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56.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32.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80" r:id="rId4"/>
    <p:sldMasterId id="2147483681"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 id="308" r:id="rId59"/>
    <p:sldId id="309" r:id="rId60"/>
    <p:sldId id="310" r:id="rId61"/>
    <p:sldId id="311" r:id="rId62"/>
  </p:sldIdLst>
  <p:sldSz cy="5143500" cx="9144000"/>
  <p:notesSz cx="6858000" cy="9144000"/>
  <p:embeddedFontLst>
    <p:embeddedFont>
      <p:font typeface="Josefin Slab"/>
      <p:regular r:id="rId63"/>
      <p:bold r:id="rId64"/>
      <p:italic r:id="rId65"/>
      <p:boldItalic r:id="rId66"/>
    </p:embeddedFont>
    <p:embeddedFont>
      <p:font typeface="Roboto"/>
      <p:regular r:id="rId67"/>
      <p:bold r:id="rId68"/>
      <p:italic r:id="rId69"/>
      <p:boldItalic r:id="rId70"/>
    </p:embeddedFont>
    <p:embeddedFont>
      <p:font typeface="Proxima Nova"/>
      <p:regular r:id="rId71"/>
      <p:bold r:id="rId72"/>
      <p:italic r:id="rId73"/>
      <p:boldItalic r:id="rId74"/>
    </p:embeddedFont>
    <p:embeddedFont>
      <p:font typeface="Roboto Medium"/>
      <p:regular r:id="rId75"/>
      <p:bold r:id="rId76"/>
      <p:italic r:id="rId77"/>
      <p:boldItalic r:id="rId78"/>
    </p:embeddedFont>
    <p:embeddedFont>
      <p:font typeface="Amatic SC"/>
      <p:regular r:id="rId79"/>
      <p:bold r:id="rId80"/>
    </p:embeddedFont>
    <p:embeddedFont>
      <p:font typeface="Yanone Kaffeesatz"/>
      <p:regular r:id="rId81"/>
      <p:bold r:id="rId82"/>
    </p:embeddedFont>
    <p:embeddedFont>
      <p:font typeface="Francois One"/>
      <p:regular r:id="rId83"/>
    </p:embeddedFont>
    <p:embeddedFont>
      <p:font typeface="Satisfy"/>
      <p:regular r:id="rId84"/>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17790E7D-105D-4073-BFAF-4D1085467236}">
  <a:tblStyle styleId="{17790E7D-105D-4073-BFAF-4D1085467236}"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84" Type="http://schemas.openxmlformats.org/officeDocument/2006/relationships/font" Target="fonts/Satisfy-regular.fntdata"/><Relationship Id="rId83" Type="http://schemas.openxmlformats.org/officeDocument/2006/relationships/font" Target="fonts/FrancoisOne-regular.fntdata"/><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80" Type="http://schemas.openxmlformats.org/officeDocument/2006/relationships/font" Target="fonts/AmaticSC-bold.fntdata"/><Relationship Id="rId82" Type="http://schemas.openxmlformats.org/officeDocument/2006/relationships/font" Target="fonts/YanoneKaffeesatz-bold.fntdata"/><Relationship Id="rId81" Type="http://schemas.openxmlformats.org/officeDocument/2006/relationships/font" Target="fonts/YanoneKaffeesatz-regular.fntdata"/><Relationship Id="rId1" Type="http://schemas.openxmlformats.org/officeDocument/2006/relationships/theme" Target="theme/theme2.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font" Target="fonts/ProximaNova-italic.fntdata"/><Relationship Id="rId72" Type="http://schemas.openxmlformats.org/officeDocument/2006/relationships/font" Target="fonts/ProximaNova-bold.fntdata"/><Relationship Id="rId31" Type="http://schemas.openxmlformats.org/officeDocument/2006/relationships/slide" Target="slides/slide25.xml"/><Relationship Id="rId75" Type="http://schemas.openxmlformats.org/officeDocument/2006/relationships/font" Target="fonts/RobotoMedium-regular.fntdata"/><Relationship Id="rId30" Type="http://schemas.openxmlformats.org/officeDocument/2006/relationships/slide" Target="slides/slide24.xml"/><Relationship Id="rId74" Type="http://schemas.openxmlformats.org/officeDocument/2006/relationships/font" Target="fonts/ProximaNova-boldItalic.fntdata"/><Relationship Id="rId33" Type="http://schemas.openxmlformats.org/officeDocument/2006/relationships/slide" Target="slides/slide27.xml"/><Relationship Id="rId77" Type="http://schemas.openxmlformats.org/officeDocument/2006/relationships/font" Target="fonts/RobotoMedium-italic.fntdata"/><Relationship Id="rId32" Type="http://schemas.openxmlformats.org/officeDocument/2006/relationships/slide" Target="slides/slide26.xml"/><Relationship Id="rId76" Type="http://schemas.openxmlformats.org/officeDocument/2006/relationships/font" Target="fonts/RobotoMedium-bold.fntdata"/><Relationship Id="rId35" Type="http://schemas.openxmlformats.org/officeDocument/2006/relationships/slide" Target="slides/slide29.xml"/><Relationship Id="rId79" Type="http://schemas.openxmlformats.org/officeDocument/2006/relationships/font" Target="fonts/AmaticSC-regular.fntdata"/><Relationship Id="rId34" Type="http://schemas.openxmlformats.org/officeDocument/2006/relationships/slide" Target="slides/slide28.xml"/><Relationship Id="rId78" Type="http://schemas.openxmlformats.org/officeDocument/2006/relationships/font" Target="fonts/RobotoMedium-boldItalic.fntdata"/><Relationship Id="rId71" Type="http://schemas.openxmlformats.org/officeDocument/2006/relationships/font" Target="fonts/ProximaNova-regular.fntdata"/><Relationship Id="rId70" Type="http://schemas.openxmlformats.org/officeDocument/2006/relationships/font" Target="fonts/Roboto-boldItalic.fntdata"/><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slide" Target="slides/slide56.xml"/><Relationship Id="rId61" Type="http://schemas.openxmlformats.org/officeDocument/2006/relationships/slide" Target="slides/slide55.xml"/><Relationship Id="rId20" Type="http://schemas.openxmlformats.org/officeDocument/2006/relationships/slide" Target="slides/slide14.xml"/><Relationship Id="rId64" Type="http://schemas.openxmlformats.org/officeDocument/2006/relationships/font" Target="fonts/JosefinSlab-bold.fntdata"/><Relationship Id="rId63" Type="http://schemas.openxmlformats.org/officeDocument/2006/relationships/font" Target="fonts/JosefinSlab-regular.fntdata"/><Relationship Id="rId22" Type="http://schemas.openxmlformats.org/officeDocument/2006/relationships/slide" Target="slides/slide16.xml"/><Relationship Id="rId66" Type="http://schemas.openxmlformats.org/officeDocument/2006/relationships/font" Target="fonts/JosefinSlab-boldItalic.fntdata"/><Relationship Id="rId21" Type="http://schemas.openxmlformats.org/officeDocument/2006/relationships/slide" Target="slides/slide15.xml"/><Relationship Id="rId65" Type="http://schemas.openxmlformats.org/officeDocument/2006/relationships/font" Target="fonts/JosefinSlab-italic.fntdata"/><Relationship Id="rId24" Type="http://schemas.openxmlformats.org/officeDocument/2006/relationships/slide" Target="slides/slide18.xml"/><Relationship Id="rId68" Type="http://schemas.openxmlformats.org/officeDocument/2006/relationships/font" Target="fonts/Roboto-bold.fntdata"/><Relationship Id="rId23" Type="http://schemas.openxmlformats.org/officeDocument/2006/relationships/slide" Target="slides/slide17.xml"/><Relationship Id="rId67" Type="http://schemas.openxmlformats.org/officeDocument/2006/relationships/font" Target="fonts/Roboto-regular.fntdata"/><Relationship Id="rId60" Type="http://schemas.openxmlformats.org/officeDocument/2006/relationships/slide" Target="slides/slide54.xml"/><Relationship Id="rId26" Type="http://schemas.openxmlformats.org/officeDocument/2006/relationships/slide" Target="slides/slide20.xml"/><Relationship Id="rId25" Type="http://schemas.openxmlformats.org/officeDocument/2006/relationships/slide" Target="slides/slide19.xml"/><Relationship Id="rId69" Type="http://schemas.openxmlformats.org/officeDocument/2006/relationships/font" Target="fonts/Roboto-italic.fntdata"/><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slide" Target="slides/slide49.xml"/><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57" Type="http://schemas.openxmlformats.org/officeDocument/2006/relationships/slide" Target="slides/slide51.xml"/><Relationship Id="rId12" Type="http://schemas.openxmlformats.org/officeDocument/2006/relationships/slide" Target="slides/slide6.xml"/><Relationship Id="rId56" Type="http://schemas.openxmlformats.org/officeDocument/2006/relationships/slide" Target="slides/slide50.xml"/><Relationship Id="rId15" Type="http://schemas.openxmlformats.org/officeDocument/2006/relationships/slide" Target="slides/slide9.xml"/><Relationship Id="rId59" Type="http://schemas.openxmlformats.org/officeDocument/2006/relationships/slide" Target="slides/slide53.xml"/><Relationship Id="rId14" Type="http://schemas.openxmlformats.org/officeDocument/2006/relationships/slide" Target="slides/slide8.xml"/><Relationship Id="rId58" Type="http://schemas.openxmlformats.org/officeDocument/2006/relationships/slide" Target="slides/slide52.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97" name="Shape 3097"/>
        <p:cNvGrpSpPr/>
        <p:nvPr/>
      </p:nvGrpSpPr>
      <p:grpSpPr>
        <a:xfrm>
          <a:off x="0" y="0"/>
          <a:ext cx="0" cy="0"/>
          <a:chOff x="0" y="0"/>
          <a:chExt cx="0" cy="0"/>
        </a:xfrm>
      </p:grpSpPr>
      <p:sp>
        <p:nvSpPr>
          <p:cNvPr id="3098" name="Google Shape;3098;g11681804f81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99" name="Google Shape;3099;g11681804f81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38" name="Shape 3238"/>
        <p:cNvGrpSpPr/>
        <p:nvPr/>
      </p:nvGrpSpPr>
      <p:grpSpPr>
        <a:xfrm>
          <a:off x="0" y="0"/>
          <a:ext cx="0" cy="0"/>
          <a:chOff x="0" y="0"/>
          <a:chExt cx="0" cy="0"/>
        </a:xfrm>
      </p:grpSpPr>
      <p:sp>
        <p:nvSpPr>
          <p:cNvPr id="3239" name="Google Shape;3239;ge9553da8df_0_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40" name="Google Shape;3240;ge9553da8df_0_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49" name="Shape 3249"/>
        <p:cNvGrpSpPr/>
        <p:nvPr/>
      </p:nvGrpSpPr>
      <p:grpSpPr>
        <a:xfrm>
          <a:off x="0" y="0"/>
          <a:ext cx="0" cy="0"/>
          <a:chOff x="0" y="0"/>
          <a:chExt cx="0" cy="0"/>
        </a:xfrm>
      </p:grpSpPr>
      <p:sp>
        <p:nvSpPr>
          <p:cNvPr id="3250" name="Google Shape;3250;gf3a9d14d7a_0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51" name="Google Shape;3251;gf3a9d14d7a_0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73" name="Shape 3273"/>
        <p:cNvGrpSpPr/>
        <p:nvPr/>
      </p:nvGrpSpPr>
      <p:grpSpPr>
        <a:xfrm>
          <a:off x="0" y="0"/>
          <a:ext cx="0" cy="0"/>
          <a:chOff x="0" y="0"/>
          <a:chExt cx="0" cy="0"/>
        </a:xfrm>
      </p:grpSpPr>
      <p:sp>
        <p:nvSpPr>
          <p:cNvPr id="3274" name="Google Shape;3274;gcc4eba5a64_0_2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75" name="Google Shape;3275;gcc4eba5a64_0_2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82" name="Shape 3282"/>
        <p:cNvGrpSpPr/>
        <p:nvPr/>
      </p:nvGrpSpPr>
      <p:grpSpPr>
        <a:xfrm>
          <a:off x="0" y="0"/>
          <a:ext cx="0" cy="0"/>
          <a:chOff x="0" y="0"/>
          <a:chExt cx="0" cy="0"/>
        </a:xfrm>
      </p:grpSpPr>
      <p:sp>
        <p:nvSpPr>
          <p:cNvPr id="3283" name="Google Shape;3283;g11893fb0857_0_2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84" name="Google Shape;3284;g11893fb0857_0_2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94" name="Shape 3294"/>
        <p:cNvGrpSpPr/>
        <p:nvPr/>
      </p:nvGrpSpPr>
      <p:grpSpPr>
        <a:xfrm>
          <a:off x="0" y="0"/>
          <a:ext cx="0" cy="0"/>
          <a:chOff x="0" y="0"/>
          <a:chExt cx="0" cy="0"/>
        </a:xfrm>
      </p:grpSpPr>
      <p:sp>
        <p:nvSpPr>
          <p:cNvPr id="3295" name="Google Shape;3295;g11497f89f17_0_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96" name="Google Shape;3296;g11497f89f17_0_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08" name="Shape 3308"/>
        <p:cNvGrpSpPr/>
        <p:nvPr/>
      </p:nvGrpSpPr>
      <p:grpSpPr>
        <a:xfrm>
          <a:off x="0" y="0"/>
          <a:ext cx="0" cy="0"/>
          <a:chOff x="0" y="0"/>
          <a:chExt cx="0" cy="0"/>
        </a:xfrm>
      </p:grpSpPr>
      <p:sp>
        <p:nvSpPr>
          <p:cNvPr id="3309" name="Google Shape;3309;g118246a50ab_1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10" name="Google Shape;3310;g118246a50ab_1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37" name="Shape 3337"/>
        <p:cNvGrpSpPr/>
        <p:nvPr/>
      </p:nvGrpSpPr>
      <p:grpSpPr>
        <a:xfrm>
          <a:off x="0" y="0"/>
          <a:ext cx="0" cy="0"/>
          <a:chOff x="0" y="0"/>
          <a:chExt cx="0" cy="0"/>
        </a:xfrm>
      </p:grpSpPr>
      <p:sp>
        <p:nvSpPr>
          <p:cNvPr id="3338" name="Google Shape;3338;gcc4eba5a64_0_19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39" name="Google Shape;3339;gcc4eba5a64_0_1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56" name="Shape 3356"/>
        <p:cNvGrpSpPr/>
        <p:nvPr/>
      </p:nvGrpSpPr>
      <p:grpSpPr>
        <a:xfrm>
          <a:off x="0" y="0"/>
          <a:ext cx="0" cy="0"/>
          <a:chOff x="0" y="0"/>
          <a:chExt cx="0" cy="0"/>
        </a:xfrm>
      </p:grpSpPr>
      <p:sp>
        <p:nvSpPr>
          <p:cNvPr id="3357" name="Google Shape;3357;g1180274be0e_0_32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58" name="Google Shape;3358;g1180274be0e_0_32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22" name="Shape 3422"/>
        <p:cNvGrpSpPr/>
        <p:nvPr/>
      </p:nvGrpSpPr>
      <p:grpSpPr>
        <a:xfrm>
          <a:off x="0" y="0"/>
          <a:ext cx="0" cy="0"/>
          <a:chOff x="0" y="0"/>
          <a:chExt cx="0" cy="0"/>
        </a:xfrm>
      </p:grpSpPr>
      <p:sp>
        <p:nvSpPr>
          <p:cNvPr id="3423" name="Google Shape;3423;ge936df1943_2_19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24" name="Google Shape;3424;ge936df1943_2_19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35" name="Shape 3435"/>
        <p:cNvGrpSpPr/>
        <p:nvPr/>
      </p:nvGrpSpPr>
      <p:grpSpPr>
        <a:xfrm>
          <a:off x="0" y="0"/>
          <a:ext cx="0" cy="0"/>
          <a:chOff x="0" y="0"/>
          <a:chExt cx="0" cy="0"/>
        </a:xfrm>
      </p:grpSpPr>
      <p:sp>
        <p:nvSpPr>
          <p:cNvPr id="3436" name="Google Shape;3436;gcc4eba5a64_0_2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37" name="Google Shape;3437;gcc4eba5a64_0_2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15" name="Shape 3115"/>
        <p:cNvGrpSpPr/>
        <p:nvPr/>
      </p:nvGrpSpPr>
      <p:grpSpPr>
        <a:xfrm>
          <a:off x="0" y="0"/>
          <a:ext cx="0" cy="0"/>
          <a:chOff x="0" y="0"/>
          <a:chExt cx="0" cy="0"/>
        </a:xfrm>
      </p:grpSpPr>
      <p:sp>
        <p:nvSpPr>
          <p:cNvPr id="3116" name="Google Shape;3116;ge936df1943_2_4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17" name="Google Shape;3117;ge936df1943_2_4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52" name="Shape 3452"/>
        <p:cNvGrpSpPr/>
        <p:nvPr/>
      </p:nvGrpSpPr>
      <p:grpSpPr>
        <a:xfrm>
          <a:off x="0" y="0"/>
          <a:ext cx="0" cy="0"/>
          <a:chOff x="0" y="0"/>
          <a:chExt cx="0" cy="0"/>
        </a:xfrm>
      </p:grpSpPr>
      <p:sp>
        <p:nvSpPr>
          <p:cNvPr id="3453" name="Google Shape;3453;g1193c50ca54_0_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54" name="Google Shape;3454;g1193c50ca54_0_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66" name="Shape 3466"/>
        <p:cNvGrpSpPr/>
        <p:nvPr/>
      </p:nvGrpSpPr>
      <p:grpSpPr>
        <a:xfrm>
          <a:off x="0" y="0"/>
          <a:ext cx="0" cy="0"/>
          <a:chOff x="0" y="0"/>
          <a:chExt cx="0" cy="0"/>
        </a:xfrm>
      </p:grpSpPr>
      <p:sp>
        <p:nvSpPr>
          <p:cNvPr id="3467" name="Google Shape;3467;g11893fb0857_0_2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68" name="Google Shape;3468;g11893fb0857_0_2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93" name="Shape 3493"/>
        <p:cNvGrpSpPr/>
        <p:nvPr/>
      </p:nvGrpSpPr>
      <p:grpSpPr>
        <a:xfrm>
          <a:off x="0" y="0"/>
          <a:ext cx="0" cy="0"/>
          <a:chOff x="0" y="0"/>
          <a:chExt cx="0" cy="0"/>
        </a:xfrm>
      </p:grpSpPr>
      <p:sp>
        <p:nvSpPr>
          <p:cNvPr id="3494" name="Google Shape;3494;g1063880aa67_0_19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95" name="Google Shape;3495;g1063880aa67_0_19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05" name="Shape 3505"/>
        <p:cNvGrpSpPr/>
        <p:nvPr/>
      </p:nvGrpSpPr>
      <p:grpSpPr>
        <a:xfrm>
          <a:off x="0" y="0"/>
          <a:ext cx="0" cy="0"/>
          <a:chOff x="0" y="0"/>
          <a:chExt cx="0" cy="0"/>
        </a:xfrm>
      </p:grpSpPr>
      <p:sp>
        <p:nvSpPr>
          <p:cNvPr id="3506" name="Google Shape;3506;g1180274be0e_0_255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07" name="Google Shape;3507;g1180274be0e_0_255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19" name="Shape 3519"/>
        <p:cNvGrpSpPr/>
        <p:nvPr/>
      </p:nvGrpSpPr>
      <p:grpSpPr>
        <a:xfrm>
          <a:off x="0" y="0"/>
          <a:ext cx="0" cy="0"/>
          <a:chOff x="0" y="0"/>
          <a:chExt cx="0" cy="0"/>
        </a:xfrm>
      </p:grpSpPr>
      <p:sp>
        <p:nvSpPr>
          <p:cNvPr id="3520" name="Google Shape;3520;g1193c50ca54_0_1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21" name="Google Shape;3521;g1193c50ca54_0_1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36" name="Shape 3536"/>
        <p:cNvGrpSpPr/>
        <p:nvPr/>
      </p:nvGrpSpPr>
      <p:grpSpPr>
        <a:xfrm>
          <a:off x="0" y="0"/>
          <a:ext cx="0" cy="0"/>
          <a:chOff x="0" y="0"/>
          <a:chExt cx="0" cy="0"/>
        </a:xfrm>
      </p:grpSpPr>
      <p:sp>
        <p:nvSpPr>
          <p:cNvPr id="3537" name="Google Shape;3537;g11893fb0857_0_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38" name="Google Shape;3538;g11893fb0857_0_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53" name="Shape 3553"/>
        <p:cNvGrpSpPr/>
        <p:nvPr/>
      </p:nvGrpSpPr>
      <p:grpSpPr>
        <a:xfrm>
          <a:off x="0" y="0"/>
          <a:ext cx="0" cy="0"/>
          <a:chOff x="0" y="0"/>
          <a:chExt cx="0" cy="0"/>
        </a:xfrm>
      </p:grpSpPr>
      <p:sp>
        <p:nvSpPr>
          <p:cNvPr id="3554" name="Google Shape;3554;g11893fb0857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55" name="Google Shape;3555;g11893fb0857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68" name="Shape 3568"/>
        <p:cNvGrpSpPr/>
        <p:nvPr/>
      </p:nvGrpSpPr>
      <p:grpSpPr>
        <a:xfrm>
          <a:off x="0" y="0"/>
          <a:ext cx="0" cy="0"/>
          <a:chOff x="0" y="0"/>
          <a:chExt cx="0" cy="0"/>
        </a:xfrm>
      </p:grpSpPr>
      <p:sp>
        <p:nvSpPr>
          <p:cNvPr id="3569" name="Google Shape;3569;g1180274be0e_0_255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70" name="Google Shape;3570;g1180274be0e_0_255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80" name="Shape 3580"/>
        <p:cNvGrpSpPr/>
        <p:nvPr/>
      </p:nvGrpSpPr>
      <p:grpSpPr>
        <a:xfrm>
          <a:off x="0" y="0"/>
          <a:ext cx="0" cy="0"/>
          <a:chOff x="0" y="0"/>
          <a:chExt cx="0" cy="0"/>
        </a:xfrm>
      </p:grpSpPr>
      <p:sp>
        <p:nvSpPr>
          <p:cNvPr id="3581" name="Google Shape;3581;g1193c50ca54_0_1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82" name="Google Shape;3582;g1193c50ca54_0_1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08" name="Shape 3608"/>
        <p:cNvGrpSpPr/>
        <p:nvPr/>
      </p:nvGrpSpPr>
      <p:grpSpPr>
        <a:xfrm>
          <a:off x="0" y="0"/>
          <a:ext cx="0" cy="0"/>
          <a:chOff x="0" y="0"/>
          <a:chExt cx="0" cy="0"/>
        </a:xfrm>
      </p:grpSpPr>
      <p:sp>
        <p:nvSpPr>
          <p:cNvPr id="3609" name="Google Shape;3609;gd20ad824ef_0_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10" name="Google Shape;3610;gd20ad824ef_0_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21" name="Shape 3121"/>
        <p:cNvGrpSpPr/>
        <p:nvPr/>
      </p:nvGrpSpPr>
      <p:grpSpPr>
        <a:xfrm>
          <a:off x="0" y="0"/>
          <a:ext cx="0" cy="0"/>
          <a:chOff x="0" y="0"/>
          <a:chExt cx="0" cy="0"/>
        </a:xfrm>
      </p:grpSpPr>
      <p:sp>
        <p:nvSpPr>
          <p:cNvPr id="3122" name="Google Shape;3122;g1180423d0ea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23" name="Google Shape;3123;g1180423d0ea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26" name="Shape 3626"/>
        <p:cNvGrpSpPr/>
        <p:nvPr/>
      </p:nvGrpSpPr>
      <p:grpSpPr>
        <a:xfrm>
          <a:off x="0" y="0"/>
          <a:ext cx="0" cy="0"/>
          <a:chOff x="0" y="0"/>
          <a:chExt cx="0" cy="0"/>
        </a:xfrm>
      </p:grpSpPr>
      <p:sp>
        <p:nvSpPr>
          <p:cNvPr id="3627" name="Google Shape;3627;g114a3124c22_0_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28" name="Google Shape;3628;g114a3124c22_0_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35" name="Shape 3635"/>
        <p:cNvGrpSpPr/>
        <p:nvPr/>
      </p:nvGrpSpPr>
      <p:grpSpPr>
        <a:xfrm>
          <a:off x="0" y="0"/>
          <a:ext cx="0" cy="0"/>
          <a:chOff x="0" y="0"/>
          <a:chExt cx="0" cy="0"/>
        </a:xfrm>
      </p:grpSpPr>
      <p:sp>
        <p:nvSpPr>
          <p:cNvPr id="3636" name="Google Shape;3636;gcc4eba5a64_0_3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37" name="Google Shape;3637;gcc4eba5a64_0_3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45" name="Shape 3645"/>
        <p:cNvGrpSpPr/>
        <p:nvPr/>
      </p:nvGrpSpPr>
      <p:grpSpPr>
        <a:xfrm>
          <a:off x="0" y="0"/>
          <a:ext cx="0" cy="0"/>
          <a:chOff x="0" y="0"/>
          <a:chExt cx="0" cy="0"/>
        </a:xfrm>
      </p:grpSpPr>
      <p:sp>
        <p:nvSpPr>
          <p:cNvPr id="3646" name="Google Shape;3646;gcc4eba5a64_0_39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47" name="Google Shape;3647;gcc4eba5a64_0_3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59" name="Shape 3659"/>
        <p:cNvGrpSpPr/>
        <p:nvPr/>
      </p:nvGrpSpPr>
      <p:grpSpPr>
        <a:xfrm>
          <a:off x="0" y="0"/>
          <a:ext cx="0" cy="0"/>
          <a:chOff x="0" y="0"/>
          <a:chExt cx="0" cy="0"/>
        </a:xfrm>
      </p:grpSpPr>
      <p:sp>
        <p:nvSpPr>
          <p:cNvPr id="3660" name="Google Shape;3660;gcc4eba5a64_0_4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61" name="Google Shape;3661;gcc4eba5a64_0_4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72" name="Shape 3672"/>
        <p:cNvGrpSpPr/>
        <p:nvPr/>
      </p:nvGrpSpPr>
      <p:grpSpPr>
        <a:xfrm>
          <a:off x="0" y="0"/>
          <a:ext cx="0" cy="0"/>
          <a:chOff x="0" y="0"/>
          <a:chExt cx="0" cy="0"/>
        </a:xfrm>
      </p:grpSpPr>
      <p:sp>
        <p:nvSpPr>
          <p:cNvPr id="3673" name="Google Shape;3673;g1063880aa67_0_479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74" name="Google Shape;3674;g1063880aa67_0_479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85" name="Shape 3685"/>
        <p:cNvGrpSpPr/>
        <p:nvPr/>
      </p:nvGrpSpPr>
      <p:grpSpPr>
        <a:xfrm>
          <a:off x="0" y="0"/>
          <a:ext cx="0" cy="0"/>
          <a:chOff x="0" y="0"/>
          <a:chExt cx="0" cy="0"/>
        </a:xfrm>
      </p:grpSpPr>
      <p:sp>
        <p:nvSpPr>
          <p:cNvPr id="3686" name="Google Shape;3686;ged14aa2bee_0_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87" name="Google Shape;3687;ged14aa2bee_0_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26" name="Shape 3726"/>
        <p:cNvGrpSpPr/>
        <p:nvPr/>
      </p:nvGrpSpPr>
      <p:grpSpPr>
        <a:xfrm>
          <a:off x="0" y="0"/>
          <a:ext cx="0" cy="0"/>
          <a:chOff x="0" y="0"/>
          <a:chExt cx="0" cy="0"/>
        </a:xfrm>
      </p:grpSpPr>
      <p:sp>
        <p:nvSpPr>
          <p:cNvPr id="3727" name="Google Shape;3727;g1180274be0e_0_33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28" name="Google Shape;3728;g1180274be0e_0_33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77" name="Shape 3877"/>
        <p:cNvGrpSpPr/>
        <p:nvPr/>
      </p:nvGrpSpPr>
      <p:grpSpPr>
        <a:xfrm>
          <a:off x="0" y="0"/>
          <a:ext cx="0" cy="0"/>
          <a:chOff x="0" y="0"/>
          <a:chExt cx="0" cy="0"/>
        </a:xfrm>
      </p:grpSpPr>
      <p:sp>
        <p:nvSpPr>
          <p:cNvPr id="3878" name="Google Shape;3878;ge2f71b0dd6_1_42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79" name="Google Shape;3879;ge2f71b0dd6_1_42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90" name="Shape 3890"/>
        <p:cNvGrpSpPr/>
        <p:nvPr/>
      </p:nvGrpSpPr>
      <p:grpSpPr>
        <a:xfrm>
          <a:off x="0" y="0"/>
          <a:ext cx="0" cy="0"/>
          <a:chOff x="0" y="0"/>
          <a:chExt cx="0" cy="0"/>
        </a:xfrm>
      </p:grpSpPr>
      <p:sp>
        <p:nvSpPr>
          <p:cNvPr id="3891" name="Google Shape;3891;ged15a2965b_0_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92" name="Google Shape;3892;ged15a2965b_0_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97" name="Shape 3897"/>
        <p:cNvGrpSpPr/>
        <p:nvPr/>
      </p:nvGrpSpPr>
      <p:grpSpPr>
        <a:xfrm>
          <a:off x="0" y="0"/>
          <a:ext cx="0" cy="0"/>
          <a:chOff x="0" y="0"/>
          <a:chExt cx="0" cy="0"/>
        </a:xfrm>
      </p:grpSpPr>
      <p:sp>
        <p:nvSpPr>
          <p:cNvPr id="3898" name="Google Shape;3898;g1180274be0e_0_145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99" name="Google Shape;3899;g1180274be0e_0_145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42" name="Shape 3142"/>
        <p:cNvGrpSpPr/>
        <p:nvPr/>
      </p:nvGrpSpPr>
      <p:grpSpPr>
        <a:xfrm>
          <a:off x="0" y="0"/>
          <a:ext cx="0" cy="0"/>
          <a:chOff x="0" y="0"/>
          <a:chExt cx="0" cy="0"/>
        </a:xfrm>
      </p:grpSpPr>
      <p:sp>
        <p:nvSpPr>
          <p:cNvPr id="3143" name="Google Shape;3143;gcc4eba5a64_0_1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44" name="Google Shape;3144;gcc4eba5a64_0_1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04" name="Shape 3904"/>
        <p:cNvGrpSpPr/>
        <p:nvPr/>
      </p:nvGrpSpPr>
      <p:grpSpPr>
        <a:xfrm>
          <a:off x="0" y="0"/>
          <a:ext cx="0" cy="0"/>
          <a:chOff x="0" y="0"/>
          <a:chExt cx="0" cy="0"/>
        </a:xfrm>
      </p:grpSpPr>
      <p:sp>
        <p:nvSpPr>
          <p:cNvPr id="3905" name="Google Shape;3905;g1180274be0e_0_146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06" name="Google Shape;3906;g1180274be0e_0_146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11" name="Shape 3911"/>
        <p:cNvGrpSpPr/>
        <p:nvPr/>
      </p:nvGrpSpPr>
      <p:grpSpPr>
        <a:xfrm>
          <a:off x="0" y="0"/>
          <a:ext cx="0" cy="0"/>
          <a:chOff x="0" y="0"/>
          <a:chExt cx="0" cy="0"/>
        </a:xfrm>
      </p:grpSpPr>
      <p:sp>
        <p:nvSpPr>
          <p:cNvPr id="3912" name="Google Shape;3912;g1180274be0e_0_146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13" name="Google Shape;3913;g1180274be0e_0_146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28" name="Shape 3928"/>
        <p:cNvGrpSpPr/>
        <p:nvPr/>
      </p:nvGrpSpPr>
      <p:grpSpPr>
        <a:xfrm>
          <a:off x="0" y="0"/>
          <a:ext cx="0" cy="0"/>
          <a:chOff x="0" y="0"/>
          <a:chExt cx="0" cy="0"/>
        </a:xfrm>
      </p:grpSpPr>
      <p:sp>
        <p:nvSpPr>
          <p:cNvPr id="3929" name="Google Shape;3929;g1180274be0e_0_146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30" name="Google Shape;3930;g1180274be0e_0_146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44" name="Shape 3944"/>
        <p:cNvGrpSpPr/>
        <p:nvPr/>
      </p:nvGrpSpPr>
      <p:grpSpPr>
        <a:xfrm>
          <a:off x="0" y="0"/>
          <a:ext cx="0" cy="0"/>
          <a:chOff x="0" y="0"/>
          <a:chExt cx="0" cy="0"/>
        </a:xfrm>
      </p:grpSpPr>
      <p:sp>
        <p:nvSpPr>
          <p:cNvPr id="3945" name="Google Shape;3945;g1180274be0e_0_146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46" name="Google Shape;3946;g1180274be0e_0_146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81" name="Shape 4281"/>
        <p:cNvGrpSpPr/>
        <p:nvPr/>
      </p:nvGrpSpPr>
      <p:grpSpPr>
        <a:xfrm>
          <a:off x="0" y="0"/>
          <a:ext cx="0" cy="0"/>
          <a:chOff x="0" y="0"/>
          <a:chExt cx="0" cy="0"/>
        </a:xfrm>
      </p:grpSpPr>
      <p:sp>
        <p:nvSpPr>
          <p:cNvPr id="4282" name="Google Shape;4282;g1180274be0e_0_149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283" name="Google Shape;4283;g1180274be0e_0_149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195" name="Shape 10195"/>
        <p:cNvGrpSpPr/>
        <p:nvPr/>
      </p:nvGrpSpPr>
      <p:grpSpPr>
        <a:xfrm>
          <a:off x="0" y="0"/>
          <a:ext cx="0" cy="0"/>
          <a:chOff x="0" y="0"/>
          <a:chExt cx="0" cy="0"/>
        </a:xfrm>
      </p:grpSpPr>
      <p:sp>
        <p:nvSpPr>
          <p:cNvPr id="10196" name="Google Shape;10196;g1180274be0e_0_208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197" name="Google Shape;10197;g1180274be0e_0_208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22" name="Shape 10622"/>
        <p:cNvGrpSpPr/>
        <p:nvPr/>
      </p:nvGrpSpPr>
      <p:grpSpPr>
        <a:xfrm>
          <a:off x="0" y="0"/>
          <a:ext cx="0" cy="0"/>
          <a:chOff x="0" y="0"/>
          <a:chExt cx="0" cy="0"/>
        </a:xfrm>
      </p:grpSpPr>
      <p:sp>
        <p:nvSpPr>
          <p:cNvPr id="10623" name="Google Shape;10623;g1180274be0e_0_213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624" name="Google Shape;10624;g1180274be0e_0_213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85" name="Shape 10785"/>
        <p:cNvGrpSpPr/>
        <p:nvPr/>
      </p:nvGrpSpPr>
      <p:grpSpPr>
        <a:xfrm>
          <a:off x="0" y="0"/>
          <a:ext cx="0" cy="0"/>
          <a:chOff x="0" y="0"/>
          <a:chExt cx="0" cy="0"/>
        </a:xfrm>
      </p:grpSpPr>
      <p:sp>
        <p:nvSpPr>
          <p:cNvPr id="10786" name="Google Shape;10786;g1180274be0e_0_214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787" name="Google Shape;10787;g1180274be0e_0_214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187" name="Shape 11187"/>
        <p:cNvGrpSpPr/>
        <p:nvPr/>
      </p:nvGrpSpPr>
      <p:grpSpPr>
        <a:xfrm>
          <a:off x="0" y="0"/>
          <a:ext cx="0" cy="0"/>
          <a:chOff x="0" y="0"/>
          <a:chExt cx="0" cy="0"/>
        </a:xfrm>
      </p:grpSpPr>
      <p:sp>
        <p:nvSpPr>
          <p:cNvPr id="11188" name="Google Shape;11188;g1180274be0e_0_218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189" name="Google Shape;11189;g1180274be0e_0_218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558" name="Shape 11558"/>
        <p:cNvGrpSpPr/>
        <p:nvPr/>
      </p:nvGrpSpPr>
      <p:grpSpPr>
        <a:xfrm>
          <a:off x="0" y="0"/>
          <a:ext cx="0" cy="0"/>
          <a:chOff x="0" y="0"/>
          <a:chExt cx="0" cy="0"/>
        </a:xfrm>
      </p:grpSpPr>
      <p:sp>
        <p:nvSpPr>
          <p:cNvPr id="11559" name="Google Shape;11559;g1180274be0e_0_222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560" name="Google Shape;11560;g1180274be0e_0_222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51" name="Shape 3151"/>
        <p:cNvGrpSpPr/>
        <p:nvPr/>
      </p:nvGrpSpPr>
      <p:grpSpPr>
        <a:xfrm>
          <a:off x="0" y="0"/>
          <a:ext cx="0" cy="0"/>
          <a:chOff x="0" y="0"/>
          <a:chExt cx="0" cy="0"/>
        </a:xfrm>
      </p:grpSpPr>
      <p:sp>
        <p:nvSpPr>
          <p:cNvPr id="3152" name="Google Shape;3152;gcc4eba5a64_0_1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53" name="Google Shape;3153;gcc4eba5a64_0_1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60" name="Shape 11860"/>
        <p:cNvGrpSpPr/>
        <p:nvPr/>
      </p:nvGrpSpPr>
      <p:grpSpPr>
        <a:xfrm>
          <a:off x="0" y="0"/>
          <a:ext cx="0" cy="0"/>
          <a:chOff x="0" y="0"/>
          <a:chExt cx="0" cy="0"/>
        </a:xfrm>
      </p:grpSpPr>
      <p:sp>
        <p:nvSpPr>
          <p:cNvPr id="11861" name="Google Shape;11861;g1180274be0e_0_225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862" name="Google Shape;11862;g1180274be0e_0_225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152" name="Shape 12152"/>
        <p:cNvGrpSpPr/>
        <p:nvPr/>
      </p:nvGrpSpPr>
      <p:grpSpPr>
        <a:xfrm>
          <a:off x="0" y="0"/>
          <a:ext cx="0" cy="0"/>
          <a:chOff x="0" y="0"/>
          <a:chExt cx="0" cy="0"/>
        </a:xfrm>
      </p:grpSpPr>
      <p:sp>
        <p:nvSpPr>
          <p:cNvPr id="12153" name="Google Shape;12153;g1180274be0e_0_228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154" name="Google Shape;12154;g1180274be0e_0_228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505" name="Shape 12505"/>
        <p:cNvGrpSpPr/>
        <p:nvPr/>
      </p:nvGrpSpPr>
      <p:grpSpPr>
        <a:xfrm>
          <a:off x="0" y="0"/>
          <a:ext cx="0" cy="0"/>
          <a:chOff x="0" y="0"/>
          <a:chExt cx="0" cy="0"/>
        </a:xfrm>
      </p:grpSpPr>
      <p:sp>
        <p:nvSpPr>
          <p:cNvPr id="12506" name="Google Shape;12506;g1180274be0e_0_231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507" name="Google Shape;12507;g1180274be0e_0_231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922" name="Shape 12922"/>
        <p:cNvGrpSpPr/>
        <p:nvPr/>
      </p:nvGrpSpPr>
      <p:grpSpPr>
        <a:xfrm>
          <a:off x="0" y="0"/>
          <a:ext cx="0" cy="0"/>
          <a:chOff x="0" y="0"/>
          <a:chExt cx="0" cy="0"/>
        </a:xfrm>
      </p:grpSpPr>
      <p:sp>
        <p:nvSpPr>
          <p:cNvPr id="12923" name="Google Shape;12923;g1180274be0e_0_236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924" name="Google Shape;12924;g1180274be0e_0_236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262" name="Shape 13262"/>
        <p:cNvGrpSpPr/>
        <p:nvPr/>
      </p:nvGrpSpPr>
      <p:grpSpPr>
        <a:xfrm>
          <a:off x="0" y="0"/>
          <a:ext cx="0" cy="0"/>
          <a:chOff x="0" y="0"/>
          <a:chExt cx="0" cy="0"/>
        </a:xfrm>
      </p:grpSpPr>
      <p:sp>
        <p:nvSpPr>
          <p:cNvPr id="13263" name="Google Shape;13263;g1180274be0e_0_239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264" name="Google Shape;13264;g1180274be0e_0_239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50" name="Shape 13450"/>
        <p:cNvGrpSpPr/>
        <p:nvPr/>
      </p:nvGrpSpPr>
      <p:grpSpPr>
        <a:xfrm>
          <a:off x="0" y="0"/>
          <a:ext cx="0" cy="0"/>
          <a:chOff x="0" y="0"/>
          <a:chExt cx="0" cy="0"/>
        </a:xfrm>
      </p:grpSpPr>
      <p:sp>
        <p:nvSpPr>
          <p:cNvPr id="13451" name="Google Shape;13451;g1180274be0e_0_241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452" name="Google Shape;13452;g1180274be0e_0_241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696" name="Shape 13696"/>
        <p:cNvGrpSpPr/>
        <p:nvPr/>
      </p:nvGrpSpPr>
      <p:grpSpPr>
        <a:xfrm>
          <a:off x="0" y="0"/>
          <a:ext cx="0" cy="0"/>
          <a:chOff x="0" y="0"/>
          <a:chExt cx="0" cy="0"/>
        </a:xfrm>
      </p:grpSpPr>
      <p:sp>
        <p:nvSpPr>
          <p:cNvPr id="13697" name="Google Shape;13697;g1180274be0e_0_255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698" name="Google Shape;13698;g1180274be0e_0_255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64" name="Shape 3164"/>
        <p:cNvGrpSpPr/>
        <p:nvPr/>
      </p:nvGrpSpPr>
      <p:grpSpPr>
        <a:xfrm>
          <a:off x="0" y="0"/>
          <a:ext cx="0" cy="0"/>
          <a:chOff x="0" y="0"/>
          <a:chExt cx="0" cy="0"/>
        </a:xfrm>
      </p:grpSpPr>
      <p:sp>
        <p:nvSpPr>
          <p:cNvPr id="3165" name="Google Shape;3165;g10a709e90bb_0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66" name="Google Shape;3166;g10a709e90bb_0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87" name="Shape 3187"/>
        <p:cNvGrpSpPr/>
        <p:nvPr/>
      </p:nvGrpSpPr>
      <p:grpSpPr>
        <a:xfrm>
          <a:off x="0" y="0"/>
          <a:ext cx="0" cy="0"/>
          <a:chOff x="0" y="0"/>
          <a:chExt cx="0" cy="0"/>
        </a:xfrm>
      </p:grpSpPr>
      <p:sp>
        <p:nvSpPr>
          <p:cNvPr id="3188" name="Google Shape;3188;g1146beba145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89" name="Google Shape;3189;g1146beba145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17" name="Shape 3217"/>
        <p:cNvGrpSpPr/>
        <p:nvPr/>
      </p:nvGrpSpPr>
      <p:grpSpPr>
        <a:xfrm>
          <a:off x="0" y="0"/>
          <a:ext cx="0" cy="0"/>
          <a:chOff x="0" y="0"/>
          <a:chExt cx="0" cy="0"/>
        </a:xfrm>
      </p:grpSpPr>
      <p:sp>
        <p:nvSpPr>
          <p:cNvPr id="3218" name="Google Shape;3218;gcc4eba5a64_0_2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19" name="Google Shape;3219;gcc4eba5a64_0_2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32" name="Shape 3232"/>
        <p:cNvGrpSpPr/>
        <p:nvPr/>
      </p:nvGrpSpPr>
      <p:grpSpPr>
        <a:xfrm>
          <a:off x="0" y="0"/>
          <a:ext cx="0" cy="0"/>
          <a:chOff x="0" y="0"/>
          <a:chExt cx="0" cy="0"/>
        </a:xfrm>
      </p:grpSpPr>
      <p:sp>
        <p:nvSpPr>
          <p:cNvPr id="3233" name="Google Shape;3233;g11570a077df_0_2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34" name="Google Shape;3234;g11570a077df_0_2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solidFill>
          <a:schemeClr val="dk2"/>
        </a:solidFill>
      </p:bgPr>
    </p:bg>
    <p:spTree>
      <p:nvGrpSpPr>
        <p:cNvPr id="8" name="Shape 8"/>
        <p:cNvGrpSpPr/>
        <p:nvPr/>
      </p:nvGrpSpPr>
      <p:grpSpPr>
        <a:xfrm>
          <a:off x="0" y="0"/>
          <a:ext cx="0" cy="0"/>
          <a:chOff x="0" y="0"/>
          <a:chExt cx="0" cy="0"/>
        </a:xfrm>
      </p:grpSpPr>
      <p:grpSp>
        <p:nvGrpSpPr>
          <p:cNvPr id="9" name="Google Shape;9;p2"/>
          <p:cNvGrpSpPr/>
          <p:nvPr/>
        </p:nvGrpSpPr>
        <p:grpSpPr>
          <a:xfrm>
            <a:off x="223800" y="223800"/>
            <a:ext cx="8696400" cy="4695900"/>
            <a:chOff x="223800" y="223800"/>
            <a:chExt cx="8696400" cy="4695900"/>
          </a:xfrm>
        </p:grpSpPr>
        <p:sp>
          <p:nvSpPr>
            <p:cNvPr id="10" name="Google Shape;10;p2"/>
            <p:cNvSpPr/>
            <p:nvPr/>
          </p:nvSpPr>
          <p:spPr>
            <a:xfrm>
              <a:off x="223800" y="223800"/>
              <a:ext cx="8696400" cy="4695900"/>
            </a:xfrm>
            <a:prstGeom prst="roundRect">
              <a:avLst>
                <a:gd fmla="val 609" name="adj"/>
              </a:avLst>
            </a:prstGeom>
            <a:solidFill>
              <a:srgbClr val="FFF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 name="Google Shape;11;p2"/>
            <p:cNvSpPr/>
            <p:nvPr/>
          </p:nvSpPr>
          <p:spPr>
            <a:xfrm flipH="1">
              <a:off x="247650" y="223800"/>
              <a:ext cx="8648700" cy="4695900"/>
            </a:xfrm>
            <a:prstGeom prst="rtTriangle">
              <a:avLst/>
            </a:prstGeom>
            <a:solidFill>
              <a:srgbClr val="FBEFC6">
                <a:alpha val="308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 name="Google Shape;12;p2"/>
            <p:cNvGrpSpPr/>
            <p:nvPr/>
          </p:nvGrpSpPr>
          <p:grpSpPr>
            <a:xfrm>
              <a:off x="342833" y="376198"/>
              <a:ext cx="8458334" cy="167124"/>
              <a:chOff x="247650" y="304409"/>
              <a:chExt cx="8648604" cy="167107"/>
            </a:xfrm>
          </p:grpSpPr>
          <p:sp>
            <p:nvSpPr>
              <p:cNvPr id="13" name="Google Shape;13;p2"/>
              <p:cNvSpPr/>
              <p:nvPr/>
            </p:nvSpPr>
            <p:spPr>
              <a:xfrm>
                <a:off x="247650" y="304409"/>
                <a:ext cx="1188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2"/>
              <p:cNvSpPr/>
              <p:nvPr/>
            </p:nvSpPr>
            <p:spPr>
              <a:xfrm>
                <a:off x="42156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a:off x="588819"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75607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a:off x="923332"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109058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1257845"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a:off x="142510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a:off x="1592358"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a:off x="1759615"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2"/>
              <p:cNvSpPr/>
              <p:nvPr/>
            </p:nvSpPr>
            <p:spPr>
              <a:xfrm>
                <a:off x="192687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2"/>
              <p:cNvSpPr/>
              <p:nvPr/>
            </p:nvSpPr>
            <p:spPr>
              <a:xfrm>
                <a:off x="2094128"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2"/>
              <p:cNvSpPr/>
              <p:nvPr/>
            </p:nvSpPr>
            <p:spPr>
              <a:xfrm>
                <a:off x="226138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2"/>
              <p:cNvSpPr/>
              <p:nvPr/>
            </p:nvSpPr>
            <p:spPr>
              <a:xfrm>
                <a:off x="242864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2"/>
              <p:cNvSpPr/>
              <p:nvPr/>
            </p:nvSpPr>
            <p:spPr>
              <a:xfrm>
                <a:off x="259589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2"/>
              <p:cNvSpPr/>
              <p:nvPr/>
            </p:nvSpPr>
            <p:spPr>
              <a:xfrm>
                <a:off x="276315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2"/>
              <p:cNvSpPr/>
              <p:nvPr/>
            </p:nvSpPr>
            <p:spPr>
              <a:xfrm>
                <a:off x="293041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2"/>
              <p:cNvSpPr/>
              <p:nvPr/>
            </p:nvSpPr>
            <p:spPr>
              <a:xfrm>
                <a:off x="3097667"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2"/>
              <p:cNvSpPr/>
              <p:nvPr/>
            </p:nvSpPr>
            <p:spPr>
              <a:xfrm>
                <a:off x="326492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2"/>
              <p:cNvSpPr/>
              <p:nvPr/>
            </p:nvSpPr>
            <p:spPr>
              <a:xfrm>
                <a:off x="3432180"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2"/>
              <p:cNvSpPr/>
              <p:nvPr/>
            </p:nvSpPr>
            <p:spPr>
              <a:xfrm>
                <a:off x="359943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2"/>
              <p:cNvSpPr/>
              <p:nvPr/>
            </p:nvSpPr>
            <p:spPr>
              <a:xfrm>
                <a:off x="376669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2"/>
              <p:cNvSpPr/>
              <p:nvPr/>
            </p:nvSpPr>
            <p:spPr>
              <a:xfrm>
                <a:off x="3933950"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2"/>
              <p:cNvSpPr/>
              <p:nvPr/>
            </p:nvSpPr>
            <p:spPr>
              <a:xfrm>
                <a:off x="410120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2"/>
              <p:cNvSpPr/>
              <p:nvPr/>
            </p:nvSpPr>
            <p:spPr>
              <a:xfrm>
                <a:off x="4268463"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2"/>
              <p:cNvSpPr/>
              <p:nvPr/>
            </p:nvSpPr>
            <p:spPr>
              <a:xfrm>
                <a:off x="443571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2"/>
              <p:cNvSpPr/>
              <p:nvPr/>
            </p:nvSpPr>
            <p:spPr>
              <a:xfrm>
                <a:off x="4602976"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2"/>
              <p:cNvSpPr/>
              <p:nvPr/>
            </p:nvSpPr>
            <p:spPr>
              <a:xfrm>
                <a:off x="477023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2"/>
              <p:cNvSpPr/>
              <p:nvPr/>
            </p:nvSpPr>
            <p:spPr>
              <a:xfrm>
                <a:off x="4937489"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2"/>
              <p:cNvSpPr/>
              <p:nvPr/>
            </p:nvSpPr>
            <p:spPr>
              <a:xfrm>
                <a:off x="5104745"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2"/>
              <p:cNvSpPr/>
              <p:nvPr/>
            </p:nvSpPr>
            <p:spPr>
              <a:xfrm>
                <a:off x="5272002"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2"/>
              <p:cNvSpPr/>
              <p:nvPr/>
            </p:nvSpPr>
            <p:spPr>
              <a:xfrm>
                <a:off x="5439258"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2"/>
              <p:cNvSpPr/>
              <p:nvPr/>
            </p:nvSpPr>
            <p:spPr>
              <a:xfrm>
                <a:off x="5606515"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2"/>
              <p:cNvSpPr/>
              <p:nvPr/>
            </p:nvSpPr>
            <p:spPr>
              <a:xfrm>
                <a:off x="577377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2"/>
              <p:cNvSpPr/>
              <p:nvPr/>
            </p:nvSpPr>
            <p:spPr>
              <a:xfrm>
                <a:off x="5941028"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2"/>
              <p:cNvSpPr/>
              <p:nvPr/>
            </p:nvSpPr>
            <p:spPr>
              <a:xfrm>
                <a:off x="610828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2"/>
              <p:cNvSpPr/>
              <p:nvPr/>
            </p:nvSpPr>
            <p:spPr>
              <a:xfrm>
                <a:off x="627552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2"/>
              <p:cNvSpPr/>
              <p:nvPr/>
            </p:nvSpPr>
            <p:spPr>
              <a:xfrm>
                <a:off x="6442777"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2"/>
              <p:cNvSpPr/>
              <p:nvPr/>
            </p:nvSpPr>
            <p:spPr>
              <a:xfrm>
                <a:off x="661003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2"/>
              <p:cNvSpPr/>
              <p:nvPr/>
            </p:nvSpPr>
            <p:spPr>
              <a:xfrm>
                <a:off x="6777290"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2"/>
              <p:cNvSpPr/>
              <p:nvPr/>
            </p:nvSpPr>
            <p:spPr>
              <a:xfrm>
                <a:off x="694454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2"/>
              <p:cNvSpPr/>
              <p:nvPr/>
            </p:nvSpPr>
            <p:spPr>
              <a:xfrm>
                <a:off x="711180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2"/>
              <p:cNvSpPr/>
              <p:nvPr/>
            </p:nvSpPr>
            <p:spPr>
              <a:xfrm>
                <a:off x="7279060"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2"/>
              <p:cNvSpPr/>
              <p:nvPr/>
            </p:nvSpPr>
            <p:spPr>
              <a:xfrm>
                <a:off x="744631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2"/>
              <p:cNvSpPr/>
              <p:nvPr/>
            </p:nvSpPr>
            <p:spPr>
              <a:xfrm>
                <a:off x="7613573"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2"/>
              <p:cNvSpPr/>
              <p:nvPr/>
            </p:nvSpPr>
            <p:spPr>
              <a:xfrm>
                <a:off x="778082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2"/>
              <p:cNvSpPr/>
              <p:nvPr/>
            </p:nvSpPr>
            <p:spPr>
              <a:xfrm>
                <a:off x="7948086"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2"/>
              <p:cNvSpPr/>
              <p:nvPr/>
            </p:nvSpPr>
            <p:spPr>
              <a:xfrm>
                <a:off x="811534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2"/>
              <p:cNvSpPr/>
              <p:nvPr/>
            </p:nvSpPr>
            <p:spPr>
              <a:xfrm>
                <a:off x="828258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2"/>
              <p:cNvSpPr/>
              <p:nvPr/>
            </p:nvSpPr>
            <p:spPr>
              <a:xfrm>
                <a:off x="844984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2"/>
              <p:cNvSpPr/>
              <p:nvPr/>
            </p:nvSpPr>
            <p:spPr>
              <a:xfrm>
                <a:off x="861709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2"/>
              <p:cNvSpPr/>
              <p:nvPr/>
            </p:nvSpPr>
            <p:spPr>
              <a:xfrm>
                <a:off x="878435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 name="Google Shape;65;p2"/>
            <p:cNvGrpSpPr/>
            <p:nvPr/>
          </p:nvGrpSpPr>
          <p:grpSpPr>
            <a:xfrm>
              <a:off x="342833" y="4600173"/>
              <a:ext cx="8458334" cy="167124"/>
              <a:chOff x="247650" y="304409"/>
              <a:chExt cx="8648604" cy="167107"/>
            </a:xfrm>
          </p:grpSpPr>
          <p:sp>
            <p:nvSpPr>
              <p:cNvPr id="66" name="Google Shape;66;p2"/>
              <p:cNvSpPr/>
              <p:nvPr/>
            </p:nvSpPr>
            <p:spPr>
              <a:xfrm>
                <a:off x="247650" y="304409"/>
                <a:ext cx="1188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2"/>
              <p:cNvSpPr/>
              <p:nvPr/>
            </p:nvSpPr>
            <p:spPr>
              <a:xfrm>
                <a:off x="42156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2"/>
              <p:cNvSpPr/>
              <p:nvPr/>
            </p:nvSpPr>
            <p:spPr>
              <a:xfrm>
                <a:off x="588819"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2"/>
              <p:cNvSpPr/>
              <p:nvPr/>
            </p:nvSpPr>
            <p:spPr>
              <a:xfrm>
                <a:off x="75607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2"/>
              <p:cNvSpPr/>
              <p:nvPr/>
            </p:nvSpPr>
            <p:spPr>
              <a:xfrm>
                <a:off x="923332"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2"/>
              <p:cNvSpPr/>
              <p:nvPr/>
            </p:nvSpPr>
            <p:spPr>
              <a:xfrm>
                <a:off x="109058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2"/>
              <p:cNvSpPr/>
              <p:nvPr/>
            </p:nvSpPr>
            <p:spPr>
              <a:xfrm>
                <a:off x="1257845"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2"/>
              <p:cNvSpPr/>
              <p:nvPr/>
            </p:nvSpPr>
            <p:spPr>
              <a:xfrm>
                <a:off x="142510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2"/>
              <p:cNvSpPr/>
              <p:nvPr/>
            </p:nvSpPr>
            <p:spPr>
              <a:xfrm>
                <a:off x="1592358"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2"/>
              <p:cNvSpPr/>
              <p:nvPr/>
            </p:nvSpPr>
            <p:spPr>
              <a:xfrm>
                <a:off x="1759615"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2"/>
              <p:cNvSpPr/>
              <p:nvPr/>
            </p:nvSpPr>
            <p:spPr>
              <a:xfrm>
                <a:off x="192687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2"/>
              <p:cNvSpPr/>
              <p:nvPr/>
            </p:nvSpPr>
            <p:spPr>
              <a:xfrm>
                <a:off x="2094128"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2"/>
              <p:cNvSpPr/>
              <p:nvPr/>
            </p:nvSpPr>
            <p:spPr>
              <a:xfrm>
                <a:off x="226138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2"/>
              <p:cNvSpPr/>
              <p:nvPr/>
            </p:nvSpPr>
            <p:spPr>
              <a:xfrm>
                <a:off x="242864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2"/>
              <p:cNvSpPr/>
              <p:nvPr/>
            </p:nvSpPr>
            <p:spPr>
              <a:xfrm>
                <a:off x="259589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2"/>
              <p:cNvSpPr/>
              <p:nvPr/>
            </p:nvSpPr>
            <p:spPr>
              <a:xfrm>
                <a:off x="276315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2"/>
              <p:cNvSpPr/>
              <p:nvPr/>
            </p:nvSpPr>
            <p:spPr>
              <a:xfrm>
                <a:off x="293041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2"/>
              <p:cNvSpPr/>
              <p:nvPr/>
            </p:nvSpPr>
            <p:spPr>
              <a:xfrm>
                <a:off x="3097667"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2"/>
              <p:cNvSpPr/>
              <p:nvPr/>
            </p:nvSpPr>
            <p:spPr>
              <a:xfrm>
                <a:off x="326492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2"/>
              <p:cNvSpPr/>
              <p:nvPr/>
            </p:nvSpPr>
            <p:spPr>
              <a:xfrm>
                <a:off x="3432180"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2"/>
              <p:cNvSpPr/>
              <p:nvPr/>
            </p:nvSpPr>
            <p:spPr>
              <a:xfrm>
                <a:off x="359943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2"/>
              <p:cNvSpPr/>
              <p:nvPr/>
            </p:nvSpPr>
            <p:spPr>
              <a:xfrm>
                <a:off x="376669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2"/>
              <p:cNvSpPr/>
              <p:nvPr/>
            </p:nvSpPr>
            <p:spPr>
              <a:xfrm>
                <a:off x="3933950"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2"/>
              <p:cNvSpPr/>
              <p:nvPr/>
            </p:nvSpPr>
            <p:spPr>
              <a:xfrm>
                <a:off x="410120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2"/>
              <p:cNvSpPr/>
              <p:nvPr/>
            </p:nvSpPr>
            <p:spPr>
              <a:xfrm>
                <a:off x="4268463"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2"/>
              <p:cNvSpPr/>
              <p:nvPr/>
            </p:nvSpPr>
            <p:spPr>
              <a:xfrm>
                <a:off x="443571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2"/>
              <p:cNvSpPr/>
              <p:nvPr/>
            </p:nvSpPr>
            <p:spPr>
              <a:xfrm>
                <a:off x="4602976"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2"/>
              <p:cNvSpPr/>
              <p:nvPr/>
            </p:nvSpPr>
            <p:spPr>
              <a:xfrm>
                <a:off x="477023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2"/>
              <p:cNvSpPr/>
              <p:nvPr/>
            </p:nvSpPr>
            <p:spPr>
              <a:xfrm>
                <a:off x="4937489"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2"/>
              <p:cNvSpPr/>
              <p:nvPr/>
            </p:nvSpPr>
            <p:spPr>
              <a:xfrm>
                <a:off x="5104745"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2"/>
              <p:cNvSpPr/>
              <p:nvPr/>
            </p:nvSpPr>
            <p:spPr>
              <a:xfrm>
                <a:off x="5272002"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2"/>
              <p:cNvSpPr/>
              <p:nvPr/>
            </p:nvSpPr>
            <p:spPr>
              <a:xfrm>
                <a:off x="5439258"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2"/>
              <p:cNvSpPr/>
              <p:nvPr/>
            </p:nvSpPr>
            <p:spPr>
              <a:xfrm>
                <a:off x="5606515"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2"/>
              <p:cNvSpPr/>
              <p:nvPr/>
            </p:nvSpPr>
            <p:spPr>
              <a:xfrm>
                <a:off x="577377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2"/>
              <p:cNvSpPr/>
              <p:nvPr/>
            </p:nvSpPr>
            <p:spPr>
              <a:xfrm>
                <a:off x="5941028"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2"/>
              <p:cNvSpPr/>
              <p:nvPr/>
            </p:nvSpPr>
            <p:spPr>
              <a:xfrm>
                <a:off x="610828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2"/>
              <p:cNvSpPr/>
              <p:nvPr/>
            </p:nvSpPr>
            <p:spPr>
              <a:xfrm>
                <a:off x="627552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2"/>
              <p:cNvSpPr/>
              <p:nvPr/>
            </p:nvSpPr>
            <p:spPr>
              <a:xfrm>
                <a:off x="6442777"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2"/>
              <p:cNvSpPr/>
              <p:nvPr/>
            </p:nvSpPr>
            <p:spPr>
              <a:xfrm>
                <a:off x="661003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2"/>
              <p:cNvSpPr/>
              <p:nvPr/>
            </p:nvSpPr>
            <p:spPr>
              <a:xfrm>
                <a:off x="6777290"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2"/>
              <p:cNvSpPr/>
              <p:nvPr/>
            </p:nvSpPr>
            <p:spPr>
              <a:xfrm>
                <a:off x="694454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2"/>
              <p:cNvSpPr/>
              <p:nvPr/>
            </p:nvSpPr>
            <p:spPr>
              <a:xfrm>
                <a:off x="711180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2"/>
              <p:cNvSpPr/>
              <p:nvPr/>
            </p:nvSpPr>
            <p:spPr>
              <a:xfrm>
                <a:off x="7279060"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2"/>
              <p:cNvSpPr/>
              <p:nvPr/>
            </p:nvSpPr>
            <p:spPr>
              <a:xfrm>
                <a:off x="744631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2"/>
              <p:cNvSpPr/>
              <p:nvPr/>
            </p:nvSpPr>
            <p:spPr>
              <a:xfrm>
                <a:off x="7613573"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2"/>
              <p:cNvSpPr/>
              <p:nvPr/>
            </p:nvSpPr>
            <p:spPr>
              <a:xfrm>
                <a:off x="778082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2"/>
              <p:cNvSpPr/>
              <p:nvPr/>
            </p:nvSpPr>
            <p:spPr>
              <a:xfrm>
                <a:off x="7948086"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2"/>
              <p:cNvSpPr/>
              <p:nvPr/>
            </p:nvSpPr>
            <p:spPr>
              <a:xfrm>
                <a:off x="811534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2"/>
              <p:cNvSpPr/>
              <p:nvPr/>
            </p:nvSpPr>
            <p:spPr>
              <a:xfrm>
                <a:off x="828258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2"/>
              <p:cNvSpPr/>
              <p:nvPr/>
            </p:nvSpPr>
            <p:spPr>
              <a:xfrm>
                <a:off x="844984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2"/>
              <p:cNvSpPr/>
              <p:nvPr/>
            </p:nvSpPr>
            <p:spPr>
              <a:xfrm>
                <a:off x="861709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2"/>
              <p:cNvSpPr/>
              <p:nvPr/>
            </p:nvSpPr>
            <p:spPr>
              <a:xfrm>
                <a:off x="878435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18" name="Google Shape;118;p2"/>
          <p:cNvSpPr txBox="1"/>
          <p:nvPr>
            <p:ph type="ctrTitle"/>
          </p:nvPr>
        </p:nvSpPr>
        <p:spPr>
          <a:xfrm>
            <a:off x="826475" y="904700"/>
            <a:ext cx="3745500" cy="2735400"/>
          </a:xfrm>
          <a:prstGeom prst="rect">
            <a:avLst/>
          </a:prstGeom>
        </p:spPr>
        <p:txBody>
          <a:bodyPr anchorCtr="0" anchor="t" bIns="91425" lIns="91425" spcFirstLastPara="1" rIns="91425" wrap="square" tIns="91425">
            <a:noAutofit/>
          </a:bodyPr>
          <a:lstStyle>
            <a:lvl1pPr lvl="0" rtl="0" algn="l">
              <a:spcBef>
                <a:spcPts val="0"/>
              </a:spcBef>
              <a:spcAft>
                <a:spcPts val="0"/>
              </a:spcAft>
              <a:buSzPts val="6500"/>
              <a:buNone/>
              <a:defRPr b="0" sz="5500">
                <a:latin typeface="Satisfy"/>
                <a:ea typeface="Satisfy"/>
                <a:cs typeface="Satisfy"/>
                <a:sym typeface="Satisfy"/>
              </a:defRPr>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119" name="Google Shape;119;p2"/>
          <p:cNvSpPr txBox="1"/>
          <p:nvPr>
            <p:ph idx="1" type="subTitle"/>
          </p:nvPr>
        </p:nvSpPr>
        <p:spPr>
          <a:xfrm>
            <a:off x="826475" y="3811600"/>
            <a:ext cx="3745500" cy="2748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bg>
      <p:bgPr>
        <a:solidFill>
          <a:schemeClr val="dk2"/>
        </a:solidFill>
      </p:bgPr>
    </p:bg>
    <p:spTree>
      <p:nvGrpSpPr>
        <p:cNvPr id="909" name="Shape 909"/>
        <p:cNvGrpSpPr/>
        <p:nvPr/>
      </p:nvGrpSpPr>
      <p:grpSpPr>
        <a:xfrm>
          <a:off x="0" y="0"/>
          <a:ext cx="0" cy="0"/>
          <a:chOff x="0" y="0"/>
          <a:chExt cx="0" cy="0"/>
        </a:xfrm>
      </p:grpSpPr>
      <p:grpSp>
        <p:nvGrpSpPr>
          <p:cNvPr id="910" name="Google Shape;910;p11"/>
          <p:cNvGrpSpPr/>
          <p:nvPr/>
        </p:nvGrpSpPr>
        <p:grpSpPr>
          <a:xfrm>
            <a:off x="223800" y="223800"/>
            <a:ext cx="8696400" cy="4695900"/>
            <a:chOff x="223800" y="223800"/>
            <a:chExt cx="8696400" cy="4695900"/>
          </a:xfrm>
        </p:grpSpPr>
        <p:sp>
          <p:nvSpPr>
            <p:cNvPr id="911" name="Google Shape;911;p11"/>
            <p:cNvSpPr/>
            <p:nvPr/>
          </p:nvSpPr>
          <p:spPr>
            <a:xfrm>
              <a:off x="223800" y="223800"/>
              <a:ext cx="8696400" cy="4695900"/>
            </a:xfrm>
            <a:prstGeom prst="roundRect">
              <a:avLst>
                <a:gd fmla="val 609" name="adj"/>
              </a:avLst>
            </a:prstGeom>
            <a:gradFill>
              <a:gsLst>
                <a:gs pos="0">
                  <a:schemeClr val="lt1"/>
                </a:gs>
                <a:gs pos="100000">
                  <a:schemeClr val="lt2"/>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11"/>
            <p:cNvSpPr/>
            <p:nvPr/>
          </p:nvSpPr>
          <p:spPr>
            <a:xfrm flipH="1">
              <a:off x="247650" y="223800"/>
              <a:ext cx="8648700" cy="4695900"/>
            </a:xfrm>
            <a:prstGeom prst="rtTriangle">
              <a:avLst/>
            </a:prstGeom>
            <a:solidFill>
              <a:srgbClr val="FBEFC6">
                <a:alpha val="308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3" name="Google Shape;913;p11"/>
            <p:cNvGrpSpPr/>
            <p:nvPr/>
          </p:nvGrpSpPr>
          <p:grpSpPr>
            <a:xfrm>
              <a:off x="342833" y="376198"/>
              <a:ext cx="8458334" cy="167124"/>
              <a:chOff x="247650" y="304409"/>
              <a:chExt cx="8648604" cy="167107"/>
            </a:xfrm>
          </p:grpSpPr>
          <p:sp>
            <p:nvSpPr>
              <p:cNvPr id="914" name="Google Shape;914;p11"/>
              <p:cNvSpPr/>
              <p:nvPr/>
            </p:nvSpPr>
            <p:spPr>
              <a:xfrm>
                <a:off x="247650" y="304409"/>
                <a:ext cx="1188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11"/>
              <p:cNvSpPr/>
              <p:nvPr/>
            </p:nvSpPr>
            <p:spPr>
              <a:xfrm>
                <a:off x="42156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11"/>
              <p:cNvSpPr/>
              <p:nvPr/>
            </p:nvSpPr>
            <p:spPr>
              <a:xfrm>
                <a:off x="588819"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11"/>
              <p:cNvSpPr/>
              <p:nvPr/>
            </p:nvSpPr>
            <p:spPr>
              <a:xfrm>
                <a:off x="75607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11"/>
              <p:cNvSpPr/>
              <p:nvPr/>
            </p:nvSpPr>
            <p:spPr>
              <a:xfrm>
                <a:off x="923332"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11"/>
              <p:cNvSpPr/>
              <p:nvPr/>
            </p:nvSpPr>
            <p:spPr>
              <a:xfrm>
                <a:off x="109058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11"/>
              <p:cNvSpPr/>
              <p:nvPr/>
            </p:nvSpPr>
            <p:spPr>
              <a:xfrm>
                <a:off x="1257845"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11"/>
              <p:cNvSpPr/>
              <p:nvPr/>
            </p:nvSpPr>
            <p:spPr>
              <a:xfrm>
                <a:off x="142510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11"/>
              <p:cNvSpPr/>
              <p:nvPr/>
            </p:nvSpPr>
            <p:spPr>
              <a:xfrm>
                <a:off x="1592358"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11"/>
              <p:cNvSpPr/>
              <p:nvPr/>
            </p:nvSpPr>
            <p:spPr>
              <a:xfrm>
                <a:off x="1759615"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11"/>
              <p:cNvSpPr/>
              <p:nvPr/>
            </p:nvSpPr>
            <p:spPr>
              <a:xfrm>
                <a:off x="192687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11"/>
              <p:cNvSpPr/>
              <p:nvPr/>
            </p:nvSpPr>
            <p:spPr>
              <a:xfrm>
                <a:off x="2094128"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11"/>
              <p:cNvSpPr/>
              <p:nvPr/>
            </p:nvSpPr>
            <p:spPr>
              <a:xfrm>
                <a:off x="226138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11"/>
              <p:cNvSpPr/>
              <p:nvPr/>
            </p:nvSpPr>
            <p:spPr>
              <a:xfrm>
                <a:off x="242864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11"/>
              <p:cNvSpPr/>
              <p:nvPr/>
            </p:nvSpPr>
            <p:spPr>
              <a:xfrm>
                <a:off x="259589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11"/>
              <p:cNvSpPr/>
              <p:nvPr/>
            </p:nvSpPr>
            <p:spPr>
              <a:xfrm>
                <a:off x="276315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11"/>
              <p:cNvSpPr/>
              <p:nvPr/>
            </p:nvSpPr>
            <p:spPr>
              <a:xfrm>
                <a:off x="293041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11"/>
              <p:cNvSpPr/>
              <p:nvPr/>
            </p:nvSpPr>
            <p:spPr>
              <a:xfrm>
                <a:off x="3097667"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11"/>
              <p:cNvSpPr/>
              <p:nvPr/>
            </p:nvSpPr>
            <p:spPr>
              <a:xfrm>
                <a:off x="326492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11"/>
              <p:cNvSpPr/>
              <p:nvPr/>
            </p:nvSpPr>
            <p:spPr>
              <a:xfrm>
                <a:off x="3432180"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11"/>
              <p:cNvSpPr/>
              <p:nvPr/>
            </p:nvSpPr>
            <p:spPr>
              <a:xfrm>
                <a:off x="359943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11"/>
              <p:cNvSpPr/>
              <p:nvPr/>
            </p:nvSpPr>
            <p:spPr>
              <a:xfrm>
                <a:off x="376669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11"/>
              <p:cNvSpPr/>
              <p:nvPr/>
            </p:nvSpPr>
            <p:spPr>
              <a:xfrm>
                <a:off x="3933950"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11"/>
              <p:cNvSpPr/>
              <p:nvPr/>
            </p:nvSpPr>
            <p:spPr>
              <a:xfrm>
                <a:off x="410120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11"/>
              <p:cNvSpPr/>
              <p:nvPr/>
            </p:nvSpPr>
            <p:spPr>
              <a:xfrm>
                <a:off x="4268463"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11"/>
              <p:cNvSpPr/>
              <p:nvPr/>
            </p:nvSpPr>
            <p:spPr>
              <a:xfrm>
                <a:off x="443571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11"/>
              <p:cNvSpPr/>
              <p:nvPr/>
            </p:nvSpPr>
            <p:spPr>
              <a:xfrm>
                <a:off x="4602976"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11"/>
              <p:cNvSpPr/>
              <p:nvPr/>
            </p:nvSpPr>
            <p:spPr>
              <a:xfrm>
                <a:off x="477023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11"/>
              <p:cNvSpPr/>
              <p:nvPr/>
            </p:nvSpPr>
            <p:spPr>
              <a:xfrm>
                <a:off x="4937489"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11"/>
              <p:cNvSpPr/>
              <p:nvPr/>
            </p:nvSpPr>
            <p:spPr>
              <a:xfrm>
                <a:off x="5104745"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11"/>
              <p:cNvSpPr/>
              <p:nvPr/>
            </p:nvSpPr>
            <p:spPr>
              <a:xfrm>
                <a:off x="5272002"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11"/>
              <p:cNvSpPr/>
              <p:nvPr/>
            </p:nvSpPr>
            <p:spPr>
              <a:xfrm>
                <a:off x="5439258"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11"/>
              <p:cNvSpPr/>
              <p:nvPr/>
            </p:nvSpPr>
            <p:spPr>
              <a:xfrm>
                <a:off x="5606515"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11"/>
              <p:cNvSpPr/>
              <p:nvPr/>
            </p:nvSpPr>
            <p:spPr>
              <a:xfrm>
                <a:off x="577377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11"/>
              <p:cNvSpPr/>
              <p:nvPr/>
            </p:nvSpPr>
            <p:spPr>
              <a:xfrm>
                <a:off x="5941028"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11"/>
              <p:cNvSpPr/>
              <p:nvPr/>
            </p:nvSpPr>
            <p:spPr>
              <a:xfrm>
                <a:off x="610828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11"/>
              <p:cNvSpPr/>
              <p:nvPr/>
            </p:nvSpPr>
            <p:spPr>
              <a:xfrm>
                <a:off x="627552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11"/>
              <p:cNvSpPr/>
              <p:nvPr/>
            </p:nvSpPr>
            <p:spPr>
              <a:xfrm>
                <a:off x="6442777"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11"/>
              <p:cNvSpPr/>
              <p:nvPr/>
            </p:nvSpPr>
            <p:spPr>
              <a:xfrm>
                <a:off x="661003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11"/>
              <p:cNvSpPr/>
              <p:nvPr/>
            </p:nvSpPr>
            <p:spPr>
              <a:xfrm>
                <a:off x="6777290"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11"/>
              <p:cNvSpPr/>
              <p:nvPr/>
            </p:nvSpPr>
            <p:spPr>
              <a:xfrm>
                <a:off x="694454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11"/>
              <p:cNvSpPr/>
              <p:nvPr/>
            </p:nvSpPr>
            <p:spPr>
              <a:xfrm>
                <a:off x="711180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11"/>
              <p:cNvSpPr/>
              <p:nvPr/>
            </p:nvSpPr>
            <p:spPr>
              <a:xfrm>
                <a:off x="7279060"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11"/>
              <p:cNvSpPr/>
              <p:nvPr/>
            </p:nvSpPr>
            <p:spPr>
              <a:xfrm>
                <a:off x="744631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11"/>
              <p:cNvSpPr/>
              <p:nvPr/>
            </p:nvSpPr>
            <p:spPr>
              <a:xfrm>
                <a:off x="7613573"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11"/>
              <p:cNvSpPr/>
              <p:nvPr/>
            </p:nvSpPr>
            <p:spPr>
              <a:xfrm>
                <a:off x="778082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11"/>
              <p:cNvSpPr/>
              <p:nvPr/>
            </p:nvSpPr>
            <p:spPr>
              <a:xfrm>
                <a:off x="7948086"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11"/>
              <p:cNvSpPr/>
              <p:nvPr/>
            </p:nvSpPr>
            <p:spPr>
              <a:xfrm>
                <a:off x="811534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11"/>
              <p:cNvSpPr/>
              <p:nvPr/>
            </p:nvSpPr>
            <p:spPr>
              <a:xfrm>
                <a:off x="828258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11"/>
              <p:cNvSpPr/>
              <p:nvPr/>
            </p:nvSpPr>
            <p:spPr>
              <a:xfrm>
                <a:off x="844984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11"/>
              <p:cNvSpPr/>
              <p:nvPr/>
            </p:nvSpPr>
            <p:spPr>
              <a:xfrm>
                <a:off x="861709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11"/>
              <p:cNvSpPr/>
              <p:nvPr/>
            </p:nvSpPr>
            <p:spPr>
              <a:xfrm>
                <a:off x="878435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 name="Google Shape;966;p11"/>
            <p:cNvGrpSpPr/>
            <p:nvPr/>
          </p:nvGrpSpPr>
          <p:grpSpPr>
            <a:xfrm>
              <a:off x="342833" y="4600173"/>
              <a:ext cx="8458334" cy="167124"/>
              <a:chOff x="247650" y="304409"/>
              <a:chExt cx="8648604" cy="167107"/>
            </a:xfrm>
          </p:grpSpPr>
          <p:sp>
            <p:nvSpPr>
              <p:cNvPr id="967" name="Google Shape;967;p11"/>
              <p:cNvSpPr/>
              <p:nvPr/>
            </p:nvSpPr>
            <p:spPr>
              <a:xfrm>
                <a:off x="247650" y="304409"/>
                <a:ext cx="1188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11"/>
              <p:cNvSpPr/>
              <p:nvPr/>
            </p:nvSpPr>
            <p:spPr>
              <a:xfrm>
                <a:off x="42156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11"/>
              <p:cNvSpPr/>
              <p:nvPr/>
            </p:nvSpPr>
            <p:spPr>
              <a:xfrm>
                <a:off x="588819"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11"/>
              <p:cNvSpPr/>
              <p:nvPr/>
            </p:nvSpPr>
            <p:spPr>
              <a:xfrm>
                <a:off x="75607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11"/>
              <p:cNvSpPr/>
              <p:nvPr/>
            </p:nvSpPr>
            <p:spPr>
              <a:xfrm>
                <a:off x="923332"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11"/>
              <p:cNvSpPr/>
              <p:nvPr/>
            </p:nvSpPr>
            <p:spPr>
              <a:xfrm>
                <a:off x="109058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11"/>
              <p:cNvSpPr/>
              <p:nvPr/>
            </p:nvSpPr>
            <p:spPr>
              <a:xfrm>
                <a:off x="1257845"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11"/>
              <p:cNvSpPr/>
              <p:nvPr/>
            </p:nvSpPr>
            <p:spPr>
              <a:xfrm>
                <a:off x="142510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11"/>
              <p:cNvSpPr/>
              <p:nvPr/>
            </p:nvSpPr>
            <p:spPr>
              <a:xfrm>
                <a:off x="1592358"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11"/>
              <p:cNvSpPr/>
              <p:nvPr/>
            </p:nvSpPr>
            <p:spPr>
              <a:xfrm>
                <a:off x="1759615"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11"/>
              <p:cNvSpPr/>
              <p:nvPr/>
            </p:nvSpPr>
            <p:spPr>
              <a:xfrm>
                <a:off x="192687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11"/>
              <p:cNvSpPr/>
              <p:nvPr/>
            </p:nvSpPr>
            <p:spPr>
              <a:xfrm>
                <a:off x="2094128"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11"/>
              <p:cNvSpPr/>
              <p:nvPr/>
            </p:nvSpPr>
            <p:spPr>
              <a:xfrm>
                <a:off x="226138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11"/>
              <p:cNvSpPr/>
              <p:nvPr/>
            </p:nvSpPr>
            <p:spPr>
              <a:xfrm>
                <a:off x="242864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11"/>
              <p:cNvSpPr/>
              <p:nvPr/>
            </p:nvSpPr>
            <p:spPr>
              <a:xfrm>
                <a:off x="259589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11"/>
              <p:cNvSpPr/>
              <p:nvPr/>
            </p:nvSpPr>
            <p:spPr>
              <a:xfrm>
                <a:off x="276315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11"/>
              <p:cNvSpPr/>
              <p:nvPr/>
            </p:nvSpPr>
            <p:spPr>
              <a:xfrm>
                <a:off x="293041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11"/>
              <p:cNvSpPr/>
              <p:nvPr/>
            </p:nvSpPr>
            <p:spPr>
              <a:xfrm>
                <a:off x="3097667"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11"/>
              <p:cNvSpPr/>
              <p:nvPr/>
            </p:nvSpPr>
            <p:spPr>
              <a:xfrm>
                <a:off x="326492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11"/>
              <p:cNvSpPr/>
              <p:nvPr/>
            </p:nvSpPr>
            <p:spPr>
              <a:xfrm>
                <a:off x="3432180"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11"/>
              <p:cNvSpPr/>
              <p:nvPr/>
            </p:nvSpPr>
            <p:spPr>
              <a:xfrm>
                <a:off x="359943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11"/>
              <p:cNvSpPr/>
              <p:nvPr/>
            </p:nvSpPr>
            <p:spPr>
              <a:xfrm>
                <a:off x="376669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11"/>
              <p:cNvSpPr/>
              <p:nvPr/>
            </p:nvSpPr>
            <p:spPr>
              <a:xfrm>
                <a:off x="3933950"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11"/>
              <p:cNvSpPr/>
              <p:nvPr/>
            </p:nvSpPr>
            <p:spPr>
              <a:xfrm>
                <a:off x="410120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11"/>
              <p:cNvSpPr/>
              <p:nvPr/>
            </p:nvSpPr>
            <p:spPr>
              <a:xfrm>
                <a:off x="4268463"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11"/>
              <p:cNvSpPr/>
              <p:nvPr/>
            </p:nvSpPr>
            <p:spPr>
              <a:xfrm>
                <a:off x="443571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11"/>
              <p:cNvSpPr/>
              <p:nvPr/>
            </p:nvSpPr>
            <p:spPr>
              <a:xfrm>
                <a:off x="4602976"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11"/>
              <p:cNvSpPr/>
              <p:nvPr/>
            </p:nvSpPr>
            <p:spPr>
              <a:xfrm>
                <a:off x="477023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11"/>
              <p:cNvSpPr/>
              <p:nvPr/>
            </p:nvSpPr>
            <p:spPr>
              <a:xfrm>
                <a:off x="4937489"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11"/>
              <p:cNvSpPr/>
              <p:nvPr/>
            </p:nvSpPr>
            <p:spPr>
              <a:xfrm>
                <a:off x="5104745"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11"/>
              <p:cNvSpPr/>
              <p:nvPr/>
            </p:nvSpPr>
            <p:spPr>
              <a:xfrm>
                <a:off x="5272002"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11"/>
              <p:cNvSpPr/>
              <p:nvPr/>
            </p:nvSpPr>
            <p:spPr>
              <a:xfrm>
                <a:off x="5439258"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11"/>
              <p:cNvSpPr/>
              <p:nvPr/>
            </p:nvSpPr>
            <p:spPr>
              <a:xfrm>
                <a:off x="5606515"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11"/>
              <p:cNvSpPr/>
              <p:nvPr/>
            </p:nvSpPr>
            <p:spPr>
              <a:xfrm>
                <a:off x="577377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11"/>
              <p:cNvSpPr/>
              <p:nvPr/>
            </p:nvSpPr>
            <p:spPr>
              <a:xfrm>
                <a:off x="5941028"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11"/>
              <p:cNvSpPr/>
              <p:nvPr/>
            </p:nvSpPr>
            <p:spPr>
              <a:xfrm>
                <a:off x="610828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11"/>
              <p:cNvSpPr/>
              <p:nvPr/>
            </p:nvSpPr>
            <p:spPr>
              <a:xfrm>
                <a:off x="627552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11"/>
              <p:cNvSpPr/>
              <p:nvPr/>
            </p:nvSpPr>
            <p:spPr>
              <a:xfrm>
                <a:off x="6442777"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11"/>
              <p:cNvSpPr/>
              <p:nvPr/>
            </p:nvSpPr>
            <p:spPr>
              <a:xfrm>
                <a:off x="661003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11"/>
              <p:cNvSpPr/>
              <p:nvPr/>
            </p:nvSpPr>
            <p:spPr>
              <a:xfrm>
                <a:off x="6777290"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11"/>
              <p:cNvSpPr/>
              <p:nvPr/>
            </p:nvSpPr>
            <p:spPr>
              <a:xfrm>
                <a:off x="694454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11"/>
              <p:cNvSpPr/>
              <p:nvPr/>
            </p:nvSpPr>
            <p:spPr>
              <a:xfrm>
                <a:off x="711180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11"/>
              <p:cNvSpPr/>
              <p:nvPr/>
            </p:nvSpPr>
            <p:spPr>
              <a:xfrm>
                <a:off x="7279060"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11"/>
              <p:cNvSpPr/>
              <p:nvPr/>
            </p:nvSpPr>
            <p:spPr>
              <a:xfrm>
                <a:off x="744631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11"/>
              <p:cNvSpPr/>
              <p:nvPr/>
            </p:nvSpPr>
            <p:spPr>
              <a:xfrm>
                <a:off x="7613573"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11"/>
              <p:cNvSpPr/>
              <p:nvPr/>
            </p:nvSpPr>
            <p:spPr>
              <a:xfrm>
                <a:off x="778082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11"/>
              <p:cNvSpPr/>
              <p:nvPr/>
            </p:nvSpPr>
            <p:spPr>
              <a:xfrm>
                <a:off x="7948086"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11"/>
              <p:cNvSpPr/>
              <p:nvPr/>
            </p:nvSpPr>
            <p:spPr>
              <a:xfrm>
                <a:off x="811534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11"/>
              <p:cNvSpPr/>
              <p:nvPr/>
            </p:nvSpPr>
            <p:spPr>
              <a:xfrm>
                <a:off x="828258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11"/>
              <p:cNvSpPr/>
              <p:nvPr/>
            </p:nvSpPr>
            <p:spPr>
              <a:xfrm>
                <a:off x="844984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11"/>
              <p:cNvSpPr/>
              <p:nvPr/>
            </p:nvSpPr>
            <p:spPr>
              <a:xfrm>
                <a:off x="861709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11"/>
              <p:cNvSpPr/>
              <p:nvPr/>
            </p:nvSpPr>
            <p:spPr>
              <a:xfrm>
                <a:off x="878435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019" name="Google Shape;1019;p11"/>
          <p:cNvSpPr txBox="1"/>
          <p:nvPr>
            <p:ph hasCustomPrompt="1" type="title"/>
          </p:nvPr>
        </p:nvSpPr>
        <p:spPr>
          <a:xfrm>
            <a:off x="2383678" y="1792225"/>
            <a:ext cx="4376100" cy="943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2000"/>
              <a:buNone/>
              <a:defRPr sz="9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020" name="Google Shape;1020;p11"/>
          <p:cNvSpPr txBox="1"/>
          <p:nvPr>
            <p:ph idx="1" type="subTitle"/>
          </p:nvPr>
        </p:nvSpPr>
        <p:spPr>
          <a:xfrm>
            <a:off x="2383678" y="3110375"/>
            <a:ext cx="4376100" cy="393300"/>
          </a:xfrm>
          <a:prstGeom prst="rect">
            <a:avLst/>
          </a:prstGeom>
          <a:noFill/>
        </p:spPr>
        <p:txBody>
          <a:bodyPr anchorCtr="0" anchor="ctr" bIns="91425" lIns="91425" spcFirstLastPara="1" rIns="91425" wrap="square" tIns="91425">
            <a:noAutofit/>
          </a:bodyPr>
          <a:lstStyle>
            <a:lvl1pPr lvl="0" algn="ctr">
              <a:spcBef>
                <a:spcPts val="0"/>
              </a:spcBef>
              <a:spcAft>
                <a:spcPts val="0"/>
              </a:spcAft>
              <a:buSzPts val="1400"/>
              <a:buNone/>
              <a:defRPr sz="16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rgbClr val="FFFFFF"/>
        </a:solidFill>
      </p:bgPr>
    </p:bg>
    <p:spTree>
      <p:nvGrpSpPr>
        <p:cNvPr id="1021" name="Shape 1021"/>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
    <p:bg>
      <p:bgPr>
        <a:solidFill>
          <a:schemeClr val="dk2"/>
        </a:solidFill>
      </p:bgPr>
    </p:bg>
    <p:spTree>
      <p:nvGrpSpPr>
        <p:cNvPr id="1022" name="Shape 1022"/>
        <p:cNvGrpSpPr/>
        <p:nvPr/>
      </p:nvGrpSpPr>
      <p:grpSpPr>
        <a:xfrm>
          <a:off x="0" y="0"/>
          <a:ext cx="0" cy="0"/>
          <a:chOff x="0" y="0"/>
          <a:chExt cx="0" cy="0"/>
        </a:xfrm>
      </p:grpSpPr>
      <p:grpSp>
        <p:nvGrpSpPr>
          <p:cNvPr id="1023" name="Google Shape;1023;p13"/>
          <p:cNvGrpSpPr/>
          <p:nvPr/>
        </p:nvGrpSpPr>
        <p:grpSpPr>
          <a:xfrm>
            <a:off x="223800" y="223800"/>
            <a:ext cx="8696400" cy="4695900"/>
            <a:chOff x="223800" y="223800"/>
            <a:chExt cx="8696400" cy="4695900"/>
          </a:xfrm>
        </p:grpSpPr>
        <p:sp>
          <p:nvSpPr>
            <p:cNvPr id="1024" name="Google Shape;1024;p13"/>
            <p:cNvSpPr/>
            <p:nvPr/>
          </p:nvSpPr>
          <p:spPr>
            <a:xfrm>
              <a:off x="223800" y="223800"/>
              <a:ext cx="8696400" cy="4695900"/>
            </a:xfrm>
            <a:prstGeom prst="roundRect">
              <a:avLst>
                <a:gd fmla="val 609" name="adj"/>
              </a:avLst>
            </a:prstGeom>
            <a:gradFill>
              <a:gsLst>
                <a:gs pos="0">
                  <a:schemeClr val="lt1"/>
                </a:gs>
                <a:gs pos="100000">
                  <a:schemeClr val="lt2"/>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13"/>
            <p:cNvSpPr/>
            <p:nvPr/>
          </p:nvSpPr>
          <p:spPr>
            <a:xfrm flipH="1">
              <a:off x="247650" y="223800"/>
              <a:ext cx="8648700" cy="4695900"/>
            </a:xfrm>
            <a:prstGeom prst="rtTriangle">
              <a:avLst/>
            </a:prstGeom>
            <a:solidFill>
              <a:srgbClr val="FBEFC6">
                <a:alpha val="308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6" name="Google Shape;1026;p13"/>
            <p:cNvGrpSpPr/>
            <p:nvPr/>
          </p:nvGrpSpPr>
          <p:grpSpPr>
            <a:xfrm>
              <a:off x="342833" y="376198"/>
              <a:ext cx="8458334" cy="167124"/>
              <a:chOff x="247650" y="304409"/>
              <a:chExt cx="8648604" cy="167107"/>
            </a:xfrm>
          </p:grpSpPr>
          <p:sp>
            <p:nvSpPr>
              <p:cNvPr id="1027" name="Google Shape;1027;p13"/>
              <p:cNvSpPr/>
              <p:nvPr/>
            </p:nvSpPr>
            <p:spPr>
              <a:xfrm>
                <a:off x="247650" y="304409"/>
                <a:ext cx="1188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13"/>
              <p:cNvSpPr/>
              <p:nvPr/>
            </p:nvSpPr>
            <p:spPr>
              <a:xfrm>
                <a:off x="42156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13"/>
              <p:cNvSpPr/>
              <p:nvPr/>
            </p:nvSpPr>
            <p:spPr>
              <a:xfrm>
                <a:off x="588819"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13"/>
              <p:cNvSpPr/>
              <p:nvPr/>
            </p:nvSpPr>
            <p:spPr>
              <a:xfrm>
                <a:off x="75607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13"/>
              <p:cNvSpPr/>
              <p:nvPr/>
            </p:nvSpPr>
            <p:spPr>
              <a:xfrm>
                <a:off x="923332"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13"/>
              <p:cNvSpPr/>
              <p:nvPr/>
            </p:nvSpPr>
            <p:spPr>
              <a:xfrm>
                <a:off x="109058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13"/>
              <p:cNvSpPr/>
              <p:nvPr/>
            </p:nvSpPr>
            <p:spPr>
              <a:xfrm>
                <a:off x="1257845"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13"/>
              <p:cNvSpPr/>
              <p:nvPr/>
            </p:nvSpPr>
            <p:spPr>
              <a:xfrm>
                <a:off x="142510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13"/>
              <p:cNvSpPr/>
              <p:nvPr/>
            </p:nvSpPr>
            <p:spPr>
              <a:xfrm>
                <a:off x="1592358"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13"/>
              <p:cNvSpPr/>
              <p:nvPr/>
            </p:nvSpPr>
            <p:spPr>
              <a:xfrm>
                <a:off x="1759615"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13"/>
              <p:cNvSpPr/>
              <p:nvPr/>
            </p:nvSpPr>
            <p:spPr>
              <a:xfrm>
                <a:off x="192687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13"/>
              <p:cNvSpPr/>
              <p:nvPr/>
            </p:nvSpPr>
            <p:spPr>
              <a:xfrm>
                <a:off x="2094128"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13"/>
              <p:cNvSpPr/>
              <p:nvPr/>
            </p:nvSpPr>
            <p:spPr>
              <a:xfrm>
                <a:off x="226138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13"/>
              <p:cNvSpPr/>
              <p:nvPr/>
            </p:nvSpPr>
            <p:spPr>
              <a:xfrm>
                <a:off x="242864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13"/>
              <p:cNvSpPr/>
              <p:nvPr/>
            </p:nvSpPr>
            <p:spPr>
              <a:xfrm>
                <a:off x="259589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13"/>
              <p:cNvSpPr/>
              <p:nvPr/>
            </p:nvSpPr>
            <p:spPr>
              <a:xfrm>
                <a:off x="276315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13"/>
              <p:cNvSpPr/>
              <p:nvPr/>
            </p:nvSpPr>
            <p:spPr>
              <a:xfrm>
                <a:off x="293041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13"/>
              <p:cNvSpPr/>
              <p:nvPr/>
            </p:nvSpPr>
            <p:spPr>
              <a:xfrm>
                <a:off x="3097667"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13"/>
              <p:cNvSpPr/>
              <p:nvPr/>
            </p:nvSpPr>
            <p:spPr>
              <a:xfrm>
                <a:off x="326492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13"/>
              <p:cNvSpPr/>
              <p:nvPr/>
            </p:nvSpPr>
            <p:spPr>
              <a:xfrm>
                <a:off x="3432180"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13"/>
              <p:cNvSpPr/>
              <p:nvPr/>
            </p:nvSpPr>
            <p:spPr>
              <a:xfrm>
                <a:off x="359943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13"/>
              <p:cNvSpPr/>
              <p:nvPr/>
            </p:nvSpPr>
            <p:spPr>
              <a:xfrm>
                <a:off x="376669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13"/>
              <p:cNvSpPr/>
              <p:nvPr/>
            </p:nvSpPr>
            <p:spPr>
              <a:xfrm>
                <a:off x="3933950"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13"/>
              <p:cNvSpPr/>
              <p:nvPr/>
            </p:nvSpPr>
            <p:spPr>
              <a:xfrm>
                <a:off x="410120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13"/>
              <p:cNvSpPr/>
              <p:nvPr/>
            </p:nvSpPr>
            <p:spPr>
              <a:xfrm>
                <a:off x="4268463"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13"/>
              <p:cNvSpPr/>
              <p:nvPr/>
            </p:nvSpPr>
            <p:spPr>
              <a:xfrm>
                <a:off x="443571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13"/>
              <p:cNvSpPr/>
              <p:nvPr/>
            </p:nvSpPr>
            <p:spPr>
              <a:xfrm>
                <a:off x="4602976"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13"/>
              <p:cNvSpPr/>
              <p:nvPr/>
            </p:nvSpPr>
            <p:spPr>
              <a:xfrm>
                <a:off x="477023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13"/>
              <p:cNvSpPr/>
              <p:nvPr/>
            </p:nvSpPr>
            <p:spPr>
              <a:xfrm>
                <a:off x="4937489"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13"/>
              <p:cNvSpPr/>
              <p:nvPr/>
            </p:nvSpPr>
            <p:spPr>
              <a:xfrm>
                <a:off x="5104745"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13"/>
              <p:cNvSpPr/>
              <p:nvPr/>
            </p:nvSpPr>
            <p:spPr>
              <a:xfrm>
                <a:off x="5272002"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13"/>
              <p:cNvSpPr/>
              <p:nvPr/>
            </p:nvSpPr>
            <p:spPr>
              <a:xfrm>
                <a:off x="5439258"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13"/>
              <p:cNvSpPr/>
              <p:nvPr/>
            </p:nvSpPr>
            <p:spPr>
              <a:xfrm>
                <a:off x="5606515"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13"/>
              <p:cNvSpPr/>
              <p:nvPr/>
            </p:nvSpPr>
            <p:spPr>
              <a:xfrm>
                <a:off x="577377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13"/>
              <p:cNvSpPr/>
              <p:nvPr/>
            </p:nvSpPr>
            <p:spPr>
              <a:xfrm>
                <a:off x="5941028"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13"/>
              <p:cNvSpPr/>
              <p:nvPr/>
            </p:nvSpPr>
            <p:spPr>
              <a:xfrm>
                <a:off x="610828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13"/>
              <p:cNvSpPr/>
              <p:nvPr/>
            </p:nvSpPr>
            <p:spPr>
              <a:xfrm>
                <a:off x="627552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13"/>
              <p:cNvSpPr/>
              <p:nvPr/>
            </p:nvSpPr>
            <p:spPr>
              <a:xfrm>
                <a:off x="6442777"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13"/>
              <p:cNvSpPr/>
              <p:nvPr/>
            </p:nvSpPr>
            <p:spPr>
              <a:xfrm>
                <a:off x="661003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13"/>
              <p:cNvSpPr/>
              <p:nvPr/>
            </p:nvSpPr>
            <p:spPr>
              <a:xfrm>
                <a:off x="6777290"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13"/>
              <p:cNvSpPr/>
              <p:nvPr/>
            </p:nvSpPr>
            <p:spPr>
              <a:xfrm>
                <a:off x="694454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13"/>
              <p:cNvSpPr/>
              <p:nvPr/>
            </p:nvSpPr>
            <p:spPr>
              <a:xfrm>
                <a:off x="711180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13"/>
              <p:cNvSpPr/>
              <p:nvPr/>
            </p:nvSpPr>
            <p:spPr>
              <a:xfrm>
                <a:off x="7279060"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13"/>
              <p:cNvSpPr/>
              <p:nvPr/>
            </p:nvSpPr>
            <p:spPr>
              <a:xfrm>
                <a:off x="744631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13"/>
              <p:cNvSpPr/>
              <p:nvPr/>
            </p:nvSpPr>
            <p:spPr>
              <a:xfrm>
                <a:off x="7613573"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13"/>
              <p:cNvSpPr/>
              <p:nvPr/>
            </p:nvSpPr>
            <p:spPr>
              <a:xfrm>
                <a:off x="778082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13"/>
              <p:cNvSpPr/>
              <p:nvPr/>
            </p:nvSpPr>
            <p:spPr>
              <a:xfrm>
                <a:off x="7948086"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13"/>
              <p:cNvSpPr/>
              <p:nvPr/>
            </p:nvSpPr>
            <p:spPr>
              <a:xfrm>
                <a:off x="811534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13"/>
              <p:cNvSpPr/>
              <p:nvPr/>
            </p:nvSpPr>
            <p:spPr>
              <a:xfrm>
                <a:off x="828258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13"/>
              <p:cNvSpPr/>
              <p:nvPr/>
            </p:nvSpPr>
            <p:spPr>
              <a:xfrm>
                <a:off x="844984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13"/>
              <p:cNvSpPr/>
              <p:nvPr/>
            </p:nvSpPr>
            <p:spPr>
              <a:xfrm>
                <a:off x="861709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13"/>
              <p:cNvSpPr/>
              <p:nvPr/>
            </p:nvSpPr>
            <p:spPr>
              <a:xfrm>
                <a:off x="878435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 name="Google Shape;1079;p13"/>
            <p:cNvGrpSpPr/>
            <p:nvPr/>
          </p:nvGrpSpPr>
          <p:grpSpPr>
            <a:xfrm>
              <a:off x="342833" y="4600173"/>
              <a:ext cx="8458334" cy="167124"/>
              <a:chOff x="247650" y="304409"/>
              <a:chExt cx="8648604" cy="167107"/>
            </a:xfrm>
          </p:grpSpPr>
          <p:sp>
            <p:nvSpPr>
              <p:cNvPr id="1080" name="Google Shape;1080;p13"/>
              <p:cNvSpPr/>
              <p:nvPr/>
            </p:nvSpPr>
            <p:spPr>
              <a:xfrm>
                <a:off x="247650" y="304409"/>
                <a:ext cx="1188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13"/>
              <p:cNvSpPr/>
              <p:nvPr/>
            </p:nvSpPr>
            <p:spPr>
              <a:xfrm>
                <a:off x="42156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13"/>
              <p:cNvSpPr/>
              <p:nvPr/>
            </p:nvSpPr>
            <p:spPr>
              <a:xfrm>
                <a:off x="588819"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13"/>
              <p:cNvSpPr/>
              <p:nvPr/>
            </p:nvSpPr>
            <p:spPr>
              <a:xfrm>
                <a:off x="75607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13"/>
              <p:cNvSpPr/>
              <p:nvPr/>
            </p:nvSpPr>
            <p:spPr>
              <a:xfrm>
                <a:off x="923332"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13"/>
              <p:cNvSpPr/>
              <p:nvPr/>
            </p:nvSpPr>
            <p:spPr>
              <a:xfrm>
                <a:off x="109058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13"/>
              <p:cNvSpPr/>
              <p:nvPr/>
            </p:nvSpPr>
            <p:spPr>
              <a:xfrm>
                <a:off x="1257845"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13"/>
              <p:cNvSpPr/>
              <p:nvPr/>
            </p:nvSpPr>
            <p:spPr>
              <a:xfrm>
                <a:off x="142510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13"/>
              <p:cNvSpPr/>
              <p:nvPr/>
            </p:nvSpPr>
            <p:spPr>
              <a:xfrm>
                <a:off x="1592358"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13"/>
              <p:cNvSpPr/>
              <p:nvPr/>
            </p:nvSpPr>
            <p:spPr>
              <a:xfrm>
                <a:off x="1759615"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13"/>
              <p:cNvSpPr/>
              <p:nvPr/>
            </p:nvSpPr>
            <p:spPr>
              <a:xfrm>
                <a:off x="192687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13"/>
              <p:cNvSpPr/>
              <p:nvPr/>
            </p:nvSpPr>
            <p:spPr>
              <a:xfrm>
                <a:off x="2094128"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13"/>
              <p:cNvSpPr/>
              <p:nvPr/>
            </p:nvSpPr>
            <p:spPr>
              <a:xfrm>
                <a:off x="226138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13"/>
              <p:cNvSpPr/>
              <p:nvPr/>
            </p:nvSpPr>
            <p:spPr>
              <a:xfrm>
                <a:off x="242864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13"/>
              <p:cNvSpPr/>
              <p:nvPr/>
            </p:nvSpPr>
            <p:spPr>
              <a:xfrm>
                <a:off x="259589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13"/>
              <p:cNvSpPr/>
              <p:nvPr/>
            </p:nvSpPr>
            <p:spPr>
              <a:xfrm>
                <a:off x="276315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13"/>
              <p:cNvSpPr/>
              <p:nvPr/>
            </p:nvSpPr>
            <p:spPr>
              <a:xfrm>
                <a:off x="293041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13"/>
              <p:cNvSpPr/>
              <p:nvPr/>
            </p:nvSpPr>
            <p:spPr>
              <a:xfrm>
                <a:off x="3097667"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13"/>
              <p:cNvSpPr/>
              <p:nvPr/>
            </p:nvSpPr>
            <p:spPr>
              <a:xfrm>
                <a:off x="326492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13"/>
              <p:cNvSpPr/>
              <p:nvPr/>
            </p:nvSpPr>
            <p:spPr>
              <a:xfrm>
                <a:off x="3432180"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13"/>
              <p:cNvSpPr/>
              <p:nvPr/>
            </p:nvSpPr>
            <p:spPr>
              <a:xfrm>
                <a:off x="359943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13"/>
              <p:cNvSpPr/>
              <p:nvPr/>
            </p:nvSpPr>
            <p:spPr>
              <a:xfrm>
                <a:off x="376669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13"/>
              <p:cNvSpPr/>
              <p:nvPr/>
            </p:nvSpPr>
            <p:spPr>
              <a:xfrm>
                <a:off x="3933950"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13"/>
              <p:cNvSpPr/>
              <p:nvPr/>
            </p:nvSpPr>
            <p:spPr>
              <a:xfrm>
                <a:off x="410120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13"/>
              <p:cNvSpPr/>
              <p:nvPr/>
            </p:nvSpPr>
            <p:spPr>
              <a:xfrm>
                <a:off x="4268463"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13"/>
              <p:cNvSpPr/>
              <p:nvPr/>
            </p:nvSpPr>
            <p:spPr>
              <a:xfrm>
                <a:off x="443571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13"/>
              <p:cNvSpPr/>
              <p:nvPr/>
            </p:nvSpPr>
            <p:spPr>
              <a:xfrm>
                <a:off x="4602976"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13"/>
              <p:cNvSpPr/>
              <p:nvPr/>
            </p:nvSpPr>
            <p:spPr>
              <a:xfrm>
                <a:off x="477023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13"/>
              <p:cNvSpPr/>
              <p:nvPr/>
            </p:nvSpPr>
            <p:spPr>
              <a:xfrm>
                <a:off x="4937489"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13"/>
              <p:cNvSpPr/>
              <p:nvPr/>
            </p:nvSpPr>
            <p:spPr>
              <a:xfrm>
                <a:off x="5104745"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13"/>
              <p:cNvSpPr/>
              <p:nvPr/>
            </p:nvSpPr>
            <p:spPr>
              <a:xfrm>
                <a:off x="5272002"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13"/>
              <p:cNvSpPr/>
              <p:nvPr/>
            </p:nvSpPr>
            <p:spPr>
              <a:xfrm>
                <a:off x="5439258"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13"/>
              <p:cNvSpPr/>
              <p:nvPr/>
            </p:nvSpPr>
            <p:spPr>
              <a:xfrm>
                <a:off x="5606515"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13"/>
              <p:cNvSpPr/>
              <p:nvPr/>
            </p:nvSpPr>
            <p:spPr>
              <a:xfrm>
                <a:off x="577377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13"/>
              <p:cNvSpPr/>
              <p:nvPr/>
            </p:nvSpPr>
            <p:spPr>
              <a:xfrm>
                <a:off x="5941028"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13"/>
              <p:cNvSpPr/>
              <p:nvPr/>
            </p:nvSpPr>
            <p:spPr>
              <a:xfrm>
                <a:off x="610828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13"/>
              <p:cNvSpPr/>
              <p:nvPr/>
            </p:nvSpPr>
            <p:spPr>
              <a:xfrm>
                <a:off x="627552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13"/>
              <p:cNvSpPr/>
              <p:nvPr/>
            </p:nvSpPr>
            <p:spPr>
              <a:xfrm>
                <a:off x="6442777"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13"/>
              <p:cNvSpPr/>
              <p:nvPr/>
            </p:nvSpPr>
            <p:spPr>
              <a:xfrm>
                <a:off x="661003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13"/>
              <p:cNvSpPr/>
              <p:nvPr/>
            </p:nvSpPr>
            <p:spPr>
              <a:xfrm>
                <a:off x="6777290"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13"/>
              <p:cNvSpPr/>
              <p:nvPr/>
            </p:nvSpPr>
            <p:spPr>
              <a:xfrm>
                <a:off x="694454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13"/>
              <p:cNvSpPr/>
              <p:nvPr/>
            </p:nvSpPr>
            <p:spPr>
              <a:xfrm>
                <a:off x="711180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13"/>
              <p:cNvSpPr/>
              <p:nvPr/>
            </p:nvSpPr>
            <p:spPr>
              <a:xfrm>
                <a:off x="7279060"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13"/>
              <p:cNvSpPr/>
              <p:nvPr/>
            </p:nvSpPr>
            <p:spPr>
              <a:xfrm>
                <a:off x="744631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13"/>
              <p:cNvSpPr/>
              <p:nvPr/>
            </p:nvSpPr>
            <p:spPr>
              <a:xfrm>
                <a:off x="7613573"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13"/>
              <p:cNvSpPr/>
              <p:nvPr/>
            </p:nvSpPr>
            <p:spPr>
              <a:xfrm>
                <a:off x="778082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13"/>
              <p:cNvSpPr/>
              <p:nvPr/>
            </p:nvSpPr>
            <p:spPr>
              <a:xfrm>
                <a:off x="7948086"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13"/>
              <p:cNvSpPr/>
              <p:nvPr/>
            </p:nvSpPr>
            <p:spPr>
              <a:xfrm>
                <a:off x="811534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13"/>
              <p:cNvSpPr/>
              <p:nvPr/>
            </p:nvSpPr>
            <p:spPr>
              <a:xfrm>
                <a:off x="828258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13"/>
              <p:cNvSpPr/>
              <p:nvPr/>
            </p:nvSpPr>
            <p:spPr>
              <a:xfrm>
                <a:off x="844984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13"/>
              <p:cNvSpPr/>
              <p:nvPr/>
            </p:nvSpPr>
            <p:spPr>
              <a:xfrm>
                <a:off x="861709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13"/>
              <p:cNvSpPr/>
              <p:nvPr/>
            </p:nvSpPr>
            <p:spPr>
              <a:xfrm>
                <a:off x="878435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132" name="Google Shape;1132;p13"/>
          <p:cNvSpPr txBox="1"/>
          <p:nvPr>
            <p:ph idx="1" type="subTitle"/>
          </p:nvPr>
        </p:nvSpPr>
        <p:spPr>
          <a:xfrm>
            <a:off x="1423161" y="1509844"/>
            <a:ext cx="2383200" cy="352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400"/>
              <a:buFont typeface="Francois One"/>
              <a:buNone/>
              <a:defRPr b="1" sz="2200"/>
            </a:lvl1pPr>
            <a:lvl2pPr lvl="1" rtl="0">
              <a:spcBef>
                <a:spcPts val="0"/>
              </a:spcBef>
              <a:spcAft>
                <a:spcPts val="0"/>
              </a:spcAft>
              <a:buSzPts val="2400"/>
              <a:buFont typeface="Francois One"/>
              <a:buNone/>
              <a:defRPr sz="2400">
                <a:latin typeface="Francois One"/>
                <a:ea typeface="Francois One"/>
                <a:cs typeface="Francois One"/>
                <a:sym typeface="Francois One"/>
              </a:defRPr>
            </a:lvl2pPr>
            <a:lvl3pPr lvl="2" rtl="0">
              <a:spcBef>
                <a:spcPts val="0"/>
              </a:spcBef>
              <a:spcAft>
                <a:spcPts val="0"/>
              </a:spcAft>
              <a:buSzPts val="2400"/>
              <a:buFont typeface="Francois One"/>
              <a:buNone/>
              <a:defRPr sz="2400">
                <a:latin typeface="Francois One"/>
                <a:ea typeface="Francois One"/>
                <a:cs typeface="Francois One"/>
                <a:sym typeface="Francois One"/>
              </a:defRPr>
            </a:lvl3pPr>
            <a:lvl4pPr lvl="3" rtl="0">
              <a:spcBef>
                <a:spcPts val="0"/>
              </a:spcBef>
              <a:spcAft>
                <a:spcPts val="0"/>
              </a:spcAft>
              <a:buSzPts val="2400"/>
              <a:buFont typeface="Francois One"/>
              <a:buNone/>
              <a:defRPr sz="2400">
                <a:latin typeface="Francois One"/>
                <a:ea typeface="Francois One"/>
                <a:cs typeface="Francois One"/>
                <a:sym typeface="Francois One"/>
              </a:defRPr>
            </a:lvl4pPr>
            <a:lvl5pPr lvl="4" rtl="0">
              <a:spcBef>
                <a:spcPts val="0"/>
              </a:spcBef>
              <a:spcAft>
                <a:spcPts val="0"/>
              </a:spcAft>
              <a:buSzPts val="2400"/>
              <a:buFont typeface="Francois One"/>
              <a:buNone/>
              <a:defRPr sz="2400">
                <a:latin typeface="Francois One"/>
                <a:ea typeface="Francois One"/>
                <a:cs typeface="Francois One"/>
                <a:sym typeface="Francois One"/>
              </a:defRPr>
            </a:lvl5pPr>
            <a:lvl6pPr lvl="5" rtl="0">
              <a:spcBef>
                <a:spcPts val="0"/>
              </a:spcBef>
              <a:spcAft>
                <a:spcPts val="0"/>
              </a:spcAft>
              <a:buSzPts val="2400"/>
              <a:buFont typeface="Francois One"/>
              <a:buNone/>
              <a:defRPr sz="2400">
                <a:latin typeface="Francois One"/>
                <a:ea typeface="Francois One"/>
                <a:cs typeface="Francois One"/>
                <a:sym typeface="Francois One"/>
              </a:defRPr>
            </a:lvl6pPr>
            <a:lvl7pPr lvl="6" rtl="0">
              <a:spcBef>
                <a:spcPts val="0"/>
              </a:spcBef>
              <a:spcAft>
                <a:spcPts val="0"/>
              </a:spcAft>
              <a:buSzPts val="2400"/>
              <a:buFont typeface="Francois One"/>
              <a:buNone/>
              <a:defRPr sz="2400">
                <a:latin typeface="Francois One"/>
                <a:ea typeface="Francois One"/>
                <a:cs typeface="Francois One"/>
                <a:sym typeface="Francois One"/>
              </a:defRPr>
            </a:lvl7pPr>
            <a:lvl8pPr lvl="7" rtl="0">
              <a:spcBef>
                <a:spcPts val="0"/>
              </a:spcBef>
              <a:spcAft>
                <a:spcPts val="0"/>
              </a:spcAft>
              <a:buSzPts val="2400"/>
              <a:buFont typeface="Francois One"/>
              <a:buNone/>
              <a:defRPr sz="2400">
                <a:latin typeface="Francois One"/>
                <a:ea typeface="Francois One"/>
                <a:cs typeface="Francois One"/>
                <a:sym typeface="Francois One"/>
              </a:defRPr>
            </a:lvl8pPr>
            <a:lvl9pPr lvl="8" rtl="0">
              <a:spcBef>
                <a:spcPts val="0"/>
              </a:spcBef>
              <a:spcAft>
                <a:spcPts val="0"/>
              </a:spcAft>
              <a:buSzPts val="2400"/>
              <a:buFont typeface="Francois One"/>
              <a:buNone/>
              <a:defRPr sz="2400">
                <a:latin typeface="Francois One"/>
                <a:ea typeface="Francois One"/>
                <a:cs typeface="Francois One"/>
                <a:sym typeface="Francois One"/>
              </a:defRPr>
            </a:lvl9pPr>
          </a:lstStyle>
          <a:p/>
        </p:txBody>
      </p:sp>
      <p:sp>
        <p:nvSpPr>
          <p:cNvPr id="1133" name="Google Shape;1133;p13"/>
          <p:cNvSpPr txBox="1"/>
          <p:nvPr>
            <p:ph hasCustomPrompt="1" type="title"/>
          </p:nvPr>
        </p:nvSpPr>
        <p:spPr>
          <a:xfrm>
            <a:off x="713250" y="1509850"/>
            <a:ext cx="709800" cy="352500"/>
          </a:xfrm>
          <a:prstGeom prst="rect">
            <a:avLst/>
          </a:prstGeom>
          <a:noFill/>
        </p:spPr>
        <p:txBody>
          <a:bodyPr anchorCtr="0" anchor="t" bIns="91425" lIns="91425" spcFirstLastPara="1" rIns="91425" wrap="square" tIns="91425">
            <a:noAutofit/>
          </a:bodyPr>
          <a:lstStyle>
            <a:lvl1pPr lvl="0" rtl="0" algn="l">
              <a:spcBef>
                <a:spcPts val="0"/>
              </a:spcBef>
              <a:spcAft>
                <a:spcPts val="0"/>
              </a:spcAft>
              <a:buSzPts val="4800"/>
              <a:buNone/>
              <a:defRPr b="0" sz="2900"/>
            </a:lvl1pPr>
            <a:lvl2pPr lvl="1" rtl="0" algn="ctr">
              <a:spcBef>
                <a:spcPts val="0"/>
              </a:spcBef>
              <a:spcAft>
                <a:spcPts val="0"/>
              </a:spcAft>
              <a:buSzPts val="4800"/>
              <a:buNone/>
              <a:defRPr sz="4800"/>
            </a:lvl2pPr>
            <a:lvl3pPr lvl="2" rtl="0" algn="ctr">
              <a:spcBef>
                <a:spcPts val="0"/>
              </a:spcBef>
              <a:spcAft>
                <a:spcPts val="0"/>
              </a:spcAft>
              <a:buSzPts val="4800"/>
              <a:buNone/>
              <a:defRPr sz="4800"/>
            </a:lvl3pPr>
            <a:lvl4pPr lvl="3" rtl="0" algn="ctr">
              <a:spcBef>
                <a:spcPts val="0"/>
              </a:spcBef>
              <a:spcAft>
                <a:spcPts val="0"/>
              </a:spcAft>
              <a:buSzPts val="4800"/>
              <a:buNone/>
              <a:defRPr sz="4800"/>
            </a:lvl4pPr>
            <a:lvl5pPr lvl="4" rtl="0" algn="ctr">
              <a:spcBef>
                <a:spcPts val="0"/>
              </a:spcBef>
              <a:spcAft>
                <a:spcPts val="0"/>
              </a:spcAft>
              <a:buSzPts val="4800"/>
              <a:buNone/>
              <a:defRPr sz="4800"/>
            </a:lvl5pPr>
            <a:lvl6pPr lvl="5" rtl="0" algn="ctr">
              <a:spcBef>
                <a:spcPts val="0"/>
              </a:spcBef>
              <a:spcAft>
                <a:spcPts val="0"/>
              </a:spcAft>
              <a:buSzPts val="4800"/>
              <a:buNone/>
              <a:defRPr sz="4800"/>
            </a:lvl6pPr>
            <a:lvl7pPr lvl="6" rtl="0" algn="ctr">
              <a:spcBef>
                <a:spcPts val="0"/>
              </a:spcBef>
              <a:spcAft>
                <a:spcPts val="0"/>
              </a:spcAft>
              <a:buSzPts val="4800"/>
              <a:buNone/>
              <a:defRPr sz="4800"/>
            </a:lvl7pPr>
            <a:lvl8pPr lvl="7" rtl="0" algn="ctr">
              <a:spcBef>
                <a:spcPts val="0"/>
              </a:spcBef>
              <a:spcAft>
                <a:spcPts val="0"/>
              </a:spcAft>
              <a:buSzPts val="4800"/>
              <a:buNone/>
              <a:defRPr sz="4800"/>
            </a:lvl8pPr>
            <a:lvl9pPr lvl="8" rtl="0" algn="ctr">
              <a:spcBef>
                <a:spcPts val="0"/>
              </a:spcBef>
              <a:spcAft>
                <a:spcPts val="0"/>
              </a:spcAft>
              <a:buSzPts val="4800"/>
              <a:buNone/>
              <a:defRPr sz="4800"/>
            </a:lvl9pPr>
          </a:lstStyle>
          <a:p>
            <a:r>
              <a:t>xx%</a:t>
            </a:r>
          </a:p>
        </p:txBody>
      </p:sp>
      <p:sp>
        <p:nvSpPr>
          <p:cNvPr id="1134" name="Google Shape;1134;p13"/>
          <p:cNvSpPr txBox="1"/>
          <p:nvPr>
            <p:ph idx="2" type="subTitle"/>
          </p:nvPr>
        </p:nvSpPr>
        <p:spPr>
          <a:xfrm>
            <a:off x="713250" y="1967725"/>
            <a:ext cx="3859500" cy="2619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35" name="Google Shape;1135;p13"/>
          <p:cNvSpPr txBox="1"/>
          <p:nvPr>
            <p:ph idx="3" type="title"/>
          </p:nvPr>
        </p:nvSpPr>
        <p:spPr>
          <a:xfrm>
            <a:off x="713250" y="539500"/>
            <a:ext cx="7717500" cy="574500"/>
          </a:xfrm>
          <a:prstGeom prst="rect">
            <a:avLst/>
          </a:prstGeom>
          <a:noFill/>
        </p:spPr>
        <p:txBody>
          <a:bodyPr anchorCtr="0" anchor="ctr" bIns="91425" lIns="91425" spcFirstLastPara="1" rIns="91425" wrap="square" tIns="91425">
            <a:noAutofit/>
          </a:bodyPr>
          <a:lstStyle>
            <a:lvl1pPr lvl="0" rtl="0" algn="l">
              <a:spcBef>
                <a:spcPts val="0"/>
              </a:spcBef>
              <a:spcAft>
                <a:spcPts val="0"/>
              </a:spcAft>
              <a:buClr>
                <a:schemeClr val="lt2"/>
              </a:buClr>
              <a:buSzPts val="3600"/>
              <a:buFont typeface="Caveat"/>
              <a:buNone/>
              <a:defRPr/>
            </a:lvl1pPr>
            <a:lvl2pPr lvl="1"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2pPr>
            <a:lvl3pPr lvl="2"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3pPr>
            <a:lvl4pPr lvl="3"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4pPr>
            <a:lvl5pPr lvl="4"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5pPr>
            <a:lvl6pPr lvl="5"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6pPr>
            <a:lvl7pPr lvl="6"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7pPr>
            <a:lvl8pPr lvl="7"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8pPr>
            <a:lvl9pPr lvl="8"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9pPr>
          </a:lstStyle>
          <a:p/>
        </p:txBody>
      </p:sp>
      <p:sp>
        <p:nvSpPr>
          <p:cNvPr id="1136" name="Google Shape;1136;p13"/>
          <p:cNvSpPr txBox="1"/>
          <p:nvPr>
            <p:ph idx="4" type="subTitle"/>
          </p:nvPr>
        </p:nvSpPr>
        <p:spPr>
          <a:xfrm>
            <a:off x="1423161" y="2344520"/>
            <a:ext cx="2383200" cy="352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400"/>
              <a:buFont typeface="Francois One"/>
              <a:buNone/>
              <a:defRPr b="1" sz="2200"/>
            </a:lvl1pPr>
            <a:lvl2pPr lvl="1" rtl="0">
              <a:spcBef>
                <a:spcPts val="0"/>
              </a:spcBef>
              <a:spcAft>
                <a:spcPts val="0"/>
              </a:spcAft>
              <a:buSzPts val="2400"/>
              <a:buFont typeface="Francois One"/>
              <a:buNone/>
              <a:defRPr sz="2400">
                <a:latin typeface="Francois One"/>
                <a:ea typeface="Francois One"/>
                <a:cs typeface="Francois One"/>
                <a:sym typeface="Francois One"/>
              </a:defRPr>
            </a:lvl2pPr>
            <a:lvl3pPr lvl="2" rtl="0">
              <a:spcBef>
                <a:spcPts val="0"/>
              </a:spcBef>
              <a:spcAft>
                <a:spcPts val="0"/>
              </a:spcAft>
              <a:buSzPts val="2400"/>
              <a:buFont typeface="Francois One"/>
              <a:buNone/>
              <a:defRPr sz="2400">
                <a:latin typeface="Francois One"/>
                <a:ea typeface="Francois One"/>
                <a:cs typeface="Francois One"/>
                <a:sym typeface="Francois One"/>
              </a:defRPr>
            </a:lvl3pPr>
            <a:lvl4pPr lvl="3" rtl="0">
              <a:spcBef>
                <a:spcPts val="0"/>
              </a:spcBef>
              <a:spcAft>
                <a:spcPts val="0"/>
              </a:spcAft>
              <a:buSzPts val="2400"/>
              <a:buFont typeface="Francois One"/>
              <a:buNone/>
              <a:defRPr sz="2400">
                <a:latin typeface="Francois One"/>
                <a:ea typeface="Francois One"/>
                <a:cs typeface="Francois One"/>
                <a:sym typeface="Francois One"/>
              </a:defRPr>
            </a:lvl4pPr>
            <a:lvl5pPr lvl="4" rtl="0">
              <a:spcBef>
                <a:spcPts val="0"/>
              </a:spcBef>
              <a:spcAft>
                <a:spcPts val="0"/>
              </a:spcAft>
              <a:buSzPts val="2400"/>
              <a:buFont typeface="Francois One"/>
              <a:buNone/>
              <a:defRPr sz="2400">
                <a:latin typeface="Francois One"/>
                <a:ea typeface="Francois One"/>
                <a:cs typeface="Francois One"/>
                <a:sym typeface="Francois One"/>
              </a:defRPr>
            </a:lvl5pPr>
            <a:lvl6pPr lvl="5" rtl="0">
              <a:spcBef>
                <a:spcPts val="0"/>
              </a:spcBef>
              <a:spcAft>
                <a:spcPts val="0"/>
              </a:spcAft>
              <a:buSzPts val="2400"/>
              <a:buFont typeface="Francois One"/>
              <a:buNone/>
              <a:defRPr sz="2400">
                <a:latin typeface="Francois One"/>
                <a:ea typeface="Francois One"/>
                <a:cs typeface="Francois One"/>
                <a:sym typeface="Francois One"/>
              </a:defRPr>
            </a:lvl6pPr>
            <a:lvl7pPr lvl="6" rtl="0">
              <a:spcBef>
                <a:spcPts val="0"/>
              </a:spcBef>
              <a:spcAft>
                <a:spcPts val="0"/>
              </a:spcAft>
              <a:buSzPts val="2400"/>
              <a:buFont typeface="Francois One"/>
              <a:buNone/>
              <a:defRPr sz="2400">
                <a:latin typeface="Francois One"/>
                <a:ea typeface="Francois One"/>
                <a:cs typeface="Francois One"/>
                <a:sym typeface="Francois One"/>
              </a:defRPr>
            </a:lvl7pPr>
            <a:lvl8pPr lvl="7" rtl="0">
              <a:spcBef>
                <a:spcPts val="0"/>
              </a:spcBef>
              <a:spcAft>
                <a:spcPts val="0"/>
              </a:spcAft>
              <a:buSzPts val="2400"/>
              <a:buFont typeface="Francois One"/>
              <a:buNone/>
              <a:defRPr sz="2400">
                <a:latin typeface="Francois One"/>
                <a:ea typeface="Francois One"/>
                <a:cs typeface="Francois One"/>
                <a:sym typeface="Francois One"/>
              </a:defRPr>
            </a:lvl8pPr>
            <a:lvl9pPr lvl="8" rtl="0">
              <a:spcBef>
                <a:spcPts val="0"/>
              </a:spcBef>
              <a:spcAft>
                <a:spcPts val="0"/>
              </a:spcAft>
              <a:buSzPts val="2400"/>
              <a:buFont typeface="Francois One"/>
              <a:buNone/>
              <a:defRPr sz="2400">
                <a:latin typeface="Francois One"/>
                <a:ea typeface="Francois One"/>
                <a:cs typeface="Francois One"/>
                <a:sym typeface="Francois One"/>
              </a:defRPr>
            </a:lvl9pPr>
          </a:lstStyle>
          <a:p/>
        </p:txBody>
      </p:sp>
      <p:sp>
        <p:nvSpPr>
          <p:cNvPr id="1137" name="Google Shape;1137;p13"/>
          <p:cNvSpPr txBox="1"/>
          <p:nvPr>
            <p:ph hasCustomPrompt="1" idx="5" type="title"/>
          </p:nvPr>
        </p:nvSpPr>
        <p:spPr>
          <a:xfrm>
            <a:off x="713250" y="2344520"/>
            <a:ext cx="709800" cy="352500"/>
          </a:xfrm>
          <a:prstGeom prst="rect">
            <a:avLst/>
          </a:prstGeom>
          <a:noFill/>
        </p:spPr>
        <p:txBody>
          <a:bodyPr anchorCtr="0" anchor="ctr" bIns="91425" lIns="91425" spcFirstLastPara="1" rIns="91425" wrap="square" tIns="91425">
            <a:noAutofit/>
          </a:bodyPr>
          <a:lstStyle>
            <a:lvl1pPr lvl="0" rtl="0" algn="l">
              <a:spcBef>
                <a:spcPts val="0"/>
              </a:spcBef>
              <a:spcAft>
                <a:spcPts val="0"/>
              </a:spcAft>
              <a:buSzPts val="4800"/>
              <a:buNone/>
              <a:defRPr b="0"/>
            </a:lvl1pPr>
            <a:lvl2pPr lvl="1" rtl="0" algn="ctr">
              <a:spcBef>
                <a:spcPts val="0"/>
              </a:spcBef>
              <a:spcAft>
                <a:spcPts val="0"/>
              </a:spcAft>
              <a:buSzPts val="4800"/>
              <a:buNone/>
              <a:defRPr sz="4800"/>
            </a:lvl2pPr>
            <a:lvl3pPr lvl="2" rtl="0" algn="ctr">
              <a:spcBef>
                <a:spcPts val="0"/>
              </a:spcBef>
              <a:spcAft>
                <a:spcPts val="0"/>
              </a:spcAft>
              <a:buSzPts val="4800"/>
              <a:buNone/>
              <a:defRPr sz="4800"/>
            </a:lvl3pPr>
            <a:lvl4pPr lvl="3" rtl="0" algn="ctr">
              <a:spcBef>
                <a:spcPts val="0"/>
              </a:spcBef>
              <a:spcAft>
                <a:spcPts val="0"/>
              </a:spcAft>
              <a:buSzPts val="4800"/>
              <a:buNone/>
              <a:defRPr sz="4800"/>
            </a:lvl4pPr>
            <a:lvl5pPr lvl="4" rtl="0" algn="ctr">
              <a:spcBef>
                <a:spcPts val="0"/>
              </a:spcBef>
              <a:spcAft>
                <a:spcPts val="0"/>
              </a:spcAft>
              <a:buSzPts val="4800"/>
              <a:buNone/>
              <a:defRPr sz="4800"/>
            </a:lvl5pPr>
            <a:lvl6pPr lvl="5" rtl="0" algn="ctr">
              <a:spcBef>
                <a:spcPts val="0"/>
              </a:spcBef>
              <a:spcAft>
                <a:spcPts val="0"/>
              </a:spcAft>
              <a:buSzPts val="4800"/>
              <a:buNone/>
              <a:defRPr sz="4800"/>
            </a:lvl6pPr>
            <a:lvl7pPr lvl="6" rtl="0" algn="ctr">
              <a:spcBef>
                <a:spcPts val="0"/>
              </a:spcBef>
              <a:spcAft>
                <a:spcPts val="0"/>
              </a:spcAft>
              <a:buSzPts val="4800"/>
              <a:buNone/>
              <a:defRPr sz="4800"/>
            </a:lvl7pPr>
            <a:lvl8pPr lvl="7" rtl="0" algn="ctr">
              <a:spcBef>
                <a:spcPts val="0"/>
              </a:spcBef>
              <a:spcAft>
                <a:spcPts val="0"/>
              </a:spcAft>
              <a:buSzPts val="4800"/>
              <a:buNone/>
              <a:defRPr sz="4800"/>
            </a:lvl8pPr>
            <a:lvl9pPr lvl="8" rtl="0" algn="ctr">
              <a:spcBef>
                <a:spcPts val="0"/>
              </a:spcBef>
              <a:spcAft>
                <a:spcPts val="0"/>
              </a:spcAft>
              <a:buSzPts val="4800"/>
              <a:buNone/>
              <a:defRPr sz="4800"/>
            </a:lvl9pPr>
          </a:lstStyle>
          <a:p>
            <a:r>
              <a:t>xx%</a:t>
            </a:r>
          </a:p>
        </p:txBody>
      </p:sp>
      <p:sp>
        <p:nvSpPr>
          <p:cNvPr id="1138" name="Google Shape;1138;p13"/>
          <p:cNvSpPr txBox="1"/>
          <p:nvPr>
            <p:ph idx="6" type="subTitle"/>
          </p:nvPr>
        </p:nvSpPr>
        <p:spPr>
          <a:xfrm>
            <a:off x="713250" y="2811416"/>
            <a:ext cx="3859500" cy="2619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39" name="Google Shape;1139;p13"/>
          <p:cNvSpPr txBox="1"/>
          <p:nvPr>
            <p:ph idx="7" type="subTitle"/>
          </p:nvPr>
        </p:nvSpPr>
        <p:spPr>
          <a:xfrm>
            <a:off x="1423161" y="3196690"/>
            <a:ext cx="2383200" cy="352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400"/>
              <a:buFont typeface="Francois One"/>
              <a:buNone/>
              <a:defRPr b="1" sz="2200"/>
            </a:lvl1pPr>
            <a:lvl2pPr lvl="1" rtl="0">
              <a:spcBef>
                <a:spcPts val="0"/>
              </a:spcBef>
              <a:spcAft>
                <a:spcPts val="0"/>
              </a:spcAft>
              <a:buSzPts val="2400"/>
              <a:buFont typeface="Francois One"/>
              <a:buNone/>
              <a:defRPr sz="2400">
                <a:latin typeface="Francois One"/>
                <a:ea typeface="Francois One"/>
                <a:cs typeface="Francois One"/>
                <a:sym typeface="Francois One"/>
              </a:defRPr>
            </a:lvl2pPr>
            <a:lvl3pPr lvl="2" rtl="0">
              <a:spcBef>
                <a:spcPts val="0"/>
              </a:spcBef>
              <a:spcAft>
                <a:spcPts val="0"/>
              </a:spcAft>
              <a:buSzPts val="2400"/>
              <a:buFont typeface="Francois One"/>
              <a:buNone/>
              <a:defRPr sz="2400">
                <a:latin typeface="Francois One"/>
                <a:ea typeface="Francois One"/>
                <a:cs typeface="Francois One"/>
                <a:sym typeface="Francois One"/>
              </a:defRPr>
            </a:lvl3pPr>
            <a:lvl4pPr lvl="3" rtl="0">
              <a:spcBef>
                <a:spcPts val="0"/>
              </a:spcBef>
              <a:spcAft>
                <a:spcPts val="0"/>
              </a:spcAft>
              <a:buSzPts val="2400"/>
              <a:buFont typeface="Francois One"/>
              <a:buNone/>
              <a:defRPr sz="2400">
                <a:latin typeface="Francois One"/>
                <a:ea typeface="Francois One"/>
                <a:cs typeface="Francois One"/>
                <a:sym typeface="Francois One"/>
              </a:defRPr>
            </a:lvl4pPr>
            <a:lvl5pPr lvl="4" rtl="0">
              <a:spcBef>
                <a:spcPts val="0"/>
              </a:spcBef>
              <a:spcAft>
                <a:spcPts val="0"/>
              </a:spcAft>
              <a:buSzPts val="2400"/>
              <a:buFont typeface="Francois One"/>
              <a:buNone/>
              <a:defRPr sz="2400">
                <a:latin typeface="Francois One"/>
                <a:ea typeface="Francois One"/>
                <a:cs typeface="Francois One"/>
                <a:sym typeface="Francois One"/>
              </a:defRPr>
            </a:lvl5pPr>
            <a:lvl6pPr lvl="5" rtl="0">
              <a:spcBef>
                <a:spcPts val="0"/>
              </a:spcBef>
              <a:spcAft>
                <a:spcPts val="0"/>
              </a:spcAft>
              <a:buSzPts val="2400"/>
              <a:buFont typeface="Francois One"/>
              <a:buNone/>
              <a:defRPr sz="2400">
                <a:latin typeface="Francois One"/>
                <a:ea typeface="Francois One"/>
                <a:cs typeface="Francois One"/>
                <a:sym typeface="Francois One"/>
              </a:defRPr>
            </a:lvl6pPr>
            <a:lvl7pPr lvl="6" rtl="0">
              <a:spcBef>
                <a:spcPts val="0"/>
              </a:spcBef>
              <a:spcAft>
                <a:spcPts val="0"/>
              </a:spcAft>
              <a:buSzPts val="2400"/>
              <a:buFont typeface="Francois One"/>
              <a:buNone/>
              <a:defRPr sz="2400">
                <a:latin typeface="Francois One"/>
                <a:ea typeface="Francois One"/>
                <a:cs typeface="Francois One"/>
                <a:sym typeface="Francois One"/>
              </a:defRPr>
            </a:lvl7pPr>
            <a:lvl8pPr lvl="7" rtl="0">
              <a:spcBef>
                <a:spcPts val="0"/>
              </a:spcBef>
              <a:spcAft>
                <a:spcPts val="0"/>
              </a:spcAft>
              <a:buSzPts val="2400"/>
              <a:buFont typeface="Francois One"/>
              <a:buNone/>
              <a:defRPr sz="2400">
                <a:latin typeface="Francois One"/>
                <a:ea typeface="Francois One"/>
                <a:cs typeface="Francois One"/>
                <a:sym typeface="Francois One"/>
              </a:defRPr>
            </a:lvl8pPr>
            <a:lvl9pPr lvl="8" rtl="0">
              <a:spcBef>
                <a:spcPts val="0"/>
              </a:spcBef>
              <a:spcAft>
                <a:spcPts val="0"/>
              </a:spcAft>
              <a:buSzPts val="2400"/>
              <a:buFont typeface="Francois One"/>
              <a:buNone/>
              <a:defRPr sz="2400">
                <a:latin typeface="Francois One"/>
                <a:ea typeface="Francois One"/>
                <a:cs typeface="Francois One"/>
                <a:sym typeface="Francois One"/>
              </a:defRPr>
            </a:lvl9pPr>
          </a:lstStyle>
          <a:p/>
        </p:txBody>
      </p:sp>
      <p:sp>
        <p:nvSpPr>
          <p:cNvPr id="1140" name="Google Shape;1140;p13"/>
          <p:cNvSpPr txBox="1"/>
          <p:nvPr>
            <p:ph hasCustomPrompt="1" idx="8" type="title"/>
          </p:nvPr>
        </p:nvSpPr>
        <p:spPr>
          <a:xfrm>
            <a:off x="713250" y="3196690"/>
            <a:ext cx="709800" cy="352500"/>
          </a:xfrm>
          <a:prstGeom prst="rect">
            <a:avLst/>
          </a:prstGeom>
          <a:noFill/>
        </p:spPr>
        <p:txBody>
          <a:bodyPr anchorCtr="0" anchor="ctr" bIns="91425" lIns="91425" spcFirstLastPara="1" rIns="91425" wrap="square" tIns="91425">
            <a:noAutofit/>
          </a:bodyPr>
          <a:lstStyle>
            <a:lvl1pPr lvl="0" rtl="0" algn="l">
              <a:spcBef>
                <a:spcPts val="0"/>
              </a:spcBef>
              <a:spcAft>
                <a:spcPts val="0"/>
              </a:spcAft>
              <a:buSzPts val="4800"/>
              <a:buNone/>
              <a:defRPr b="0"/>
            </a:lvl1pPr>
            <a:lvl2pPr lvl="1" rtl="0" algn="ctr">
              <a:spcBef>
                <a:spcPts val="0"/>
              </a:spcBef>
              <a:spcAft>
                <a:spcPts val="0"/>
              </a:spcAft>
              <a:buSzPts val="4800"/>
              <a:buNone/>
              <a:defRPr sz="4800"/>
            </a:lvl2pPr>
            <a:lvl3pPr lvl="2" rtl="0" algn="ctr">
              <a:spcBef>
                <a:spcPts val="0"/>
              </a:spcBef>
              <a:spcAft>
                <a:spcPts val="0"/>
              </a:spcAft>
              <a:buSzPts val="4800"/>
              <a:buNone/>
              <a:defRPr sz="4800"/>
            </a:lvl3pPr>
            <a:lvl4pPr lvl="3" rtl="0" algn="ctr">
              <a:spcBef>
                <a:spcPts val="0"/>
              </a:spcBef>
              <a:spcAft>
                <a:spcPts val="0"/>
              </a:spcAft>
              <a:buSzPts val="4800"/>
              <a:buNone/>
              <a:defRPr sz="4800"/>
            </a:lvl4pPr>
            <a:lvl5pPr lvl="4" rtl="0" algn="ctr">
              <a:spcBef>
                <a:spcPts val="0"/>
              </a:spcBef>
              <a:spcAft>
                <a:spcPts val="0"/>
              </a:spcAft>
              <a:buSzPts val="4800"/>
              <a:buNone/>
              <a:defRPr sz="4800"/>
            </a:lvl5pPr>
            <a:lvl6pPr lvl="5" rtl="0" algn="ctr">
              <a:spcBef>
                <a:spcPts val="0"/>
              </a:spcBef>
              <a:spcAft>
                <a:spcPts val="0"/>
              </a:spcAft>
              <a:buSzPts val="4800"/>
              <a:buNone/>
              <a:defRPr sz="4800"/>
            </a:lvl6pPr>
            <a:lvl7pPr lvl="6" rtl="0" algn="ctr">
              <a:spcBef>
                <a:spcPts val="0"/>
              </a:spcBef>
              <a:spcAft>
                <a:spcPts val="0"/>
              </a:spcAft>
              <a:buSzPts val="4800"/>
              <a:buNone/>
              <a:defRPr sz="4800"/>
            </a:lvl7pPr>
            <a:lvl8pPr lvl="7" rtl="0" algn="ctr">
              <a:spcBef>
                <a:spcPts val="0"/>
              </a:spcBef>
              <a:spcAft>
                <a:spcPts val="0"/>
              </a:spcAft>
              <a:buSzPts val="4800"/>
              <a:buNone/>
              <a:defRPr sz="4800"/>
            </a:lvl8pPr>
            <a:lvl9pPr lvl="8" rtl="0" algn="ctr">
              <a:spcBef>
                <a:spcPts val="0"/>
              </a:spcBef>
              <a:spcAft>
                <a:spcPts val="0"/>
              </a:spcAft>
              <a:buSzPts val="4800"/>
              <a:buNone/>
              <a:defRPr sz="4800"/>
            </a:lvl9pPr>
          </a:lstStyle>
          <a:p>
            <a:r>
              <a:t>xx%</a:t>
            </a:r>
          </a:p>
        </p:txBody>
      </p:sp>
      <p:sp>
        <p:nvSpPr>
          <p:cNvPr id="1141" name="Google Shape;1141;p13"/>
          <p:cNvSpPr txBox="1"/>
          <p:nvPr>
            <p:ph idx="9" type="subTitle"/>
          </p:nvPr>
        </p:nvSpPr>
        <p:spPr>
          <a:xfrm>
            <a:off x="713250" y="3679352"/>
            <a:ext cx="3859500" cy="2619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CUSTOM_47">
    <p:bg>
      <p:bgPr>
        <a:solidFill>
          <a:schemeClr val="dk2"/>
        </a:solidFill>
      </p:bgPr>
    </p:bg>
    <p:spTree>
      <p:nvGrpSpPr>
        <p:cNvPr id="1142" name="Shape 1142"/>
        <p:cNvGrpSpPr/>
        <p:nvPr/>
      </p:nvGrpSpPr>
      <p:grpSpPr>
        <a:xfrm>
          <a:off x="0" y="0"/>
          <a:ext cx="0" cy="0"/>
          <a:chOff x="0" y="0"/>
          <a:chExt cx="0" cy="0"/>
        </a:xfrm>
      </p:grpSpPr>
      <p:grpSp>
        <p:nvGrpSpPr>
          <p:cNvPr id="1143" name="Google Shape;1143;p14"/>
          <p:cNvGrpSpPr/>
          <p:nvPr/>
        </p:nvGrpSpPr>
        <p:grpSpPr>
          <a:xfrm>
            <a:off x="223800" y="223800"/>
            <a:ext cx="8696400" cy="4695900"/>
            <a:chOff x="223800" y="223800"/>
            <a:chExt cx="8696400" cy="4695900"/>
          </a:xfrm>
        </p:grpSpPr>
        <p:sp>
          <p:nvSpPr>
            <p:cNvPr id="1144" name="Google Shape;1144;p14"/>
            <p:cNvSpPr/>
            <p:nvPr/>
          </p:nvSpPr>
          <p:spPr>
            <a:xfrm>
              <a:off x="223800" y="223800"/>
              <a:ext cx="8696400" cy="4695900"/>
            </a:xfrm>
            <a:prstGeom prst="roundRect">
              <a:avLst>
                <a:gd fmla="val 609" name="adj"/>
              </a:avLst>
            </a:prstGeom>
            <a:gradFill>
              <a:gsLst>
                <a:gs pos="0">
                  <a:schemeClr val="lt1"/>
                </a:gs>
                <a:gs pos="100000">
                  <a:schemeClr val="lt2"/>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14"/>
            <p:cNvSpPr/>
            <p:nvPr/>
          </p:nvSpPr>
          <p:spPr>
            <a:xfrm flipH="1">
              <a:off x="247650" y="223800"/>
              <a:ext cx="8648700" cy="4695900"/>
            </a:xfrm>
            <a:prstGeom prst="rtTriangle">
              <a:avLst/>
            </a:prstGeom>
            <a:solidFill>
              <a:srgbClr val="FBEFC6">
                <a:alpha val="308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6" name="Google Shape;1146;p14"/>
            <p:cNvGrpSpPr/>
            <p:nvPr/>
          </p:nvGrpSpPr>
          <p:grpSpPr>
            <a:xfrm>
              <a:off x="342833" y="376198"/>
              <a:ext cx="8458334" cy="167124"/>
              <a:chOff x="247650" y="304409"/>
              <a:chExt cx="8648604" cy="167107"/>
            </a:xfrm>
          </p:grpSpPr>
          <p:sp>
            <p:nvSpPr>
              <p:cNvPr id="1147" name="Google Shape;1147;p14"/>
              <p:cNvSpPr/>
              <p:nvPr/>
            </p:nvSpPr>
            <p:spPr>
              <a:xfrm>
                <a:off x="247650" y="304409"/>
                <a:ext cx="1188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14"/>
              <p:cNvSpPr/>
              <p:nvPr/>
            </p:nvSpPr>
            <p:spPr>
              <a:xfrm>
                <a:off x="42156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14"/>
              <p:cNvSpPr/>
              <p:nvPr/>
            </p:nvSpPr>
            <p:spPr>
              <a:xfrm>
                <a:off x="588819"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14"/>
              <p:cNvSpPr/>
              <p:nvPr/>
            </p:nvSpPr>
            <p:spPr>
              <a:xfrm>
                <a:off x="75607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14"/>
              <p:cNvSpPr/>
              <p:nvPr/>
            </p:nvSpPr>
            <p:spPr>
              <a:xfrm>
                <a:off x="923332"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14"/>
              <p:cNvSpPr/>
              <p:nvPr/>
            </p:nvSpPr>
            <p:spPr>
              <a:xfrm>
                <a:off x="109058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14"/>
              <p:cNvSpPr/>
              <p:nvPr/>
            </p:nvSpPr>
            <p:spPr>
              <a:xfrm>
                <a:off x="1257845"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14"/>
              <p:cNvSpPr/>
              <p:nvPr/>
            </p:nvSpPr>
            <p:spPr>
              <a:xfrm>
                <a:off x="142510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14"/>
              <p:cNvSpPr/>
              <p:nvPr/>
            </p:nvSpPr>
            <p:spPr>
              <a:xfrm>
                <a:off x="1592358"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14"/>
              <p:cNvSpPr/>
              <p:nvPr/>
            </p:nvSpPr>
            <p:spPr>
              <a:xfrm>
                <a:off x="1759615"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14"/>
              <p:cNvSpPr/>
              <p:nvPr/>
            </p:nvSpPr>
            <p:spPr>
              <a:xfrm>
                <a:off x="192687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14"/>
              <p:cNvSpPr/>
              <p:nvPr/>
            </p:nvSpPr>
            <p:spPr>
              <a:xfrm>
                <a:off x="2094128"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14"/>
              <p:cNvSpPr/>
              <p:nvPr/>
            </p:nvSpPr>
            <p:spPr>
              <a:xfrm>
                <a:off x="226138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14"/>
              <p:cNvSpPr/>
              <p:nvPr/>
            </p:nvSpPr>
            <p:spPr>
              <a:xfrm>
                <a:off x="242864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14"/>
              <p:cNvSpPr/>
              <p:nvPr/>
            </p:nvSpPr>
            <p:spPr>
              <a:xfrm>
                <a:off x="259589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14"/>
              <p:cNvSpPr/>
              <p:nvPr/>
            </p:nvSpPr>
            <p:spPr>
              <a:xfrm>
                <a:off x="276315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14"/>
              <p:cNvSpPr/>
              <p:nvPr/>
            </p:nvSpPr>
            <p:spPr>
              <a:xfrm>
                <a:off x="293041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14"/>
              <p:cNvSpPr/>
              <p:nvPr/>
            </p:nvSpPr>
            <p:spPr>
              <a:xfrm>
                <a:off x="3097667"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14"/>
              <p:cNvSpPr/>
              <p:nvPr/>
            </p:nvSpPr>
            <p:spPr>
              <a:xfrm>
                <a:off x="326492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14"/>
              <p:cNvSpPr/>
              <p:nvPr/>
            </p:nvSpPr>
            <p:spPr>
              <a:xfrm>
                <a:off x="3432180"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14"/>
              <p:cNvSpPr/>
              <p:nvPr/>
            </p:nvSpPr>
            <p:spPr>
              <a:xfrm>
                <a:off x="359943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14"/>
              <p:cNvSpPr/>
              <p:nvPr/>
            </p:nvSpPr>
            <p:spPr>
              <a:xfrm>
                <a:off x="376669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14"/>
              <p:cNvSpPr/>
              <p:nvPr/>
            </p:nvSpPr>
            <p:spPr>
              <a:xfrm>
                <a:off x="3933950"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14"/>
              <p:cNvSpPr/>
              <p:nvPr/>
            </p:nvSpPr>
            <p:spPr>
              <a:xfrm>
                <a:off x="410120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14"/>
              <p:cNvSpPr/>
              <p:nvPr/>
            </p:nvSpPr>
            <p:spPr>
              <a:xfrm>
                <a:off x="4268463"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14"/>
              <p:cNvSpPr/>
              <p:nvPr/>
            </p:nvSpPr>
            <p:spPr>
              <a:xfrm>
                <a:off x="443571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14"/>
              <p:cNvSpPr/>
              <p:nvPr/>
            </p:nvSpPr>
            <p:spPr>
              <a:xfrm>
                <a:off x="4602976"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14"/>
              <p:cNvSpPr/>
              <p:nvPr/>
            </p:nvSpPr>
            <p:spPr>
              <a:xfrm>
                <a:off x="477023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14"/>
              <p:cNvSpPr/>
              <p:nvPr/>
            </p:nvSpPr>
            <p:spPr>
              <a:xfrm>
                <a:off x="4937489"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14"/>
              <p:cNvSpPr/>
              <p:nvPr/>
            </p:nvSpPr>
            <p:spPr>
              <a:xfrm>
                <a:off x="5104745"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14"/>
              <p:cNvSpPr/>
              <p:nvPr/>
            </p:nvSpPr>
            <p:spPr>
              <a:xfrm>
                <a:off x="5272002"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14"/>
              <p:cNvSpPr/>
              <p:nvPr/>
            </p:nvSpPr>
            <p:spPr>
              <a:xfrm>
                <a:off x="5439258"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14"/>
              <p:cNvSpPr/>
              <p:nvPr/>
            </p:nvSpPr>
            <p:spPr>
              <a:xfrm>
                <a:off x="5606515"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14"/>
              <p:cNvSpPr/>
              <p:nvPr/>
            </p:nvSpPr>
            <p:spPr>
              <a:xfrm>
                <a:off x="577377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14"/>
              <p:cNvSpPr/>
              <p:nvPr/>
            </p:nvSpPr>
            <p:spPr>
              <a:xfrm>
                <a:off x="5941028"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14"/>
              <p:cNvSpPr/>
              <p:nvPr/>
            </p:nvSpPr>
            <p:spPr>
              <a:xfrm>
                <a:off x="610828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14"/>
              <p:cNvSpPr/>
              <p:nvPr/>
            </p:nvSpPr>
            <p:spPr>
              <a:xfrm>
                <a:off x="627552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14"/>
              <p:cNvSpPr/>
              <p:nvPr/>
            </p:nvSpPr>
            <p:spPr>
              <a:xfrm>
                <a:off x="6442777"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14"/>
              <p:cNvSpPr/>
              <p:nvPr/>
            </p:nvSpPr>
            <p:spPr>
              <a:xfrm>
                <a:off x="661003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14"/>
              <p:cNvSpPr/>
              <p:nvPr/>
            </p:nvSpPr>
            <p:spPr>
              <a:xfrm>
                <a:off x="6777290"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14"/>
              <p:cNvSpPr/>
              <p:nvPr/>
            </p:nvSpPr>
            <p:spPr>
              <a:xfrm>
                <a:off x="694454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14"/>
              <p:cNvSpPr/>
              <p:nvPr/>
            </p:nvSpPr>
            <p:spPr>
              <a:xfrm>
                <a:off x="711180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14"/>
              <p:cNvSpPr/>
              <p:nvPr/>
            </p:nvSpPr>
            <p:spPr>
              <a:xfrm>
                <a:off x="7279060"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14"/>
              <p:cNvSpPr/>
              <p:nvPr/>
            </p:nvSpPr>
            <p:spPr>
              <a:xfrm>
                <a:off x="744631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14"/>
              <p:cNvSpPr/>
              <p:nvPr/>
            </p:nvSpPr>
            <p:spPr>
              <a:xfrm>
                <a:off x="7613573"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14"/>
              <p:cNvSpPr/>
              <p:nvPr/>
            </p:nvSpPr>
            <p:spPr>
              <a:xfrm>
                <a:off x="778082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14"/>
              <p:cNvSpPr/>
              <p:nvPr/>
            </p:nvSpPr>
            <p:spPr>
              <a:xfrm>
                <a:off x="7948086"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14"/>
              <p:cNvSpPr/>
              <p:nvPr/>
            </p:nvSpPr>
            <p:spPr>
              <a:xfrm>
                <a:off x="811534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14"/>
              <p:cNvSpPr/>
              <p:nvPr/>
            </p:nvSpPr>
            <p:spPr>
              <a:xfrm>
                <a:off x="828258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14"/>
              <p:cNvSpPr/>
              <p:nvPr/>
            </p:nvSpPr>
            <p:spPr>
              <a:xfrm>
                <a:off x="844984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14"/>
              <p:cNvSpPr/>
              <p:nvPr/>
            </p:nvSpPr>
            <p:spPr>
              <a:xfrm>
                <a:off x="861709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14"/>
              <p:cNvSpPr/>
              <p:nvPr/>
            </p:nvSpPr>
            <p:spPr>
              <a:xfrm>
                <a:off x="878435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 name="Google Shape;1199;p14"/>
            <p:cNvGrpSpPr/>
            <p:nvPr/>
          </p:nvGrpSpPr>
          <p:grpSpPr>
            <a:xfrm>
              <a:off x="342833" y="4600173"/>
              <a:ext cx="8458334" cy="167124"/>
              <a:chOff x="247650" y="304409"/>
              <a:chExt cx="8648604" cy="167107"/>
            </a:xfrm>
          </p:grpSpPr>
          <p:sp>
            <p:nvSpPr>
              <p:cNvPr id="1200" name="Google Shape;1200;p14"/>
              <p:cNvSpPr/>
              <p:nvPr/>
            </p:nvSpPr>
            <p:spPr>
              <a:xfrm>
                <a:off x="247650" y="304409"/>
                <a:ext cx="1188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14"/>
              <p:cNvSpPr/>
              <p:nvPr/>
            </p:nvSpPr>
            <p:spPr>
              <a:xfrm>
                <a:off x="42156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14"/>
              <p:cNvSpPr/>
              <p:nvPr/>
            </p:nvSpPr>
            <p:spPr>
              <a:xfrm>
                <a:off x="588819"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14"/>
              <p:cNvSpPr/>
              <p:nvPr/>
            </p:nvSpPr>
            <p:spPr>
              <a:xfrm>
                <a:off x="75607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14"/>
              <p:cNvSpPr/>
              <p:nvPr/>
            </p:nvSpPr>
            <p:spPr>
              <a:xfrm>
                <a:off x="923332"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14"/>
              <p:cNvSpPr/>
              <p:nvPr/>
            </p:nvSpPr>
            <p:spPr>
              <a:xfrm>
                <a:off x="109058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14"/>
              <p:cNvSpPr/>
              <p:nvPr/>
            </p:nvSpPr>
            <p:spPr>
              <a:xfrm>
                <a:off x="1257845"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14"/>
              <p:cNvSpPr/>
              <p:nvPr/>
            </p:nvSpPr>
            <p:spPr>
              <a:xfrm>
                <a:off x="142510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14"/>
              <p:cNvSpPr/>
              <p:nvPr/>
            </p:nvSpPr>
            <p:spPr>
              <a:xfrm>
                <a:off x="1592358"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14"/>
              <p:cNvSpPr/>
              <p:nvPr/>
            </p:nvSpPr>
            <p:spPr>
              <a:xfrm>
                <a:off x="1759615"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14"/>
              <p:cNvSpPr/>
              <p:nvPr/>
            </p:nvSpPr>
            <p:spPr>
              <a:xfrm>
                <a:off x="192687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14"/>
              <p:cNvSpPr/>
              <p:nvPr/>
            </p:nvSpPr>
            <p:spPr>
              <a:xfrm>
                <a:off x="2094128"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14"/>
              <p:cNvSpPr/>
              <p:nvPr/>
            </p:nvSpPr>
            <p:spPr>
              <a:xfrm>
                <a:off x="226138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14"/>
              <p:cNvSpPr/>
              <p:nvPr/>
            </p:nvSpPr>
            <p:spPr>
              <a:xfrm>
                <a:off x="242864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14"/>
              <p:cNvSpPr/>
              <p:nvPr/>
            </p:nvSpPr>
            <p:spPr>
              <a:xfrm>
                <a:off x="259589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14"/>
              <p:cNvSpPr/>
              <p:nvPr/>
            </p:nvSpPr>
            <p:spPr>
              <a:xfrm>
                <a:off x="276315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14"/>
              <p:cNvSpPr/>
              <p:nvPr/>
            </p:nvSpPr>
            <p:spPr>
              <a:xfrm>
                <a:off x="293041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14"/>
              <p:cNvSpPr/>
              <p:nvPr/>
            </p:nvSpPr>
            <p:spPr>
              <a:xfrm>
                <a:off x="3097667"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14"/>
              <p:cNvSpPr/>
              <p:nvPr/>
            </p:nvSpPr>
            <p:spPr>
              <a:xfrm>
                <a:off x="326492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14"/>
              <p:cNvSpPr/>
              <p:nvPr/>
            </p:nvSpPr>
            <p:spPr>
              <a:xfrm>
                <a:off x="3432180"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14"/>
              <p:cNvSpPr/>
              <p:nvPr/>
            </p:nvSpPr>
            <p:spPr>
              <a:xfrm>
                <a:off x="359943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14"/>
              <p:cNvSpPr/>
              <p:nvPr/>
            </p:nvSpPr>
            <p:spPr>
              <a:xfrm>
                <a:off x="376669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14"/>
              <p:cNvSpPr/>
              <p:nvPr/>
            </p:nvSpPr>
            <p:spPr>
              <a:xfrm>
                <a:off x="3933950"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14"/>
              <p:cNvSpPr/>
              <p:nvPr/>
            </p:nvSpPr>
            <p:spPr>
              <a:xfrm>
                <a:off x="410120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14"/>
              <p:cNvSpPr/>
              <p:nvPr/>
            </p:nvSpPr>
            <p:spPr>
              <a:xfrm>
                <a:off x="4268463"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14"/>
              <p:cNvSpPr/>
              <p:nvPr/>
            </p:nvSpPr>
            <p:spPr>
              <a:xfrm>
                <a:off x="443571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14"/>
              <p:cNvSpPr/>
              <p:nvPr/>
            </p:nvSpPr>
            <p:spPr>
              <a:xfrm>
                <a:off x="4602976"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14"/>
              <p:cNvSpPr/>
              <p:nvPr/>
            </p:nvSpPr>
            <p:spPr>
              <a:xfrm>
                <a:off x="477023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14"/>
              <p:cNvSpPr/>
              <p:nvPr/>
            </p:nvSpPr>
            <p:spPr>
              <a:xfrm>
                <a:off x="4937489"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14"/>
              <p:cNvSpPr/>
              <p:nvPr/>
            </p:nvSpPr>
            <p:spPr>
              <a:xfrm>
                <a:off x="5104745"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14"/>
              <p:cNvSpPr/>
              <p:nvPr/>
            </p:nvSpPr>
            <p:spPr>
              <a:xfrm>
                <a:off x="5272002"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14"/>
              <p:cNvSpPr/>
              <p:nvPr/>
            </p:nvSpPr>
            <p:spPr>
              <a:xfrm>
                <a:off x="5439258"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14"/>
              <p:cNvSpPr/>
              <p:nvPr/>
            </p:nvSpPr>
            <p:spPr>
              <a:xfrm>
                <a:off x="5606515"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14"/>
              <p:cNvSpPr/>
              <p:nvPr/>
            </p:nvSpPr>
            <p:spPr>
              <a:xfrm>
                <a:off x="577377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14"/>
              <p:cNvSpPr/>
              <p:nvPr/>
            </p:nvSpPr>
            <p:spPr>
              <a:xfrm>
                <a:off x="5941028"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14"/>
              <p:cNvSpPr/>
              <p:nvPr/>
            </p:nvSpPr>
            <p:spPr>
              <a:xfrm>
                <a:off x="610828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14"/>
              <p:cNvSpPr/>
              <p:nvPr/>
            </p:nvSpPr>
            <p:spPr>
              <a:xfrm>
                <a:off x="627552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14"/>
              <p:cNvSpPr/>
              <p:nvPr/>
            </p:nvSpPr>
            <p:spPr>
              <a:xfrm>
                <a:off x="6442777"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14"/>
              <p:cNvSpPr/>
              <p:nvPr/>
            </p:nvSpPr>
            <p:spPr>
              <a:xfrm>
                <a:off x="661003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14"/>
              <p:cNvSpPr/>
              <p:nvPr/>
            </p:nvSpPr>
            <p:spPr>
              <a:xfrm>
                <a:off x="6777290"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14"/>
              <p:cNvSpPr/>
              <p:nvPr/>
            </p:nvSpPr>
            <p:spPr>
              <a:xfrm>
                <a:off x="694454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14"/>
              <p:cNvSpPr/>
              <p:nvPr/>
            </p:nvSpPr>
            <p:spPr>
              <a:xfrm>
                <a:off x="711180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14"/>
              <p:cNvSpPr/>
              <p:nvPr/>
            </p:nvSpPr>
            <p:spPr>
              <a:xfrm>
                <a:off x="7279060"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14"/>
              <p:cNvSpPr/>
              <p:nvPr/>
            </p:nvSpPr>
            <p:spPr>
              <a:xfrm>
                <a:off x="744631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14"/>
              <p:cNvSpPr/>
              <p:nvPr/>
            </p:nvSpPr>
            <p:spPr>
              <a:xfrm>
                <a:off x="7613573"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14"/>
              <p:cNvSpPr/>
              <p:nvPr/>
            </p:nvSpPr>
            <p:spPr>
              <a:xfrm>
                <a:off x="778082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14"/>
              <p:cNvSpPr/>
              <p:nvPr/>
            </p:nvSpPr>
            <p:spPr>
              <a:xfrm>
                <a:off x="7948086"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14"/>
              <p:cNvSpPr/>
              <p:nvPr/>
            </p:nvSpPr>
            <p:spPr>
              <a:xfrm>
                <a:off x="811534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14"/>
              <p:cNvSpPr/>
              <p:nvPr/>
            </p:nvSpPr>
            <p:spPr>
              <a:xfrm>
                <a:off x="828258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14"/>
              <p:cNvSpPr/>
              <p:nvPr/>
            </p:nvSpPr>
            <p:spPr>
              <a:xfrm>
                <a:off x="844984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14"/>
              <p:cNvSpPr/>
              <p:nvPr/>
            </p:nvSpPr>
            <p:spPr>
              <a:xfrm>
                <a:off x="861709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14"/>
              <p:cNvSpPr/>
              <p:nvPr/>
            </p:nvSpPr>
            <p:spPr>
              <a:xfrm>
                <a:off x="878435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252" name="Google Shape;1252;p14"/>
          <p:cNvSpPr txBox="1"/>
          <p:nvPr>
            <p:ph hasCustomPrompt="1" type="title"/>
          </p:nvPr>
        </p:nvSpPr>
        <p:spPr>
          <a:xfrm>
            <a:off x="4312375" y="1311919"/>
            <a:ext cx="1223400" cy="686100"/>
          </a:xfrm>
          <a:prstGeom prst="rect">
            <a:avLst/>
          </a:prstGeom>
          <a:noFill/>
        </p:spPr>
        <p:txBody>
          <a:bodyPr anchorCtr="0" anchor="ctr" bIns="91425" lIns="91425" spcFirstLastPara="1" rIns="91425" wrap="square" tIns="91425">
            <a:noAutofit/>
          </a:bodyPr>
          <a:lstStyle>
            <a:lvl1pPr lvl="0" rtl="0" algn="l">
              <a:spcBef>
                <a:spcPts val="0"/>
              </a:spcBef>
              <a:spcAft>
                <a:spcPts val="0"/>
              </a:spcAft>
              <a:buSzPts val="12000"/>
              <a:buNone/>
              <a:defRPr b="0" sz="4800"/>
            </a:lvl1pPr>
            <a:lvl2pPr lvl="1" rtl="0" algn="r">
              <a:spcBef>
                <a:spcPts val="0"/>
              </a:spcBef>
              <a:spcAft>
                <a:spcPts val="0"/>
              </a:spcAft>
              <a:buSzPts val="12000"/>
              <a:buNone/>
              <a:defRPr sz="12000"/>
            </a:lvl2pPr>
            <a:lvl3pPr lvl="2" rtl="0" algn="r">
              <a:spcBef>
                <a:spcPts val="0"/>
              </a:spcBef>
              <a:spcAft>
                <a:spcPts val="0"/>
              </a:spcAft>
              <a:buSzPts val="12000"/>
              <a:buNone/>
              <a:defRPr sz="12000"/>
            </a:lvl3pPr>
            <a:lvl4pPr lvl="3" rtl="0" algn="r">
              <a:spcBef>
                <a:spcPts val="0"/>
              </a:spcBef>
              <a:spcAft>
                <a:spcPts val="0"/>
              </a:spcAft>
              <a:buSzPts val="12000"/>
              <a:buNone/>
              <a:defRPr sz="12000"/>
            </a:lvl4pPr>
            <a:lvl5pPr lvl="4" rtl="0" algn="r">
              <a:spcBef>
                <a:spcPts val="0"/>
              </a:spcBef>
              <a:spcAft>
                <a:spcPts val="0"/>
              </a:spcAft>
              <a:buSzPts val="12000"/>
              <a:buNone/>
              <a:defRPr sz="12000"/>
            </a:lvl5pPr>
            <a:lvl6pPr lvl="5" rtl="0" algn="r">
              <a:spcBef>
                <a:spcPts val="0"/>
              </a:spcBef>
              <a:spcAft>
                <a:spcPts val="0"/>
              </a:spcAft>
              <a:buSzPts val="12000"/>
              <a:buNone/>
              <a:defRPr sz="12000"/>
            </a:lvl6pPr>
            <a:lvl7pPr lvl="6" rtl="0" algn="r">
              <a:spcBef>
                <a:spcPts val="0"/>
              </a:spcBef>
              <a:spcAft>
                <a:spcPts val="0"/>
              </a:spcAft>
              <a:buSzPts val="12000"/>
              <a:buNone/>
              <a:defRPr sz="12000"/>
            </a:lvl7pPr>
            <a:lvl8pPr lvl="7" rtl="0" algn="r">
              <a:spcBef>
                <a:spcPts val="0"/>
              </a:spcBef>
              <a:spcAft>
                <a:spcPts val="0"/>
              </a:spcAft>
              <a:buSzPts val="12000"/>
              <a:buNone/>
              <a:defRPr sz="12000"/>
            </a:lvl8pPr>
            <a:lvl9pPr lvl="8" rtl="0" algn="r">
              <a:spcBef>
                <a:spcPts val="0"/>
              </a:spcBef>
              <a:spcAft>
                <a:spcPts val="0"/>
              </a:spcAft>
              <a:buSzPts val="12000"/>
              <a:buNone/>
              <a:defRPr sz="12000"/>
            </a:lvl9pPr>
          </a:lstStyle>
          <a:p>
            <a:r>
              <a:t>xx%</a:t>
            </a:r>
          </a:p>
        </p:txBody>
      </p:sp>
      <p:sp>
        <p:nvSpPr>
          <p:cNvPr id="1253" name="Google Shape;1253;p14"/>
          <p:cNvSpPr txBox="1"/>
          <p:nvPr>
            <p:ph idx="2" type="title"/>
          </p:nvPr>
        </p:nvSpPr>
        <p:spPr>
          <a:xfrm>
            <a:off x="4312375" y="2097681"/>
            <a:ext cx="4118400" cy="970500"/>
          </a:xfrm>
          <a:prstGeom prst="rect">
            <a:avLst/>
          </a:prstGeom>
          <a:noFill/>
        </p:spPr>
        <p:txBody>
          <a:bodyPr anchorCtr="0" anchor="ctr" bIns="91425" lIns="91425" spcFirstLastPara="1" rIns="91425" wrap="square" tIns="91425">
            <a:noAutofit/>
          </a:bodyPr>
          <a:lstStyle>
            <a:lvl1pPr lvl="0" rtl="0" algn="l">
              <a:spcBef>
                <a:spcPts val="0"/>
              </a:spcBef>
              <a:spcAft>
                <a:spcPts val="0"/>
              </a:spcAft>
              <a:buSzPts val="3600"/>
              <a:buNone/>
              <a:defRPr sz="48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
        <p:nvSpPr>
          <p:cNvPr id="1254" name="Google Shape;1254;p14"/>
          <p:cNvSpPr txBox="1"/>
          <p:nvPr>
            <p:ph idx="1" type="subTitle"/>
          </p:nvPr>
        </p:nvSpPr>
        <p:spPr>
          <a:xfrm>
            <a:off x="4312375" y="3433781"/>
            <a:ext cx="4118400" cy="245400"/>
          </a:xfrm>
          <a:prstGeom prst="rect">
            <a:avLst/>
          </a:prstGeom>
          <a:noFill/>
        </p:spPr>
        <p:txBody>
          <a:bodyPr anchorCtr="0" anchor="ctr" bIns="91425" lIns="91425" spcFirstLastPara="1" rIns="91425" wrap="square" tIns="91425">
            <a:noAutofit/>
          </a:bodyPr>
          <a:lstStyle>
            <a:lvl1pPr lvl="0" rtl="0">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2">
  <p:cSld name="CUSTOM_47_1">
    <p:bg>
      <p:bgPr>
        <a:solidFill>
          <a:schemeClr val="dk2"/>
        </a:solidFill>
      </p:bgPr>
    </p:bg>
    <p:spTree>
      <p:nvGrpSpPr>
        <p:cNvPr id="1255" name="Shape 1255"/>
        <p:cNvGrpSpPr/>
        <p:nvPr/>
      </p:nvGrpSpPr>
      <p:grpSpPr>
        <a:xfrm>
          <a:off x="0" y="0"/>
          <a:ext cx="0" cy="0"/>
          <a:chOff x="0" y="0"/>
          <a:chExt cx="0" cy="0"/>
        </a:xfrm>
      </p:grpSpPr>
      <p:grpSp>
        <p:nvGrpSpPr>
          <p:cNvPr id="1256" name="Google Shape;1256;p15"/>
          <p:cNvGrpSpPr/>
          <p:nvPr/>
        </p:nvGrpSpPr>
        <p:grpSpPr>
          <a:xfrm>
            <a:off x="223800" y="223800"/>
            <a:ext cx="8696400" cy="4695900"/>
            <a:chOff x="223800" y="223800"/>
            <a:chExt cx="8696400" cy="4695900"/>
          </a:xfrm>
        </p:grpSpPr>
        <p:sp>
          <p:nvSpPr>
            <p:cNvPr id="1257" name="Google Shape;1257;p15"/>
            <p:cNvSpPr/>
            <p:nvPr/>
          </p:nvSpPr>
          <p:spPr>
            <a:xfrm>
              <a:off x="223800" y="223800"/>
              <a:ext cx="8696400" cy="4695900"/>
            </a:xfrm>
            <a:prstGeom prst="roundRect">
              <a:avLst>
                <a:gd fmla="val 609" name="adj"/>
              </a:avLst>
            </a:prstGeom>
            <a:gradFill>
              <a:gsLst>
                <a:gs pos="0">
                  <a:schemeClr val="lt1"/>
                </a:gs>
                <a:gs pos="100000">
                  <a:schemeClr val="lt2"/>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15"/>
            <p:cNvSpPr/>
            <p:nvPr/>
          </p:nvSpPr>
          <p:spPr>
            <a:xfrm flipH="1">
              <a:off x="247650" y="223800"/>
              <a:ext cx="8648700" cy="4695900"/>
            </a:xfrm>
            <a:prstGeom prst="rtTriangle">
              <a:avLst/>
            </a:prstGeom>
            <a:solidFill>
              <a:srgbClr val="FBEFC6">
                <a:alpha val="308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9" name="Google Shape;1259;p15"/>
            <p:cNvGrpSpPr/>
            <p:nvPr/>
          </p:nvGrpSpPr>
          <p:grpSpPr>
            <a:xfrm>
              <a:off x="342833" y="376198"/>
              <a:ext cx="8458334" cy="167124"/>
              <a:chOff x="247650" y="304409"/>
              <a:chExt cx="8648604" cy="167107"/>
            </a:xfrm>
          </p:grpSpPr>
          <p:sp>
            <p:nvSpPr>
              <p:cNvPr id="1260" name="Google Shape;1260;p15"/>
              <p:cNvSpPr/>
              <p:nvPr/>
            </p:nvSpPr>
            <p:spPr>
              <a:xfrm>
                <a:off x="247650" y="304409"/>
                <a:ext cx="1188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15"/>
              <p:cNvSpPr/>
              <p:nvPr/>
            </p:nvSpPr>
            <p:spPr>
              <a:xfrm>
                <a:off x="42156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15"/>
              <p:cNvSpPr/>
              <p:nvPr/>
            </p:nvSpPr>
            <p:spPr>
              <a:xfrm>
                <a:off x="588819"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15"/>
              <p:cNvSpPr/>
              <p:nvPr/>
            </p:nvSpPr>
            <p:spPr>
              <a:xfrm>
                <a:off x="75607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15"/>
              <p:cNvSpPr/>
              <p:nvPr/>
            </p:nvSpPr>
            <p:spPr>
              <a:xfrm>
                <a:off x="923332"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15"/>
              <p:cNvSpPr/>
              <p:nvPr/>
            </p:nvSpPr>
            <p:spPr>
              <a:xfrm>
                <a:off x="109058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15"/>
              <p:cNvSpPr/>
              <p:nvPr/>
            </p:nvSpPr>
            <p:spPr>
              <a:xfrm>
                <a:off x="1257845"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15"/>
              <p:cNvSpPr/>
              <p:nvPr/>
            </p:nvSpPr>
            <p:spPr>
              <a:xfrm>
                <a:off x="142510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15"/>
              <p:cNvSpPr/>
              <p:nvPr/>
            </p:nvSpPr>
            <p:spPr>
              <a:xfrm>
                <a:off x="1592358"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15"/>
              <p:cNvSpPr/>
              <p:nvPr/>
            </p:nvSpPr>
            <p:spPr>
              <a:xfrm>
                <a:off x="1759615"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15"/>
              <p:cNvSpPr/>
              <p:nvPr/>
            </p:nvSpPr>
            <p:spPr>
              <a:xfrm>
                <a:off x="192687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15"/>
              <p:cNvSpPr/>
              <p:nvPr/>
            </p:nvSpPr>
            <p:spPr>
              <a:xfrm>
                <a:off x="2094128"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15"/>
              <p:cNvSpPr/>
              <p:nvPr/>
            </p:nvSpPr>
            <p:spPr>
              <a:xfrm>
                <a:off x="226138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15"/>
              <p:cNvSpPr/>
              <p:nvPr/>
            </p:nvSpPr>
            <p:spPr>
              <a:xfrm>
                <a:off x="242864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15"/>
              <p:cNvSpPr/>
              <p:nvPr/>
            </p:nvSpPr>
            <p:spPr>
              <a:xfrm>
                <a:off x="259589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15"/>
              <p:cNvSpPr/>
              <p:nvPr/>
            </p:nvSpPr>
            <p:spPr>
              <a:xfrm>
                <a:off x="276315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15"/>
              <p:cNvSpPr/>
              <p:nvPr/>
            </p:nvSpPr>
            <p:spPr>
              <a:xfrm>
                <a:off x="293041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15"/>
              <p:cNvSpPr/>
              <p:nvPr/>
            </p:nvSpPr>
            <p:spPr>
              <a:xfrm>
                <a:off x="3097667"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15"/>
              <p:cNvSpPr/>
              <p:nvPr/>
            </p:nvSpPr>
            <p:spPr>
              <a:xfrm>
                <a:off x="326492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15"/>
              <p:cNvSpPr/>
              <p:nvPr/>
            </p:nvSpPr>
            <p:spPr>
              <a:xfrm>
                <a:off x="3432180"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15"/>
              <p:cNvSpPr/>
              <p:nvPr/>
            </p:nvSpPr>
            <p:spPr>
              <a:xfrm>
                <a:off x="359943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15"/>
              <p:cNvSpPr/>
              <p:nvPr/>
            </p:nvSpPr>
            <p:spPr>
              <a:xfrm>
                <a:off x="376669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15"/>
              <p:cNvSpPr/>
              <p:nvPr/>
            </p:nvSpPr>
            <p:spPr>
              <a:xfrm>
                <a:off x="3933950"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15"/>
              <p:cNvSpPr/>
              <p:nvPr/>
            </p:nvSpPr>
            <p:spPr>
              <a:xfrm>
                <a:off x="410120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15"/>
              <p:cNvSpPr/>
              <p:nvPr/>
            </p:nvSpPr>
            <p:spPr>
              <a:xfrm>
                <a:off x="4268463"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15"/>
              <p:cNvSpPr/>
              <p:nvPr/>
            </p:nvSpPr>
            <p:spPr>
              <a:xfrm>
                <a:off x="443571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15"/>
              <p:cNvSpPr/>
              <p:nvPr/>
            </p:nvSpPr>
            <p:spPr>
              <a:xfrm>
                <a:off x="4602976"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15"/>
              <p:cNvSpPr/>
              <p:nvPr/>
            </p:nvSpPr>
            <p:spPr>
              <a:xfrm>
                <a:off x="477023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15"/>
              <p:cNvSpPr/>
              <p:nvPr/>
            </p:nvSpPr>
            <p:spPr>
              <a:xfrm>
                <a:off x="4937489"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15"/>
              <p:cNvSpPr/>
              <p:nvPr/>
            </p:nvSpPr>
            <p:spPr>
              <a:xfrm>
                <a:off x="5104745"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15"/>
              <p:cNvSpPr/>
              <p:nvPr/>
            </p:nvSpPr>
            <p:spPr>
              <a:xfrm>
                <a:off x="5272002"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15"/>
              <p:cNvSpPr/>
              <p:nvPr/>
            </p:nvSpPr>
            <p:spPr>
              <a:xfrm>
                <a:off x="5439258"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15"/>
              <p:cNvSpPr/>
              <p:nvPr/>
            </p:nvSpPr>
            <p:spPr>
              <a:xfrm>
                <a:off x="5606515"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15"/>
              <p:cNvSpPr/>
              <p:nvPr/>
            </p:nvSpPr>
            <p:spPr>
              <a:xfrm>
                <a:off x="577377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15"/>
              <p:cNvSpPr/>
              <p:nvPr/>
            </p:nvSpPr>
            <p:spPr>
              <a:xfrm>
                <a:off x="5941028"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15"/>
              <p:cNvSpPr/>
              <p:nvPr/>
            </p:nvSpPr>
            <p:spPr>
              <a:xfrm>
                <a:off x="610828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15"/>
              <p:cNvSpPr/>
              <p:nvPr/>
            </p:nvSpPr>
            <p:spPr>
              <a:xfrm>
                <a:off x="627552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15"/>
              <p:cNvSpPr/>
              <p:nvPr/>
            </p:nvSpPr>
            <p:spPr>
              <a:xfrm>
                <a:off x="6442777"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15"/>
              <p:cNvSpPr/>
              <p:nvPr/>
            </p:nvSpPr>
            <p:spPr>
              <a:xfrm>
                <a:off x="661003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15"/>
              <p:cNvSpPr/>
              <p:nvPr/>
            </p:nvSpPr>
            <p:spPr>
              <a:xfrm>
                <a:off x="6777290"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15"/>
              <p:cNvSpPr/>
              <p:nvPr/>
            </p:nvSpPr>
            <p:spPr>
              <a:xfrm>
                <a:off x="694454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15"/>
              <p:cNvSpPr/>
              <p:nvPr/>
            </p:nvSpPr>
            <p:spPr>
              <a:xfrm>
                <a:off x="711180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15"/>
              <p:cNvSpPr/>
              <p:nvPr/>
            </p:nvSpPr>
            <p:spPr>
              <a:xfrm>
                <a:off x="7279060"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15"/>
              <p:cNvSpPr/>
              <p:nvPr/>
            </p:nvSpPr>
            <p:spPr>
              <a:xfrm>
                <a:off x="744631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15"/>
              <p:cNvSpPr/>
              <p:nvPr/>
            </p:nvSpPr>
            <p:spPr>
              <a:xfrm>
                <a:off x="7613573"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15"/>
              <p:cNvSpPr/>
              <p:nvPr/>
            </p:nvSpPr>
            <p:spPr>
              <a:xfrm>
                <a:off x="778082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15"/>
              <p:cNvSpPr/>
              <p:nvPr/>
            </p:nvSpPr>
            <p:spPr>
              <a:xfrm>
                <a:off x="7948086"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15"/>
              <p:cNvSpPr/>
              <p:nvPr/>
            </p:nvSpPr>
            <p:spPr>
              <a:xfrm>
                <a:off x="811534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15"/>
              <p:cNvSpPr/>
              <p:nvPr/>
            </p:nvSpPr>
            <p:spPr>
              <a:xfrm>
                <a:off x="828258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15"/>
              <p:cNvSpPr/>
              <p:nvPr/>
            </p:nvSpPr>
            <p:spPr>
              <a:xfrm>
                <a:off x="844984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15"/>
              <p:cNvSpPr/>
              <p:nvPr/>
            </p:nvSpPr>
            <p:spPr>
              <a:xfrm>
                <a:off x="861709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15"/>
              <p:cNvSpPr/>
              <p:nvPr/>
            </p:nvSpPr>
            <p:spPr>
              <a:xfrm>
                <a:off x="878435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 name="Google Shape;1312;p15"/>
            <p:cNvGrpSpPr/>
            <p:nvPr/>
          </p:nvGrpSpPr>
          <p:grpSpPr>
            <a:xfrm>
              <a:off x="342833" y="4600173"/>
              <a:ext cx="8458334" cy="167124"/>
              <a:chOff x="247650" y="304409"/>
              <a:chExt cx="8648604" cy="167107"/>
            </a:xfrm>
          </p:grpSpPr>
          <p:sp>
            <p:nvSpPr>
              <p:cNvPr id="1313" name="Google Shape;1313;p15"/>
              <p:cNvSpPr/>
              <p:nvPr/>
            </p:nvSpPr>
            <p:spPr>
              <a:xfrm>
                <a:off x="247650" y="304409"/>
                <a:ext cx="1188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15"/>
              <p:cNvSpPr/>
              <p:nvPr/>
            </p:nvSpPr>
            <p:spPr>
              <a:xfrm>
                <a:off x="42156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15"/>
              <p:cNvSpPr/>
              <p:nvPr/>
            </p:nvSpPr>
            <p:spPr>
              <a:xfrm>
                <a:off x="588819"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15"/>
              <p:cNvSpPr/>
              <p:nvPr/>
            </p:nvSpPr>
            <p:spPr>
              <a:xfrm>
                <a:off x="75607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15"/>
              <p:cNvSpPr/>
              <p:nvPr/>
            </p:nvSpPr>
            <p:spPr>
              <a:xfrm>
                <a:off x="923332"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15"/>
              <p:cNvSpPr/>
              <p:nvPr/>
            </p:nvSpPr>
            <p:spPr>
              <a:xfrm>
                <a:off x="109058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15"/>
              <p:cNvSpPr/>
              <p:nvPr/>
            </p:nvSpPr>
            <p:spPr>
              <a:xfrm>
                <a:off x="1257845"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15"/>
              <p:cNvSpPr/>
              <p:nvPr/>
            </p:nvSpPr>
            <p:spPr>
              <a:xfrm>
                <a:off x="142510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15"/>
              <p:cNvSpPr/>
              <p:nvPr/>
            </p:nvSpPr>
            <p:spPr>
              <a:xfrm>
                <a:off x="1592358"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15"/>
              <p:cNvSpPr/>
              <p:nvPr/>
            </p:nvSpPr>
            <p:spPr>
              <a:xfrm>
                <a:off x="1759615"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15"/>
              <p:cNvSpPr/>
              <p:nvPr/>
            </p:nvSpPr>
            <p:spPr>
              <a:xfrm>
                <a:off x="192687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15"/>
              <p:cNvSpPr/>
              <p:nvPr/>
            </p:nvSpPr>
            <p:spPr>
              <a:xfrm>
                <a:off x="2094128"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15"/>
              <p:cNvSpPr/>
              <p:nvPr/>
            </p:nvSpPr>
            <p:spPr>
              <a:xfrm>
                <a:off x="226138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15"/>
              <p:cNvSpPr/>
              <p:nvPr/>
            </p:nvSpPr>
            <p:spPr>
              <a:xfrm>
                <a:off x="242864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15"/>
              <p:cNvSpPr/>
              <p:nvPr/>
            </p:nvSpPr>
            <p:spPr>
              <a:xfrm>
                <a:off x="259589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15"/>
              <p:cNvSpPr/>
              <p:nvPr/>
            </p:nvSpPr>
            <p:spPr>
              <a:xfrm>
                <a:off x="276315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15"/>
              <p:cNvSpPr/>
              <p:nvPr/>
            </p:nvSpPr>
            <p:spPr>
              <a:xfrm>
                <a:off x="293041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15"/>
              <p:cNvSpPr/>
              <p:nvPr/>
            </p:nvSpPr>
            <p:spPr>
              <a:xfrm>
                <a:off x="3097667"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15"/>
              <p:cNvSpPr/>
              <p:nvPr/>
            </p:nvSpPr>
            <p:spPr>
              <a:xfrm>
                <a:off x="326492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15"/>
              <p:cNvSpPr/>
              <p:nvPr/>
            </p:nvSpPr>
            <p:spPr>
              <a:xfrm>
                <a:off x="3432180"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15"/>
              <p:cNvSpPr/>
              <p:nvPr/>
            </p:nvSpPr>
            <p:spPr>
              <a:xfrm>
                <a:off x="359943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15"/>
              <p:cNvSpPr/>
              <p:nvPr/>
            </p:nvSpPr>
            <p:spPr>
              <a:xfrm>
                <a:off x="376669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15"/>
              <p:cNvSpPr/>
              <p:nvPr/>
            </p:nvSpPr>
            <p:spPr>
              <a:xfrm>
                <a:off x="3933950"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15"/>
              <p:cNvSpPr/>
              <p:nvPr/>
            </p:nvSpPr>
            <p:spPr>
              <a:xfrm>
                <a:off x="410120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15"/>
              <p:cNvSpPr/>
              <p:nvPr/>
            </p:nvSpPr>
            <p:spPr>
              <a:xfrm>
                <a:off x="4268463"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15"/>
              <p:cNvSpPr/>
              <p:nvPr/>
            </p:nvSpPr>
            <p:spPr>
              <a:xfrm>
                <a:off x="443571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15"/>
              <p:cNvSpPr/>
              <p:nvPr/>
            </p:nvSpPr>
            <p:spPr>
              <a:xfrm>
                <a:off x="4602976"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15"/>
              <p:cNvSpPr/>
              <p:nvPr/>
            </p:nvSpPr>
            <p:spPr>
              <a:xfrm>
                <a:off x="477023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15"/>
              <p:cNvSpPr/>
              <p:nvPr/>
            </p:nvSpPr>
            <p:spPr>
              <a:xfrm>
                <a:off x="4937489"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15"/>
              <p:cNvSpPr/>
              <p:nvPr/>
            </p:nvSpPr>
            <p:spPr>
              <a:xfrm>
                <a:off x="5104745"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15"/>
              <p:cNvSpPr/>
              <p:nvPr/>
            </p:nvSpPr>
            <p:spPr>
              <a:xfrm>
                <a:off x="5272002"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15"/>
              <p:cNvSpPr/>
              <p:nvPr/>
            </p:nvSpPr>
            <p:spPr>
              <a:xfrm>
                <a:off x="5439258"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15"/>
              <p:cNvSpPr/>
              <p:nvPr/>
            </p:nvSpPr>
            <p:spPr>
              <a:xfrm>
                <a:off x="5606515"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15"/>
              <p:cNvSpPr/>
              <p:nvPr/>
            </p:nvSpPr>
            <p:spPr>
              <a:xfrm>
                <a:off x="577377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15"/>
              <p:cNvSpPr/>
              <p:nvPr/>
            </p:nvSpPr>
            <p:spPr>
              <a:xfrm>
                <a:off x="5941028"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15"/>
              <p:cNvSpPr/>
              <p:nvPr/>
            </p:nvSpPr>
            <p:spPr>
              <a:xfrm>
                <a:off x="610828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15"/>
              <p:cNvSpPr/>
              <p:nvPr/>
            </p:nvSpPr>
            <p:spPr>
              <a:xfrm>
                <a:off x="627552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15"/>
              <p:cNvSpPr/>
              <p:nvPr/>
            </p:nvSpPr>
            <p:spPr>
              <a:xfrm>
                <a:off x="6442777"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15"/>
              <p:cNvSpPr/>
              <p:nvPr/>
            </p:nvSpPr>
            <p:spPr>
              <a:xfrm>
                <a:off x="661003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15"/>
              <p:cNvSpPr/>
              <p:nvPr/>
            </p:nvSpPr>
            <p:spPr>
              <a:xfrm>
                <a:off x="6777290"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15"/>
              <p:cNvSpPr/>
              <p:nvPr/>
            </p:nvSpPr>
            <p:spPr>
              <a:xfrm>
                <a:off x="694454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15"/>
              <p:cNvSpPr/>
              <p:nvPr/>
            </p:nvSpPr>
            <p:spPr>
              <a:xfrm>
                <a:off x="711180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15"/>
              <p:cNvSpPr/>
              <p:nvPr/>
            </p:nvSpPr>
            <p:spPr>
              <a:xfrm>
                <a:off x="7279060"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15"/>
              <p:cNvSpPr/>
              <p:nvPr/>
            </p:nvSpPr>
            <p:spPr>
              <a:xfrm>
                <a:off x="744631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15"/>
              <p:cNvSpPr/>
              <p:nvPr/>
            </p:nvSpPr>
            <p:spPr>
              <a:xfrm>
                <a:off x="7613573"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15"/>
              <p:cNvSpPr/>
              <p:nvPr/>
            </p:nvSpPr>
            <p:spPr>
              <a:xfrm>
                <a:off x="778082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15"/>
              <p:cNvSpPr/>
              <p:nvPr/>
            </p:nvSpPr>
            <p:spPr>
              <a:xfrm>
                <a:off x="7948086"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15"/>
              <p:cNvSpPr/>
              <p:nvPr/>
            </p:nvSpPr>
            <p:spPr>
              <a:xfrm>
                <a:off x="811534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15"/>
              <p:cNvSpPr/>
              <p:nvPr/>
            </p:nvSpPr>
            <p:spPr>
              <a:xfrm>
                <a:off x="828258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15"/>
              <p:cNvSpPr/>
              <p:nvPr/>
            </p:nvSpPr>
            <p:spPr>
              <a:xfrm>
                <a:off x="844984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15"/>
              <p:cNvSpPr/>
              <p:nvPr/>
            </p:nvSpPr>
            <p:spPr>
              <a:xfrm>
                <a:off x="861709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15"/>
              <p:cNvSpPr/>
              <p:nvPr/>
            </p:nvSpPr>
            <p:spPr>
              <a:xfrm>
                <a:off x="878435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365" name="Google Shape;1365;p15"/>
          <p:cNvSpPr txBox="1"/>
          <p:nvPr>
            <p:ph hasCustomPrompt="1" type="title"/>
          </p:nvPr>
        </p:nvSpPr>
        <p:spPr>
          <a:xfrm>
            <a:off x="5759875" y="1311919"/>
            <a:ext cx="1223400" cy="686100"/>
          </a:xfrm>
          <a:prstGeom prst="rect">
            <a:avLst/>
          </a:prstGeom>
          <a:noFill/>
        </p:spPr>
        <p:txBody>
          <a:bodyPr anchorCtr="0" anchor="ctr" bIns="91425" lIns="91425" spcFirstLastPara="1" rIns="91425" wrap="square" tIns="91425">
            <a:noAutofit/>
          </a:bodyPr>
          <a:lstStyle>
            <a:lvl1pPr lvl="0" rtl="0">
              <a:spcBef>
                <a:spcPts val="0"/>
              </a:spcBef>
              <a:spcAft>
                <a:spcPts val="0"/>
              </a:spcAft>
              <a:buSzPts val="12000"/>
              <a:buNone/>
              <a:defRPr b="0" sz="4800"/>
            </a:lvl1pPr>
            <a:lvl2pPr lvl="1" rtl="0" algn="r">
              <a:spcBef>
                <a:spcPts val="0"/>
              </a:spcBef>
              <a:spcAft>
                <a:spcPts val="0"/>
              </a:spcAft>
              <a:buSzPts val="12000"/>
              <a:buNone/>
              <a:defRPr sz="12000"/>
            </a:lvl2pPr>
            <a:lvl3pPr lvl="2" rtl="0" algn="r">
              <a:spcBef>
                <a:spcPts val="0"/>
              </a:spcBef>
              <a:spcAft>
                <a:spcPts val="0"/>
              </a:spcAft>
              <a:buSzPts val="12000"/>
              <a:buNone/>
              <a:defRPr sz="12000"/>
            </a:lvl3pPr>
            <a:lvl4pPr lvl="3" rtl="0" algn="r">
              <a:spcBef>
                <a:spcPts val="0"/>
              </a:spcBef>
              <a:spcAft>
                <a:spcPts val="0"/>
              </a:spcAft>
              <a:buSzPts val="12000"/>
              <a:buNone/>
              <a:defRPr sz="12000"/>
            </a:lvl4pPr>
            <a:lvl5pPr lvl="4" rtl="0" algn="r">
              <a:spcBef>
                <a:spcPts val="0"/>
              </a:spcBef>
              <a:spcAft>
                <a:spcPts val="0"/>
              </a:spcAft>
              <a:buSzPts val="12000"/>
              <a:buNone/>
              <a:defRPr sz="12000"/>
            </a:lvl5pPr>
            <a:lvl6pPr lvl="5" rtl="0" algn="r">
              <a:spcBef>
                <a:spcPts val="0"/>
              </a:spcBef>
              <a:spcAft>
                <a:spcPts val="0"/>
              </a:spcAft>
              <a:buSzPts val="12000"/>
              <a:buNone/>
              <a:defRPr sz="12000"/>
            </a:lvl6pPr>
            <a:lvl7pPr lvl="6" rtl="0" algn="r">
              <a:spcBef>
                <a:spcPts val="0"/>
              </a:spcBef>
              <a:spcAft>
                <a:spcPts val="0"/>
              </a:spcAft>
              <a:buSzPts val="12000"/>
              <a:buNone/>
              <a:defRPr sz="12000"/>
            </a:lvl7pPr>
            <a:lvl8pPr lvl="7" rtl="0" algn="r">
              <a:spcBef>
                <a:spcPts val="0"/>
              </a:spcBef>
              <a:spcAft>
                <a:spcPts val="0"/>
              </a:spcAft>
              <a:buSzPts val="12000"/>
              <a:buNone/>
              <a:defRPr sz="12000"/>
            </a:lvl8pPr>
            <a:lvl9pPr lvl="8" rtl="0" algn="r">
              <a:spcBef>
                <a:spcPts val="0"/>
              </a:spcBef>
              <a:spcAft>
                <a:spcPts val="0"/>
              </a:spcAft>
              <a:buSzPts val="12000"/>
              <a:buNone/>
              <a:defRPr sz="12000"/>
            </a:lvl9pPr>
          </a:lstStyle>
          <a:p>
            <a:r>
              <a:t>xx%</a:t>
            </a:r>
          </a:p>
        </p:txBody>
      </p:sp>
      <p:sp>
        <p:nvSpPr>
          <p:cNvPr id="1366" name="Google Shape;1366;p15"/>
          <p:cNvSpPr txBox="1"/>
          <p:nvPr>
            <p:ph idx="2" type="title"/>
          </p:nvPr>
        </p:nvSpPr>
        <p:spPr>
          <a:xfrm>
            <a:off x="4312375" y="2097681"/>
            <a:ext cx="4118400" cy="970500"/>
          </a:xfrm>
          <a:prstGeom prst="rect">
            <a:avLst/>
          </a:prstGeom>
          <a:noFill/>
        </p:spPr>
        <p:txBody>
          <a:bodyPr anchorCtr="0" anchor="ctr" bIns="91425" lIns="91425" spcFirstLastPara="1" rIns="91425" wrap="square" tIns="91425">
            <a:noAutofit/>
          </a:bodyPr>
          <a:lstStyle>
            <a:lvl1pPr lvl="0" rtl="0">
              <a:spcBef>
                <a:spcPts val="0"/>
              </a:spcBef>
              <a:spcAft>
                <a:spcPts val="0"/>
              </a:spcAft>
              <a:buSzPts val="3600"/>
              <a:buNone/>
              <a:defRPr sz="48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
        <p:nvSpPr>
          <p:cNvPr id="1367" name="Google Shape;1367;p15"/>
          <p:cNvSpPr txBox="1"/>
          <p:nvPr>
            <p:ph idx="1" type="subTitle"/>
          </p:nvPr>
        </p:nvSpPr>
        <p:spPr>
          <a:xfrm>
            <a:off x="4312375" y="3433781"/>
            <a:ext cx="4118400" cy="245400"/>
          </a:xfrm>
          <a:prstGeom prst="rect">
            <a:avLst/>
          </a:prstGeom>
          <a:noFill/>
        </p:spPr>
        <p:txBody>
          <a:bodyPr anchorCtr="0" anchor="ctr"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4">
    <p:bg>
      <p:bgPr>
        <a:solidFill>
          <a:schemeClr val="dk2"/>
        </a:solidFill>
      </p:bgPr>
    </p:bg>
    <p:spTree>
      <p:nvGrpSpPr>
        <p:cNvPr id="1368" name="Shape 1368"/>
        <p:cNvGrpSpPr/>
        <p:nvPr/>
      </p:nvGrpSpPr>
      <p:grpSpPr>
        <a:xfrm>
          <a:off x="0" y="0"/>
          <a:ext cx="0" cy="0"/>
          <a:chOff x="0" y="0"/>
          <a:chExt cx="0" cy="0"/>
        </a:xfrm>
      </p:grpSpPr>
      <p:grpSp>
        <p:nvGrpSpPr>
          <p:cNvPr id="1369" name="Google Shape;1369;p16"/>
          <p:cNvGrpSpPr/>
          <p:nvPr/>
        </p:nvGrpSpPr>
        <p:grpSpPr>
          <a:xfrm>
            <a:off x="223800" y="223800"/>
            <a:ext cx="8696400" cy="4695900"/>
            <a:chOff x="223800" y="223800"/>
            <a:chExt cx="8696400" cy="4695900"/>
          </a:xfrm>
        </p:grpSpPr>
        <p:sp>
          <p:nvSpPr>
            <p:cNvPr id="1370" name="Google Shape;1370;p16"/>
            <p:cNvSpPr/>
            <p:nvPr/>
          </p:nvSpPr>
          <p:spPr>
            <a:xfrm>
              <a:off x="223800" y="223800"/>
              <a:ext cx="8696400" cy="4695900"/>
            </a:xfrm>
            <a:prstGeom prst="roundRect">
              <a:avLst>
                <a:gd fmla="val 609" name="adj"/>
              </a:avLst>
            </a:prstGeom>
            <a:gradFill>
              <a:gsLst>
                <a:gs pos="0">
                  <a:schemeClr val="lt1"/>
                </a:gs>
                <a:gs pos="100000">
                  <a:schemeClr val="lt2"/>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16"/>
            <p:cNvSpPr/>
            <p:nvPr/>
          </p:nvSpPr>
          <p:spPr>
            <a:xfrm flipH="1">
              <a:off x="247650" y="223800"/>
              <a:ext cx="8648700" cy="4695900"/>
            </a:xfrm>
            <a:prstGeom prst="rtTriangle">
              <a:avLst/>
            </a:prstGeom>
            <a:solidFill>
              <a:srgbClr val="FBEFC6">
                <a:alpha val="308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2" name="Google Shape;1372;p16"/>
            <p:cNvGrpSpPr/>
            <p:nvPr/>
          </p:nvGrpSpPr>
          <p:grpSpPr>
            <a:xfrm>
              <a:off x="342833" y="376198"/>
              <a:ext cx="8458334" cy="167124"/>
              <a:chOff x="247650" y="304409"/>
              <a:chExt cx="8648604" cy="167107"/>
            </a:xfrm>
          </p:grpSpPr>
          <p:sp>
            <p:nvSpPr>
              <p:cNvPr id="1373" name="Google Shape;1373;p16"/>
              <p:cNvSpPr/>
              <p:nvPr/>
            </p:nvSpPr>
            <p:spPr>
              <a:xfrm>
                <a:off x="247650" y="304409"/>
                <a:ext cx="1188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16"/>
              <p:cNvSpPr/>
              <p:nvPr/>
            </p:nvSpPr>
            <p:spPr>
              <a:xfrm>
                <a:off x="42156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16"/>
              <p:cNvSpPr/>
              <p:nvPr/>
            </p:nvSpPr>
            <p:spPr>
              <a:xfrm>
                <a:off x="588819"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16"/>
              <p:cNvSpPr/>
              <p:nvPr/>
            </p:nvSpPr>
            <p:spPr>
              <a:xfrm>
                <a:off x="75607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16"/>
              <p:cNvSpPr/>
              <p:nvPr/>
            </p:nvSpPr>
            <p:spPr>
              <a:xfrm>
                <a:off x="923332"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16"/>
              <p:cNvSpPr/>
              <p:nvPr/>
            </p:nvSpPr>
            <p:spPr>
              <a:xfrm>
                <a:off x="109058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16"/>
              <p:cNvSpPr/>
              <p:nvPr/>
            </p:nvSpPr>
            <p:spPr>
              <a:xfrm>
                <a:off x="1257845"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16"/>
              <p:cNvSpPr/>
              <p:nvPr/>
            </p:nvSpPr>
            <p:spPr>
              <a:xfrm>
                <a:off x="142510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16"/>
              <p:cNvSpPr/>
              <p:nvPr/>
            </p:nvSpPr>
            <p:spPr>
              <a:xfrm>
                <a:off x="1592358"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16"/>
              <p:cNvSpPr/>
              <p:nvPr/>
            </p:nvSpPr>
            <p:spPr>
              <a:xfrm>
                <a:off x="1759615"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16"/>
              <p:cNvSpPr/>
              <p:nvPr/>
            </p:nvSpPr>
            <p:spPr>
              <a:xfrm>
                <a:off x="192687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16"/>
              <p:cNvSpPr/>
              <p:nvPr/>
            </p:nvSpPr>
            <p:spPr>
              <a:xfrm>
                <a:off x="2094128"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16"/>
              <p:cNvSpPr/>
              <p:nvPr/>
            </p:nvSpPr>
            <p:spPr>
              <a:xfrm>
                <a:off x="226138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16"/>
              <p:cNvSpPr/>
              <p:nvPr/>
            </p:nvSpPr>
            <p:spPr>
              <a:xfrm>
                <a:off x="242864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16"/>
              <p:cNvSpPr/>
              <p:nvPr/>
            </p:nvSpPr>
            <p:spPr>
              <a:xfrm>
                <a:off x="259589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16"/>
              <p:cNvSpPr/>
              <p:nvPr/>
            </p:nvSpPr>
            <p:spPr>
              <a:xfrm>
                <a:off x="276315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16"/>
              <p:cNvSpPr/>
              <p:nvPr/>
            </p:nvSpPr>
            <p:spPr>
              <a:xfrm>
                <a:off x="293041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16"/>
              <p:cNvSpPr/>
              <p:nvPr/>
            </p:nvSpPr>
            <p:spPr>
              <a:xfrm>
                <a:off x="3097667"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16"/>
              <p:cNvSpPr/>
              <p:nvPr/>
            </p:nvSpPr>
            <p:spPr>
              <a:xfrm>
                <a:off x="326492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16"/>
              <p:cNvSpPr/>
              <p:nvPr/>
            </p:nvSpPr>
            <p:spPr>
              <a:xfrm>
                <a:off x="3432180"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16"/>
              <p:cNvSpPr/>
              <p:nvPr/>
            </p:nvSpPr>
            <p:spPr>
              <a:xfrm>
                <a:off x="359943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16"/>
              <p:cNvSpPr/>
              <p:nvPr/>
            </p:nvSpPr>
            <p:spPr>
              <a:xfrm>
                <a:off x="376669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16"/>
              <p:cNvSpPr/>
              <p:nvPr/>
            </p:nvSpPr>
            <p:spPr>
              <a:xfrm>
                <a:off x="3933950"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16"/>
              <p:cNvSpPr/>
              <p:nvPr/>
            </p:nvSpPr>
            <p:spPr>
              <a:xfrm>
                <a:off x="410120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16"/>
              <p:cNvSpPr/>
              <p:nvPr/>
            </p:nvSpPr>
            <p:spPr>
              <a:xfrm>
                <a:off x="4268463"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16"/>
              <p:cNvSpPr/>
              <p:nvPr/>
            </p:nvSpPr>
            <p:spPr>
              <a:xfrm>
                <a:off x="443571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16"/>
              <p:cNvSpPr/>
              <p:nvPr/>
            </p:nvSpPr>
            <p:spPr>
              <a:xfrm>
                <a:off x="4602976"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16"/>
              <p:cNvSpPr/>
              <p:nvPr/>
            </p:nvSpPr>
            <p:spPr>
              <a:xfrm>
                <a:off x="477023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16"/>
              <p:cNvSpPr/>
              <p:nvPr/>
            </p:nvSpPr>
            <p:spPr>
              <a:xfrm>
                <a:off x="4937489"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16"/>
              <p:cNvSpPr/>
              <p:nvPr/>
            </p:nvSpPr>
            <p:spPr>
              <a:xfrm>
                <a:off x="5104745"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16"/>
              <p:cNvSpPr/>
              <p:nvPr/>
            </p:nvSpPr>
            <p:spPr>
              <a:xfrm>
                <a:off x="5272002"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16"/>
              <p:cNvSpPr/>
              <p:nvPr/>
            </p:nvSpPr>
            <p:spPr>
              <a:xfrm>
                <a:off x="5439258"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16"/>
              <p:cNvSpPr/>
              <p:nvPr/>
            </p:nvSpPr>
            <p:spPr>
              <a:xfrm>
                <a:off x="5606515"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16"/>
              <p:cNvSpPr/>
              <p:nvPr/>
            </p:nvSpPr>
            <p:spPr>
              <a:xfrm>
                <a:off x="577377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16"/>
              <p:cNvSpPr/>
              <p:nvPr/>
            </p:nvSpPr>
            <p:spPr>
              <a:xfrm>
                <a:off x="5941028"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16"/>
              <p:cNvSpPr/>
              <p:nvPr/>
            </p:nvSpPr>
            <p:spPr>
              <a:xfrm>
                <a:off x="610828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16"/>
              <p:cNvSpPr/>
              <p:nvPr/>
            </p:nvSpPr>
            <p:spPr>
              <a:xfrm>
                <a:off x="627552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16"/>
              <p:cNvSpPr/>
              <p:nvPr/>
            </p:nvSpPr>
            <p:spPr>
              <a:xfrm>
                <a:off x="6442777"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16"/>
              <p:cNvSpPr/>
              <p:nvPr/>
            </p:nvSpPr>
            <p:spPr>
              <a:xfrm>
                <a:off x="661003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16"/>
              <p:cNvSpPr/>
              <p:nvPr/>
            </p:nvSpPr>
            <p:spPr>
              <a:xfrm>
                <a:off x="6777290"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16"/>
              <p:cNvSpPr/>
              <p:nvPr/>
            </p:nvSpPr>
            <p:spPr>
              <a:xfrm>
                <a:off x="694454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16"/>
              <p:cNvSpPr/>
              <p:nvPr/>
            </p:nvSpPr>
            <p:spPr>
              <a:xfrm>
                <a:off x="711180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16"/>
              <p:cNvSpPr/>
              <p:nvPr/>
            </p:nvSpPr>
            <p:spPr>
              <a:xfrm>
                <a:off x="7279060"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16"/>
              <p:cNvSpPr/>
              <p:nvPr/>
            </p:nvSpPr>
            <p:spPr>
              <a:xfrm>
                <a:off x="744631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16"/>
              <p:cNvSpPr/>
              <p:nvPr/>
            </p:nvSpPr>
            <p:spPr>
              <a:xfrm>
                <a:off x="7613573"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16"/>
              <p:cNvSpPr/>
              <p:nvPr/>
            </p:nvSpPr>
            <p:spPr>
              <a:xfrm>
                <a:off x="778082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16"/>
              <p:cNvSpPr/>
              <p:nvPr/>
            </p:nvSpPr>
            <p:spPr>
              <a:xfrm>
                <a:off x="7948086"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16"/>
              <p:cNvSpPr/>
              <p:nvPr/>
            </p:nvSpPr>
            <p:spPr>
              <a:xfrm>
                <a:off x="811534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16"/>
              <p:cNvSpPr/>
              <p:nvPr/>
            </p:nvSpPr>
            <p:spPr>
              <a:xfrm>
                <a:off x="828258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16"/>
              <p:cNvSpPr/>
              <p:nvPr/>
            </p:nvSpPr>
            <p:spPr>
              <a:xfrm>
                <a:off x="844984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16"/>
              <p:cNvSpPr/>
              <p:nvPr/>
            </p:nvSpPr>
            <p:spPr>
              <a:xfrm>
                <a:off x="861709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16"/>
              <p:cNvSpPr/>
              <p:nvPr/>
            </p:nvSpPr>
            <p:spPr>
              <a:xfrm>
                <a:off x="878435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5" name="Google Shape;1425;p16"/>
            <p:cNvGrpSpPr/>
            <p:nvPr/>
          </p:nvGrpSpPr>
          <p:grpSpPr>
            <a:xfrm>
              <a:off x="342833" y="4600173"/>
              <a:ext cx="8458334" cy="167124"/>
              <a:chOff x="247650" y="304409"/>
              <a:chExt cx="8648604" cy="167107"/>
            </a:xfrm>
          </p:grpSpPr>
          <p:sp>
            <p:nvSpPr>
              <p:cNvPr id="1426" name="Google Shape;1426;p16"/>
              <p:cNvSpPr/>
              <p:nvPr/>
            </p:nvSpPr>
            <p:spPr>
              <a:xfrm>
                <a:off x="247650" y="304409"/>
                <a:ext cx="1188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16"/>
              <p:cNvSpPr/>
              <p:nvPr/>
            </p:nvSpPr>
            <p:spPr>
              <a:xfrm>
                <a:off x="42156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16"/>
              <p:cNvSpPr/>
              <p:nvPr/>
            </p:nvSpPr>
            <p:spPr>
              <a:xfrm>
                <a:off x="588819"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16"/>
              <p:cNvSpPr/>
              <p:nvPr/>
            </p:nvSpPr>
            <p:spPr>
              <a:xfrm>
                <a:off x="75607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16"/>
              <p:cNvSpPr/>
              <p:nvPr/>
            </p:nvSpPr>
            <p:spPr>
              <a:xfrm>
                <a:off x="923332"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16"/>
              <p:cNvSpPr/>
              <p:nvPr/>
            </p:nvSpPr>
            <p:spPr>
              <a:xfrm>
                <a:off x="109058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16"/>
              <p:cNvSpPr/>
              <p:nvPr/>
            </p:nvSpPr>
            <p:spPr>
              <a:xfrm>
                <a:off x="1257845"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16"/>
              <p:cNvSpPr/>
              <p:nvPr/>
            </p:nvSpPr>
            <p:spPr>
              <a:xfrm>
                <a:off x="142510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16"/>
              <p:cNvSpPr/>
              <p:nvPr/>
            </p:nvSpPr>
            <p:spPr>
              <a:xfrm>
                <a:off x="1592358"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16"/>
              <p:cNvSpPr/>
              <p:nvPr/>
            </p:nvSpPr>
            <p:spPr>
              <a:xfrm>
                <a:off x="1759615"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16"/>
              <p:cNvSpPr/>
              <p:nvPr/>
            </p:nvSpPr>
            <p:spPr>
              <a:xfrm>
                <a:off x="192687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16"/>
              <p:cNvSpPr/>
              <p:nvPr/>
            </p:nvSpPr>
            <p:spPr>
              <a:xfrm>
                <a:off x="2094128"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16"/>
              <p:cNvSpPr/>
              <p:nvPr/>
            </p:nvSpPr>
            <p:spPr>
              <a:xfrm>
                <a:off x="226138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16"/>
              <p:cNvSpPr/>
              <p:nvPr/>
            </p:nvSpPr>
            <p:spPr>
              <a:xfrm>
                <a:off x="242864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16"/>
              <p:cNvSpPr/>
              <p:nvPr/>
            </p:nvSpPr>
            <p:spPr>
              <a:xfrm>
                <a:off x="259589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16"/>
              <p:cNvSpPr/>
              <p:nvPr/>
            </p:nvSpPr>
            <p:spPr>
              <a:xfrm>
                <a:off x="276315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16"/>
              <p:cNvSpPr/>
              <p:nvPr/>
            </p:nvSpPr>
            <p:spPr>
              <a:xfrm>
                <a:off x="293041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16"/>
              <p:cNvSpPr/>
              <p:nvPr/>
            </p:nvSpPr>
            <p:spPr>
              <a:xfrm>
                <a:off x="3097667"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16"/>
              <p:cNvSpPr/>
              <p:nvPr/>
            </p:nvSpPr>
            <p:spPr>
              <a:xfrm>
                <a:off x="326492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16"/>
              <p:cNvSpPr/>
              <p:nvPr/>
            </p:nvSpPr>
            <p:spPr>
              <a:xfrm>
                <a:off x="3432180"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16"/>
              <p:cNvSpPr/>
              <p:nvPr/>
            </p:nvSpPr>
            <p:spPr>
              <a:xfrm>
                <a:off x="359943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16"/>
              <p:cNvSpPr/>
              <p:nvPr/>
            </p:nvSpPr>
            <p:spPr>
              <a:xfrm>
                <a:off x="376669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16"/>
              <p:cNvSpPr/>
              <p:nvPr/>
            </p:nvSpPr>
            <p:spPr>
              <a:xfrm>
                <a:off x="3933950"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16"/>
              <p:cNvSpPr/>
              <p:nvPr/>
            </p:nvSpPr>
            <p:spPr>
              <a:xfrm>
                <a:off x="410120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16"/>
              <p:cNvSpPr/>
              <p:nvPr/>
            </p:nvSpPr>
            <p:spPr>
              <a:xfrm>
                <a:off x="4268463"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16"/>
              <p:cNvSpPr/>
              <p:nvPr/>
            </p:nvSpPr>
            <p:spPr>
              <a:xfrm>
                <a:off x="443571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16"/>
              <p:cNvSpPr/>
              <p:nvPr/>
            </p:nvSpPr>
            <p:spPr>
              <a:xfrm>
                <a:off x="4602976"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16"/>
              <p:cNvSpPr/>
              <p:nvPr/>
            </p:nvSpPr>
            <p:spPr>
              <a:xfrm>
                <a:off x="477023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16"/>
              <p:cNvSpPr/>
              <p:nvPr/>
            </p:nvSpPr>
            <p:spPr>
              <a:xfrm>
                <a:off x="4937489"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16"/>
              <p:cNvSpPr/>
              <p:nvPr/>
            </p:nvSpPr>
            <p:spPr>
              <a:xfrm>
                <a:off x="5104745"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16"/>
              <p:cNvSpPr/>
              <p:nvPr/>
            </p:nvSpPr>
            <p:spPr>
              <a:xfrm>
                <a:off x="5272002"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16"/>
              <p:cNvSpPr/>
              <p:nvPr/>
            </p:nvSpPr>
            <p:spPr>
              <a:xfrm>
                <a:off x="5439258"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16"/>
              <p:cNvSpPr/>
              <p:nvPr/>
            </p:nvSpPr>
            <p:spPr>
              <a:xfrm>
                <a:off x="5606515"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16"/>
              <p:cNvSpPr/>
              <p:nvPr/>
            </p:nvSpPr>
            <p:spPr>
              <a:xfrm>
                <a:off x="577377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16"/>
              <p:cNvSpPr/>
              <p:nvPr/>
            </p:nvSpPr>
            <p:spPr>
              <a:xfrm>
                <a:off x="5941028"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16"/>
              <p:cNvSpPr/>
              <p:nvPr/>
            </p:nvSpPr>
            <p:spPr>
              <a:xfrm>
                <a:off x="610828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16"/>
              <p:cNvSpPr/>
              <p:nvPr/>
            </p:nvSpPr>
            <p:spPr>
              <a:xfrm>
                <a:off x="627552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16"/>
              <p:cNvSpPr/>
              <p:nvPr/>
            </p:nvSpPr>
            <p:spPr>
              <a:xfrm>
                <a:off x="6442777"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16"/>
              <p:cNvSpPr/>
              <p:nvPr/>
            </p:nvSpPr>
            <p:spPr>
              <a:xfrm>
                <a:off x="661003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16"/>
              <p:cNvSpPr/>
              <p:nvPr/>
            </p:nvSpPr>
            <p:spPr>
              <a:xfrm>
                <a:off x="6777290"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16"/>
              <p:cNvSpPr/>
              <p:nvPr/>
            </p:nvSpPr>
            <p:spPr>
              <a:xfrm>
                <a:off x="694454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16"/>
              <p:cNvSpPr/>
              <p:nvPr/>
            </p:nvSpPr>
            <p:spPr>
              <a:xfrm>
                <a:off x="711180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16"/>
              <p:cNvSpPr/>
              <p:nvPr/>
            </p:nvSpPr>
            <p:spPr>
              <a:xfrm>
                <a:off x="7279060"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16"/>
              <p:cNvSpPr/>
              <p:nvPr/>
            </p:nvSpPr>
            <p:spPr>
              <a:xfrm>
                <a:off x="744631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16"/>
              <p:cNvSpPr/>
              <p:nvPr/>
            </p:nvSpPr>
            <p:spPr>
              <a:xfrm>
                <a:off x="7613573"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16"/>
              <p:cNvSpPr/>
              <p:nvPr/>
            </p:nvSpPr>
            <p:spPr>
              <a:xfrm>
                <a:off x="778082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16"/>
              <p:cNvSpPr/>
              <p:nvPr/>
            </p:nvSpPr>
            <p:spPr>
              <a:xfrm>
                <a:off x="7948086"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16"/>
              <p:cNvSpPr/>
              <p:nvPr/>
            </p:nvSpPr>
            <p:spPr>
              <a:xfrm>
                <a:off x="811534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16"/>
              <p:cNvSpPr/>
              <p:nvPr/>
            </p:nvSpPr>
            <p:spPr>
              <a:xfrm>
                <a:off x="828258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16"/>
              <p:cNvSpPr/>
              <p:nvPr/>
            </p:nvSpPr>
            <p:spPr>
              <a:xfrm>
                <a:off x="844984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16"/>
              <p:cNvSpPr/>
              <p:nvPr/>
            </p:nvSpPr>
            <p:spPr>
              <a:xfrm>
                <a:off x="861709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16"/>
              <p:cNvSpPr/>
              <p:nvPr/>
            </p:nvSpPr>
            <p:spPr>
              <a:xfrm>
                <a:off x="878435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478" name="Google Shape;1478;p16"/>
          <p:cNvSpPr txBox="1"/>
          <p:nvPr>
            <p:ph type="title"/>
          </p:nvPr>
        </p:nvSpPr>
        <p:spPr>
          <a:xfrm>
            <a:off x="4990975" y="3318525"/>
            <a:ext cx="3439800" cy="478200"/>
          </a:xfrm>
          <a:prstGeom prst="rect">
            <a:avLst/>
          </a:prstGeom>
          <a:noFill/>
        </p:spPr>
        <p:txBody>
          <a:bodyPr anchorCtr="0" anchor="ctr" bIns="91425" lIns="91425" spcFirstLastPara="1" rIns="91425" wrap="square" tIns="91425">
            <a:noAutofit/>
          </a:bodyPr>
          <a:lstStyle>
            <a:lvl1pPr lvl="0" rtl="0" algn="l">
              <a:spcBef>
                <a:spcPts val="0"/>
              </a:spcBef>
              <a:spcAft>
                <a:spcPts val="0"/>
              </a:spcAft>
              <a:buNone/>
              <a:defRPr sz="2400"/>
            </a:lvl1pPr>
            <a:lvl2pPr lvl="1" rtl="0" algn="l">
              <a:spcBef>
                <a:spcPts val="0"/>
              </a:spcBef>
              <a:spcAft>
                <a:spcPts val="0"/>
              </a:spcAft>
              <a:buNone/>
              <a:defRPr sz="2400"/>
            </a:lvl2pPr>
            <a:lvl3pPr lvl="2" rtl="0" algn="l">
              <a:spcBef>
                <a:spcPts val="0"/>
              </a:spcBef>
              <a:spcAft>
                <a:spcPts val="0"/>
              </a:spcAft>
              <a:buNone/>
              <a:defRPr sz="2400"/>
            </a:lvl3pPr>
            <a:lvl4pPr lvl="3" rtl="0" algn="l">
              <a:spcBef>
                <a:spcPts val="0"/>
              </a:spcBef>
              <a:spcAft>
                <a:spcPts val="0"/>
              </a:spcAft>
              <a:buNone/>
              <a:defRPr sz="2400"/>
            </a:lvl4pPr>
            <a:lvl5pPr lvl="4" rtl="0" algn="l">
              <a:spcBef>
                <a:spcPts val="0"/>
              </a:spcBef>
              <a:spcAft>
                <a:spcPts val="0"/>
              </a:spcAft>
              <a:buNone/>
              <a:defRPr sz="2400"/>
            </a:lvl5pPr>
            <a:lvl6pPr lvl="5" rtl="0" algn="l">
              <a:spcBef>
                <a:spcPts val="0"/>
              </a:spcBef>
              <a:spcAft>
                <a:spcPts val="0"/>
              </a:spcAft>
              <a:buNone/>
              <a:defRPr sz="2400"/>
            </a:lvl6pPr>
            <a:lvl7pPr lvl="6" rtl="0" algn="l">
              <a:spcBef>
                <a:spcPts val="0"/>
              </a:spcBef>
              <a:spcAft>
                <a:spcPts val="0"/>
              </a:spcAft>
              <a:buNone/>
              <a:defRPr sz="2400"/>
            </a:lvl7pPr>
            <a:lvl8pPr lvl="7" rtl="0" algn="l">
              <a:spcBef>
                <a:spcPts val="0"/>
              </a:spcBef>
              <a:spcAft>
                <a:spcPts val="0"/>
              </a:spcAft>
              <a:buNone/>
              <a:defRPr sz="2400"/>
            </a:lvl8pPr>
            <a:lvl9pPr lvl="8" rtl="0" algn="l">
              <a:spcBef>
                <a:spcPts val="0"/>
              </a:spcBef>
              <a:spcAft>
                <a:spcPts val="0"/>
              </a:spcAft>
              <a:buNone/>
              <a:defRPr sz="2400"/>
            </a:lvl9pPr>
          </a:lstStyle>
          <a:p/>
        </p:txBody>
      </p:sp>
      <p:sp>
        <p:nvSpPr>
          <p:cNvPr id="1479" name="Google Shape;1479;p16"/>
          <p:cNvSpPr txBox="1"/>
          <p:nvPr>
            <p:ph idx="1" type="subTitle"/>
          </p:nvPr>
        </p:nvSpPr>
        <p:spPr>
          <a:xfrm>
            <a:off x="4990975" y="1346775"/>
            <a:ext cx="3439800" cy="1895700"/>
          </a:xfrm>
          <a:prstGeom prst="rect">
            <a:avLst/>
          </a:prstGeom>
        </p:spPr>
        <p:txBody>
          <a:bodyPr anchorCtr="0" anchor="ctr" bIns="91425" lIns="91425" spcFirstLastPara="1" rIns="91425" wrap="square" tIns="91425">
            <a:noAutofit/>
          </a:bodyPr>
          <a:lstStyle>
            <a:lvl1pPr lvl="0" rtl="0">
              <a:spcBef>
                <a:spcPts val="0"/>
              </a:spcBef>
              <a:spcAft>
                <a:spcPts val="0"/>
              </a:spcAft>
              <a:buSzPts val="1800"/>
              <a:buNone/>
              <a:defRPr sz="2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14">
    <p:bg>
      <p:bgPr>
        <a:solidFill>
          <a:schemeClr val="dk2"/>
        </a:solidFill>
      </p:bgPr>
    </p:bg>
    <p:spTree>
      <p:nvGrpSpPr>
        <p:cNvPr id="1480" name="Shape 1480"/>
        <p:cNvGrpSpPr/>
        <p:nvPr/>
      </p:nvGrpSpPr>
      <p:grpSpPr>
        <a:xfrm>
          <a:off x="0" y="0"/>
          <a:ext cx="0" cy="0"/>
          <a:chOff x="0" y="0"/>
          <a:chExt cx="0" cy="0"/>
        </a:xfrm>
      </p:grpSpPr>
      <p:grpSp>
        <p:nvGrpSpPr>
          <p:cNvPr id="1481" name="Google Shape;1481;p17"/>
          <p:cNvGrpSpPr/>
          <p:nvPr/>
        </p:nvGrpSpPr>
        <p:grpSpPr>
          <a:xfrm>
            <a:off x="223800" y="223800"/>
            <a:ext cx="8696400" cy="4695900"/>
            <a:chOff x="223800" y="223800"/>
            <a:chExt cx="8696400" cy="4695900"/>
          </a:xfrm>
        </p:grpSpPr>
        <p:sp>
          <p:nvSpPr>
            <p:cNvPr id="1482" name="Google Shape;1482;p17"/>
            <p:cNvSpPr/>
            <p:nvPr/>
          </p:nvSpPr>
          <p:spPr>
            <a:xfrm>
              <a:off x="223800" y="223800"/>
              <a:ext cx="8696400" cy="4695900"/>
            </a:xfrm>
            <a:prstGeom prst="roundRect">
              <a:avLst>
                <a:gd fmla="val 609" name="adj"/>
              </a:avLst>
            </a:prstGeom>
            <a:gradFill>
              <a:gsLst>
                <a:gs pos="0">
                  <a:schemeClr val="lt1"/>
                </a:gs>
                <a:gs pos="100000">
                  <a:schemeClr val="lt2"/>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17"/>
            <p:cNvSpPr/>
            <p:nvPr/>
          </p:nvSpPr>
          <p:spPr>
            <a:xfrm flipH="1">
              <a:off x="247650" y="223800"/>
              <a:ext cx="8648700" cy="4695900"/>
            </a:xfrm>
            <a:prstGeom prst="rtTriangle">
              <a:avLst/>
            </a:prstGeom>
            <a:solidFill>
              <a:srgbClr val="FBEFC6">
                <a:alpha val="308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4" name="Google Shape;1484;p17"/>
            <p:cNvGrpSpPr/>
            <p:nvPr/>
          </p:nvGrpSpPr>
          <p:grpSpPr>
            <a:xfrm>
              <a:off x="342833" y="376198"/>
              <a:ext cx="8458334" cy="167124"/>
              <a:chOff x="247650" y="304409"/>
              <a:chExt cx="8648604" cy="167107"/>
            </a:xfrm>
          </p:grpSpPr>
          <p:sp>
            <p:nvSpPr>
              <p:cNvPr id="1485" name="Google Shape;1485;p17"/>
              <p:cNvSpPr/>
              <p:nvPr/>
            </p:nvSpPr>
            <p:spPr>
              <a:xfrm>
                <a:off x="247650" y="304409"/>
                <a:ext cx="1188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17"/>
              <p:cNvSpPr/>
              <p:nvPr/>
            </p:nvSpPr>
            <p:spPr>
              <a:xfrm>
                <a:off x="42156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17"/>
              <p:cNvSpPr/>
              <p:nvPr/>
            </p:nvSpPr>
            <p:spPr>
              <a:xfrm>
                <a:off x="588819"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17"/>
              <p:cNvSpPr/>
              <p:nvPr/>
            </p:nvSpPr>
            <p:spPr>
              <a:xfrm>
                <a:off x="75607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17"/>
              <p:cNvSpPr/>
              <p:nvPr/>
            </p:nvSpPr>
            <p:spPr>
              <a:xfrm>
                <a:off x="923332"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17"/>
              <p:cNvSpPr/>
              <p:nvPr/>
            </p:nvSpPr>
            <p:spPr>
              <a:xfrm>
                <a:off x="109058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17"/>
              <p:cNvSpPr/>
              <p:nvPr/>
            </p:nvSpPr>
            <p:spPr>
              <a:xfrm>
                <a:off x="1257845"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17"/>
              <p:cNvSpPr/>
              <p:nvPr/>
            </p:nvSpPr>
            <p:spPr>
              <a:xfrm>
                <a:off x="142510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17"/>
              <p:cNvSpPr/>
              <p:nvPr/>
            </p:nvSpPr>
            <p:spPr>
              <a:xfrm>
                <a:off x="1592358"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17"/>
              <p:cNvSpPr/>
              <p:nvPr/>
            </p:nvSpPr>
            <p:spPr>
              <a:xfrm>
                <a:off x="1759615"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17"/>
              <p:cNvSpPr/>
              <p:nvPr/>
            </p:nvSpPr>
            <p:spPr>
              <a:xfrm>
                <a:off x="192687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17"/>
              <p:cNvSpPr/>
              <p:nvPr/>
            </p:nvSpPr>
            <p:spPr>
              <a:xfrm>
                <a:off x="2094128"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17"/>
              <p:cNvSpPr/>
              <p:nvPr/>
            </p:nvSpPr>
            <p:spPr>
              <a:xfrm>
                <a:off x="226138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17"/>
              <p:cNvSpPr/>
              <p:nvPr/>
            </p:nvSpPr>
            <p:spPr>
              <a:xfrm>
                <a:off x="242864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17"/>
              <p:cNvSpPr/>
              <p:nvPr/>
            </p:nvSpPr>
            <p:spPr>
              <a:xfrm>
                <a:off x="259589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17"/>
              <p:cNvSpPr/>
              <p:nvPr/>
            </p:nvSpPr>
            <p:spPr>
              <a:xfrm>
                <a:off x="276315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17"/>
              <p:cNvSpPr/>
              <p:nvPr/>
            </p:nvSpPr>
            <p:spPr>
              <a:xfrm>
                <a:off x="293041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17"/>
              <p:cNvSpPr/>
              <p:nvPr/>
            </p:nvSpPr>
            <p:spPr>
              <a:xfrm>
                <a:off x="3097667"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17"/>
              <p:cNvSpPr/>
              <p:nvPr/>
            </p:nvSpPr>
            <p:spPr>
              <a:xfrm>
                <a:off x="326492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17"/>
              <p:cNvSpPr/>
              <p:nvPr/>
            </p:nvSpPr>
            <p:spPr>
              <a:xfrm>
                <a:off x="3432180"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17"/>
              <p:cNvSpPr/>
              <p:nvPr/>
            </p:nvSpPr>
            <p:spPr>
              <a:xfrm>
                <a:off x="359943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17"/>
              <p:cNvSpPr/>
              <p:nvPr/>
            </p:nvSpPr>
            <p:spPr>
              <a:xfrm>
                <a:off x="376669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17"/>
              <p:cNvSpPr/>
              <p:nvPr/>
            </p:nvSpPr>
            <p:spPr>
              <a:xfrm>
                <a:off x="3933950"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17"/>
              <p:cNvSpPr/>
              <p:nvPr/>
            </p:nvSpPr>
            <p:spPr>
              <a:xfrm>
                <a:off x="410120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17"/>
              <p:cNvSpPr/>
              <p:nvPr/>
            </p:nvSpPr>
            <p:spPr>
              <a:xfrm>
                <a:off x="4268463"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17"/>
              <p:cNvSpPr/>
              <p:nvPr/>
            </p:nvSpPr>
            <p:spPr>
              <a:xfrm>
                <a:off x="443571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17"/>
              <p:cNvSpPr/>
              <p:nvPr/>
            </p:nvSpPr>
            <p:spPr>
              <a:xfrm>
                <a:off x="4602976"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17"/>
              <p:cNvSpPr/>
              <p:nvPr/>
            </p:nvSpPr>
            <p:spPr>
              <a:xfrm>
                <a:off x="477023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17"/>
              <p:cNvSpPr/>
              <p:nvPr/>
            </p:nvSpPr>
            <p:spPr>
              <a:xfrm>
                <a:off x="4937489"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17"/>
              <p:cNvSpPr/>
              <p:nvPr/>
            </p:nvSpPr>
            <p:spPr>
              <a:xfrm>
                <a:off x="5104745"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17"/>
              <p:cNvSpPr/>
              <p:nvPr/>
            </p:nvSpPr>
            <p:spPr>
              <a:xfrm>
                <a:off x="5272002"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17"/>
              <p:cNvSpPr/>
              <p:nvPr/>
            </p:nvSpPr>
            <p:spPr>
              <a:xfrm>
                <a:off x="5439258"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17"/>
              <p:cNvSpPr/>
              <p:nvPr/>
            </p:nvSpPr>
            <p:spPr>
              <a:xfrm>
                <a:off x="5606515"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17"/>
              <p:cNvSpPr/>
              <p:nvPr/>
            </p:nvSpPr>
            <p:spPr>
              <a:xfrm>
                <a:off x="577377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17"/>
              <p:cNvSpPr/>
              <p:nvPr/>
            </p:nvSpPr>
            <p:spPr>
              <a:xfrm>
                <a:off x="5941028"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17"/>
              <p:cNvSpPr/>
              <p:nvPr/>
            </p:nvSpPr>
            <p:spPr>
              <a:xfrm>
                <a:off x="610828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17"/>
              <p:cNvSpPr/>
              <p:nvPr/>
            </p:nvSpPr>
            <p:spPr>
              <a:xfrm>
                <a:off x="627552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17"/>
              <p:cNvSpPr/>
              <p:nvPr/>
            </p:nvSpPr>
            <p:spPr>
              <a:xfrm>
                <a:off x="6442777"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17"/>
              <p:cNvSpPr/>
              <p:nvPr/>
            </p:nvSpPr>
            <p:spPr>
              <a:xfrm>
                <a:off x="661003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17"/>
              <p:cNvSpPr/>
              <p:nvPr/>
            </p:nvSpPr>
            <p:spPr>
              <a:xfrm>
                <a:off x="6777290"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17"/>
              <p:cNvSpPr/>
              <p:nvPr/>
            </p:nvSpPr>
            <p:spPr>
              <a:xfrm>
                <a:off x="694454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17"/>
              <p:cNvSpPr/>
              <p:nvPr/>
            </p:nvSpPr>
            <p:spPr>
              <a:xfrm>
                <a:off x="711180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17"/>
              <p:cNvSpPr/>
              <p:nvPr/>
            </p:nvSpPr>
            <p:spPr>
              <a:xfrm>
                <a:off x="7279060"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17"/>
              <p:cNvSpPr/>
              <p:nvPr/>
            </p:nvSpPr>
            <p:spPr>
              <a:xfrm>
                <a:off x="744631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17"/>
              <p:cNvSpPr/>
              <p:nvPr/>
            </p:nvSpPr>
            <p:spPr>
              <a:xfrm>
                <a:off x="7613573"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17"/>
              <p:cNvSpPr/>
              <p:nvPr/>
            </p:nvSpPr>
            <p:spPr>
              <a:xfrm>
                <a:off x="778082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17"/>
              <p:cNvSpPr/>
              <p:nvPr/>
            </p:nvSpPr>
            <p:spPr>
              <a:xfrm>
                <a:off x="7948086"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17"/>
              <p:cNvSpPr/>
              <p:nvPr/>
            </p:nvSpPr>
            <p:spPr>
              <a:xfrm>
                <a:off x="811534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17"/>
              <p:cNvSpPr/>
              <p:nvPr/>
            </p:nvSpPr>
            <p:spPr>
              <a:xfrm>
                <a:off x="828258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17"/>
              <p:cNvSpPr/>
              <p:nvPr/>
            </p:nvSpPr>
            <p:spPr>
              <a:xfrm>
                <a:off x="844984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17"/>
              <p:cNvSpPr/>
              <p:nvPr/>
            </p:nvSpPr>
            <p:spPr>
              <a:xfrm>
                <a:off x="861709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17"/>
              <p:cNvSpPr/>
              <p:nvPr/>
            </p:nvSpPr>
            <p:spPr>
              <a:xfrm>
                <a:off x="878435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 name="Google Shape;1537;p17"/>
            <p:cNvGrpSpPr/>
            <p:nvPr/>
          </p:nvGrpSpPr>
          <p:grpSpPr>
            <a:xfrm>
              <a:off x="342833" y="4600173"/>
              <a:ext cx="8458334" cy="167124"/>
              <a:chOff x="247650" y="304409"/>
              <a:chExt cx="8648604" cy="167107"/>
            </a:xfrm>
          </p:grpSpPr>
          <p:sp>
            <p:nvSpPr>
              <p:cNvPr id="1538" name="Google Shape;1538;p17"/>
              <p:cNvSpPr/>
              <p:nvPr/>
            </p:nvSpPr>
            <p:spPr>
              <a:xfrm>
                <a:off x="247650" y="304409"/>
                <a:ext cx="1188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17"/>
              <p:cNvSpPr/>
              <p:nvPr/>
            </p:nvSpPr>
            <p:spPr>
              <a:xfrm>
                <a:off x="42156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17"/>
              <p:cNvSpPr/>
              <p:nvPr/>
            </p:nvSpPr>
            <p:spPr>
              <a:xfrm>
                <a:off x="588819"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17"/>
              <p:cNvSpPr/>
              <p:nvPr/>
            </p:nvSpPr>
            <p:spPr>
              <a:xfrm>
                <a:off x="75607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17"/>
              <p:cNvSpPr/>
              <p:nvPr/>
            </p:nvSpPr>
            <p:spPr>
              <a:xfrm>
                <a:off x="923332"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17"/>
              <p:cNvSpPr/>
              <p:nvPr/>
            </p:nvSpPr>
            <p:spPr>
              <a:xfrm>
                <a:off x="109058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17"/>
              <p:cNvSpPr/>
              <p:nvPr/>
            </p:nvSpPr>
            <p:spPr>
              <a:xfrm>
                <a:off x="1257845"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17"/>
              <p:cNvSpPr/>
              <p:nvPr/>
            </p:nvSpPr>
            <p:spPr>
              <a:xfrm>
                <a:off x="142510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17"/>
              <p:cNvSpPr/>
              <p:nvPr/>
            </p:nvSpPr>
            <p:spPr>
              <a:xfrm>
                <a:off x="1592358"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17"/>
              <p:cNvSpPr/>
              <p:nvPr/>
            </p:nvSpPr>
            <p:spPr>
              <a:xfrm>
                <a:off x="1759615"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17"/>
              <p:cNvSpPr/>
              <p:nvPr/>
            </p:nvSpPr>
            <p:spPr>
              <a:xfrm>
                <a:off x="192687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17"/>
              <p:cNvSpPr/>
              <p:nvPr/>
            </p:nvSpPr>
            <p:spPr>
              <a:xfrm>
                <a:off x="2094128"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17"/>
              <p:cNvSpPr/>
              <p:nvPr/>
            </p:nvSpPr>
            <p:spPr>
              <a:xfrm>
                <a:off x="226138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17"/>
              <p:cNvSpPr/>
              <p:nvPr/>
            </p:nvSpPr>
            <p:spPr>
              <a:xfrm>
                <a:off x="242864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17"/>
              <p:cNvSpPr/>
              <p:nvPr/>
            </p:nvSpPr>
            <p:spPr>
              <a:xfrm>
                <a:off x="259589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17"/>
              <p:cNvSpPr/>
              <p:nvPr/>
            </p:nvSpPr>
            <p:spPr>
              <a:xfrm>
                <a:off x="276315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17"/>
              <p:cNvSpPr/>
              <p:nvPr/>
            </p:nvSpPr>
            <p:spPr>
              <a:xfrm>
                <a:off x="293041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17"/>
              <p:cNvSpPr/>
              <p:nvPr/>
            </p:nvSpPr>
            <p:spPr>
              <a:xfrm>
                <a:off x="3097667"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17"/>
              <p:cNvSpPr/>
              <p:nvPr/>
            </p:nvSpPr>
            <p:spPr>
              <a:xfrm>
                <a:off x="326492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17"/>
              <p:cNvSpPr/>
              <p:nvPr/>
            </p:nvSpPr>
            <p:spPr>
              <a:xfrm>
                <a:off x="3432180"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17"/>
              <p:cNvSpPr/>
              <p:nvPr/>
            </p:nvSpPr>
            <p:spPr>
              <a:xfrm>
                <a:off x="359943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17"/>
              <p:cNvSpPr/>
              <p:nvPr/>
            </p:nvSpPr>
            <p:spPr>
              <a:xfrm>
                <a:off x="376669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17"/>
              <p:cNvSpPr/>
              <p:nvPr/>
            </p:nvSpPr>
            <p:spPr>
              <a:xfrm>
                <a:off x="3933950"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17"/>
              <p:cNvSpPr/>
              <p:nvPr/>
            </p:nvSpPr>
            <p:spPr>
              <a:xfrm>
                <a:off x="410120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17"/>
              <p:cNvSpPr/>
              <p:nvPr/>
            </p:nvSpPr>
            <p:spPr>
              <a:xfrm>
                <a:off x="4268463"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17"/>
              <p:cNvSpPr/>
              <p:nvPr/>
            </p:nvSpPr>
            <p:spPr>
              <a:xfrm>
                <a:off x="443571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17"/>
              <p:cNvSpPr/>
              <p:nvPr/>
            </p:nvSpPr>
            <p:spPr>
              <a:xfrm>
                <a:off x="4602976"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17"/>
              <p:cNvSpPr/>
              <p:nvPr/>
            </p:nvSpPr>
            <p:spPr>
              <a:xfrm>
                <a:off x="477023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17"/>
              <p:cNvSpPr/>
              <p:nvPr/>
            </p:nvSpPr>
            <p:spPr>
              <a:xfrm>
                <a:off x="4937489"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17"/>
              <p:cNvSpPr/>
              <p:nvPr/>
            </p:nvSpPr>
            <p:spPr>
              <a:xfrm>
                <a:off x="5104745"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17"/>
              <p:cNvSpPr/>
              <p:nvPr/>
            </p:nvSpPr>
            <p:spPr>
              <a:xfrm>
                <a:off x="5272002"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17"/>
              <p:cNvSpPr/>
              <p:nvPr/>
            </p:nvSpPr>
            <p:spPr>
              <a:xfrm>
                <a:off x="5439258"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17"/>
              <p:cNvSpPr/>
              <p:nvPr/>
            </p:nvSpPr>
            <p:spPr>
              <a:xfrm>
                <a:off x="5606515"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17"/>
              <p:cNvSpPr/>
              <p:nvPr/>
            </p:nvSpPr>
            <p:spPr>
              <a:xfrm>
                <a:off x="577377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17"/>
              <p:cNvSpPr/>
              <p:nvPr/>
            </p:nvSpPr>
            <p:spPr>
              <a:xfrm>
                <a:off x="5941028"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17"/>
              <p:cNvSpPr/>
              <p:nvPr/>
            </p:nvSpPr>
            <p:spPr>
              <a:xfrm>
                <a:off x="610828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17"/>
              <p:cNvSpPr/>
              <p:nvPr/>
            </p:nvSpPr>
            <p:spPr>
              <a:xfrm>
                <a:off x="627552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17"/>
              <p:cNvSpPr/>
              <p:nvPr/>
            </p:nvSpPr>
            <p:spPr>
              <a:xfrm>
                <a:off x="6442777"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17"/>
              <p:cNvSpPr/>
              <p:nvPr/>
            </p:nvSpPr>
            <p:spPr>
              <a:xfrm>
                <a:off x="661003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17"/>
              <p:cNvSpPr/>
              <p:nvPr/>
            </p:nvSpPr>
            <p:spPr>
              <a:xfrm>
                <a:off x="6777290"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17"/>
              <p:cNvSpPr/>
              <p:nvPr/>
            </p:nvSpPr>
            <p:spPr>
              <a:xfrm>
                <a:off x="694454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17"/>
              <p:cNvSpPr/>
              <p:nvPr/>
            </p:nvSpPr>
            <p:spPr>
              <a:xfrm>
                <a:off x="711180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17"/>
              <p:cNvSpPr/>
              <p:nvPr/>
            </p:nvSpPr>
            <p:spPr>
              <a:xfrm>
                <a:off x="7279060"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17"/>
              <p:cNvSpPr/>
              <p:nvPr/>
            </p:nvSpPr>
            <p:spPr>
              <a:xfrm>
                <a:off x="744631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17"/>
              <p:cNvSpPr/>
              <p:nvPr/>
            </p:nvSpPr>
            <p:spPr>
              <a:xfrm>
                <a:off x="7613573"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17"/>
              <p:cNvSpPr/>
              <p:nvPr/>
            </p:nvSpPr>
            <p:spPr>
              <a:xfrm>
                <a:off x="778082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17"/>
              <p:cNvSpPr/>
              <p:nvPr/>
            </p:nvSpPr>
            <p:spPr>
              <a:xfrm>
                <a:off x="7948086"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17"/>
              <p:cNvSpPr/>
              <p:nvPr/>
            </p:nvSpPr>
            <p:spPr>
              <a:xfrm>
                <a:off x="811534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17"/>
              <p:cNvSpPr/>
              <p:nvPr/>
            </p:nvSpPr>
            <p:spPr>
              <a:xfrm>
                <a:off x="828258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17"/>
              <p:cNvSpPr/>
              <p:nvPr/>
            </p:nvSpPr>
            <p:spPr>
              <a:xfrm>
                <a:off x="844984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17"/>
              <p:cNvSpPr/>
              <p:nvPr/>
            </p:nvSpPr>
            <p:spPr>
              <a:xfrm>
                <a:off x="861709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17"/>
              <p:cNvSpPr/>
              <p:nvPr/>
            </p:nvSpPr>
            <p:spPr>
              <a:xfrm>
                <a:off x="878435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590" name="Google Shape;1590;p17"/>
          <p:cNvSpPr txBox="1"/>
          <p:nvPr>
            <p:ph idx="1" type="subTitle"/>
          </p:nvPr>
        </p:nvSpPr>
        <p:spPr>
          <a:xfrm>
            <a:off x="2100749" y="1646025"/>
            <a:ext cx="2456100" cy="434400"/>
          </a:xfrm>
          <a:prstGeom prst="rect">
            <a:avLst/>
          </a:prstGeom>
        </p:spPr>
        <p:txBody>
          <a:bodyPr anchorCtr="0" anchor="ctr" bIns="91425" lIns="91425" spcFirstLastPara="1" rIns="91425" wrap="square" tIns="91425">
            <a:noAutofit/>
          </a:bodyPr>
          <a:lstStyle>
            <a:lvl1pPr lvl="0" rtl="0">
              <a:spcBef>
                <a:spcPts val="0"/>
              </a:spcBef>
              <a:spcAft>
                <a:spcPts val="0"/>
              </a:spcAft>
              <a:buSzPts val="1800"/>
              <a:buFont typeface="Yanone Kaffeesatz"/>
              <a:buNone/>
              <a:defRPr b="1" sz="2200"/>
            </a:lvl1pPr>
            <a:lvl2pPr lvl="1" rtl="0" algn="ctr">
              <a:spcBef>
                <a:spcPts val="0"/>
              </a:spcBef>
              <a:spcAft>
                <a:spcPts val="0"/>
              </a:spcAft>
              <a:buSzPts val="1800"/>
              <a:buFont typeface="Yanone Kaffeesatz"/>
              <a:buNone/>
              <a:defRPr sz="1800">
                <a:latin typeface="Yanone Kaffeesatz"/>
                <a:ea typeface="Yanone Kaffeesatz"/>
                <a:cs typeface="Yanone Kaffeesatz"/>
                <a:sym typeface="Yanone Kaffeesatz"/>
              </a:defRPr>
            </a:lvl2pPr>
            <a:lvl3pPr lvl="2" rtl="0" algn="ctr">
              <a:spcBef>
                <a:spcPts val="0"/>
              </a:spcBef>
              <a:spcAft>
                <a:spcPts val="0"/>
              </a:spcAft>
              <a:buSzPts val="1800"/>
              <a:buFont typeface="Yanone Kaffeesatz"/>
              <a:buNone/>
              <a:defRPr sz="1800">
                <a:latin typeface="Yanone Kaffeesatz"/>
                <a:ea typeface="Yanone Kaffeesatz"/>
                <a:cs typeface="Yanone Kaffeesatz"/>
                <a:sym typeface="Yanone Kaffeesatz"/>
              </a:defRPr>
            </a:lvl3pPr>
            <a:lvl4pPr lvl="3" rtl="0" algn="ctr">
              <a:spcBef>
                <a:spcPts val="0"/>
              </a:spcBef>
              <a:spcAft>
                <a:spcPts val="0"/>
              </a:spcAft>
              <a:buSzPts val="1800"/>
              <a:buFont typeface="Yanone Kaffeesatz"/>
              <a:buNone/>
              <a:defRPr sz="1800">
                <a:latin typeface="Yanone Kaffeesatz"/>
                <a:ea typeface="Yanone Kaffeesatz"/>
                <a:cs typeface="Yanone Kaffeesatz"/>
                <a:sym typeface="Yanone Kaffeesatz"/>
              </a:defRPr>
            </a:lvl4pPr>
            <a:lvl5pPr lvl="4" rtl="0" algn="ctr">
              <a:spcBef>
                <a:spcPts val="0"/>
              </a:spcBef>
              <a:spcAft>
                <a:spcPts val="0"/>
              </a:spcAft>
              <a:buSzPts val="1800"/>
              <a:buFont typeface="Yanone Kaffeesatz"/>
              <a:buNone/>
              <a:defRPr sz="1800">
                <a:latin typeface="Yanone Kaffeesatz"/>
                <a:ea typeface="Yanone Kaffeesatz"/>
                <a:cs typeface="Yanone Kaffeesatz"/>
                <a:sym typeface="Yanone Kaffeesatz"/>
              </a:defRPr>
            </a:lvl5pPr>
            <a:lvl6pPr lvl="5" rtl="0" algn="ctr">
              <a:spcBef>
                <a:spcPts val="0"/>
              </a:spcBef>
              <a:spcAft>
                <a:spcPts val="0"/>
              </a:spcAft>
              <a:buSzPts val="1800"/>
              <a:buFont typeface="Yanone Kaffeesatz"/>
              <a:buNone/>
              <a:defRPr sz="1800">
                <a:latin typeface="Yanone Kaffeesatz"/>
                <a:ea typeface="Yanone Kaffeesatz"/>
                <a:cs typeface="Yanone Kaffeesatz"/>
                <a:sym typeface="Yanone Kaffeesatz"/>
              </a:defRPr>
            </a:lvl6pPr>
            <a:lvl7pPr lvl="6" rtl="0" algn="ctr">
              <a:spcBef>
                <a:spcPts val="0"/>
              </a:spcBef>
              <a:spcAft>
                <a:spcPts val="0"/>
              </a:spcAft>
              <a:buSzPts val="1800"/>
              <a:buFont typeface="Yanone Kaffeesatz"/>
              <a:buNone/>
              <a:defRPr sz="1800">
                <a:latin typeface="Yanone Kaffeesatz"/>
                <a:ea typeface="Yanone Kaffeesatz"/>
                <a:cs typeface="Yanone Kaffeesatz"/>
                <a:sym typeface="Yanone Kaffeesatz"/>
              </a:defRPr>
            </a:lvl7pPr>
            <a:lvl8pPr lvl="7" rtl="0" algn="ctr">
              <a:spcBef>
                <a:spcPts val="0"/>
              </a:spcBef>
              <a:spcAft>
                <a:spcPts val="0"/>
              </a:spcAft>
              <a:buSzPts val="1800"/>
              <a:buFont typeface="Yanone Kaffeesatz"/>
              <a:buNone/>
              <a:defRPr sz="1800">
                <a:latin typeface="Yanone Kaffeesatz"/>
                <a:ea typeface="Yanone Kaffeesatz"/>
                <a:cs typeface="Yanone Kaffeesatz"/>
                <a:sym typeface="Yanone Kaffeesatz"/>
              </a:defRPr>
            </a:lvl8pPr>
            <a:lvl9pPr lvl="8" rtl="0" algn="ctr">
              <a:spcBef>
                <a:spcPts val="0"/>
              </a:spcBef>
              <a:spcAft>
                <a:spcPts val="0"/>
              </a:spcAft>
              <a:buSzPts val="1800"/>
              <a:buFont typeface="Yanone Kaffeesatz"/>
              <a:buNone/>
              <a:defRPr sz="1800">
                <a:latin typeface="Yanone Kaffeesatz"/>
                <a:ea typeface="Yanone Kaffeesatz"/>
                <a:cs typeface="Yanone Kaffeesatz"/>
                <a:sym typeface="Yanone Kaffeesatz"/>
              </a:defRPr>
            </a:lvl9pPr>
          </a:lstStyle>
          <a:p/>
        </p:txBody>
      </p:sp>
      <p:sp>
        <p:nvSpPr>
          <p:cNvPr id="1591" name="Google Shape;1591;p17"/>
          <p:cNvSpPr txBox="1"/>
          <p:nvPr>
            <p:ph idx="2" type="subTitle"/>
          </p:nvPr>
        </p:nvSpPr>
        <p:spPr>
          <a:xfrm>
            <a:off x="4556758" y="1694025"/>
            <a:ext cx="3623700" cy="3864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592" name="Google Shape;1592;p17"/>
          <p:cNvSpPr txBox="1"/>
          <p:nvPr>
            <p:ph idx="3" type="subTitle"/>
          </p:nvPr>
        </p:nvSpPr>
        <p:spPr>
          <a:xfrm>
            <a:off x="2100751" y="2653650"/>
            <a:ext cx="2456100" cy="434400"/>
          </a:xfrm>
          <a:prstGeom prst="rect">
            <a:avLst/>
          </a:prstGeom>
        </p:spPr>
        <p:txBody>
          <a:bodyPr anchorCtr="0" anchor="ctr" bIns="91425" lIns="91425" spcFirstLastPara="1" rIns="91425" wrap="square" tIns="91425">
            <a:noAutofit/>
          </a:bodyPr>
          <a:lstStyle>
            <a:lvl1pPr lvl="0" rtl="0">
              <a:spcBef>
                <a:spcPts val="0"/>
              </a:spcBef>
              <a:spcAft>
                <a:spcPts val="0"/>
              </a:spcAft>
              <a:buSzPts val="1800"/>
              <a:buFont typeface="Yanone Kaffeesatz"/>
              <a:buNone/>
              <a:defRPr b="1" sz="2200"/>
            </a:lvl1pPr>
            <a:lvl2pPr lvl="1" rtl="0" algn="ctr">
              <a:spcBef>
                <a:spcPts val="0"/>
              </a:spcBef>
              <a:spcAft>
                <a:spcPts val="0"/>
              </a:spcAft>
              <a:buSzPts val="1800"/>
              <a:buFont typeface="Yanone Kaffeesatz"/>
              <a:buNone/>
              <a:defRPr sz="1800">
                <a:latin typeface="Yanone Kaffeesatz"/>
                <a:ea typeface="Yanone Kaffeesatz"/>
                <a:cs typeface="Yanone Kaffeesatz"/>
                <a:sym typeface="Yanone Kaffeesatz"/>
              </a:defRPr>
            </a:lvl2pPr>
            <a:lvl3pPr lvl="2" rtl="0" algn="ctr">
              <a:spcBef>
                <a:spcPts val="0"/>
              </a:spcBef>
              <a:spcAft>
                <a:spcPts val="0"/>
              </a:spcAft>
              <a:buSzPts val="1800"/>
              <a:buFont typeface="Yanone Kaffeesatz"/>
              <a:buNone/>
              <a:defRPr sz="1800">
                <a:latin typeface="Yanone Kaffeesatz"/>
                <a:ea typeface="Yanone Kaffeesatz"/>
                <a:cs typeface="Yanone Kaffeesatz"/>
                <a:sym typeface="Yanone Kaffeesatz"/>
              </a:defRPr>
            </a:lvl3pPr>
            <a:lvl4pPr lvl="3" rtl="0" algn="ctr">
              <a:spcBef>
                <a:spcPts val="0"/>
              </a:spcBef>
              <a:spcAft>
                <a:spcPts val="0"/>
              </a:spcAft>
              <a:buSzPts val="1800"/>
              <a:buFont typeface="Yanone Kaffeesatz"/>
              <a:buNone/>
              <a:defRPr sz="1800">
                <a:latin typeface="Yanone Kaffeesatz"/>
                <a:ea typeface="Yanone Kaffeesatz"/>
                <a:cs typeface="Yanone Kaffeesatz"/>
                <a:sym typeface="Yanone Kaffeesatz"/>
              </a:defRPr>
            </a:lvl4pPr>
            <a:lvl5pPr lvl="4" rtl="0" algn="ctr">
              <a:spcBef>
                <a:spcPts val="0"/>
              </a:spcBef>
              <a:spcAft>
                <a:spcPts val="0"/>
              </a:spcAft>
              <a:buSzPts val="1800"/>
              <a:buFont typeface="Yanone Kaffeesatz"/>
              <a:buNone/>
              <a:defRPr sz="1800">
                <a:latin typeface="Yanone Kaffeesatz"/>
                <a:ea typeface="Yanone Kaffeesatz"/>
                <a:cs typeface="Yanone Kaffeesatz"/>
                <a:sym typeface="Yanone Kaffeesatz"/>
              </a:defRPr>
            </a:lvl5pPr>
            <a:lvl6pPr lvl="5" rtl="0" algn="ctr">
              <a:spcBef>
                <a:spcPts val="0"/>
              </a:spcBef>
              <a:spcAft>
                <a:spcPts val="0"/>
              </a:spcAft>
              <a:buSzPts val="1800"/>
              <a:buFont typeface="Yanone Kaffeesatz"/>
              <a:buNone/>
              <a:defRPr sz="1800">
                <a:latin typeface="Yanone Kaffeesatz"/>
                <a:ea typeface="Yanone Kaffeesatz"/>
                <a:cs typeface="Yanone Kaffeesatz"/>
                <a:sym typeface="Yanone Kaffeesatz"/>
              </a:defRPr>
            </a:lvl6pPr>
            <a:lvl7pPr lvl="6" rtl="0" algn="ctr">
              <a:spcBef>
                <a:spcPts val="0"/>
              </a:spcBef>
              <a:spcAft>
                <a:spcPts val="0"/>
              </a:spcAft>
              <a:buSzPts val="1800"/>
              <a:buFont typeface="Yanone Kaffeesatz"/>
              <a:buNone/>
              <a:defRPr sz="1800">
                <a:latin typeface="Yanone Kaffeesatz"/>
                <a:ea typeface="Yanone Kaffeesatz"/>
                <a:cs typeface="Yanone Kaffeesatz"/>
                <a:sym typeface="Yanone Kaffeesatz"/>
              </a:defRPr>
            </a:lvl7pPr>
            <a:lvl8pPr lvl="7" rtl="0" algn="ctr">
              <a:spcBef>
                <a:spcPts val="0"/>
              </a:spcBef>
              <a:spcAft>
                <a:spcPts val="0"/>
              </a:spcAft>
              <a:buSzPts val="1800"/>
              <a:buFont typeface="Yanone Kaffeesatz"/>
              <a:buNone/>
              <a:defRPr sz="1800">
                <a:latin typeface="Yanone Kaffeesatz"/>
                <a:ea typeface="Yanone Kaffeesatz"/>
                <a:cs typeface="Yanone Kaffeesatz"/>
                <a:sym typeface="Yanone Kaffeesatz"/>
              </a:defRPr>
            </a:lvl8pPr>
            <a:lvl9pPr lvl="8" rtl="0" algn="ctr">
              <a:spcBef>
                <a:spcPts val="0"/>
              </a:spcBef>
              <a:spcAft>
                <a:spcPts val="0"/>
              </a:spcAft>
              <a:buSzPts val="1800"/>
              <a:buFont typeface="Yanone Kaffeesatz"/>
              <a:buNone/>
              <a:defRPr sz="1800">
                <a:latin typeface="Yanone Kaffeesatz"/>
                <a:ea typeface="Yanone Kaffeesatz"/>
                <a:cs typeface="Yanone Kaffeesatz"/>
                <a:sym typeface="Yanone Kaffeesatz"/>
              </a:defRPr>
            </a:lvl9pPr>
          </a:lstStyle>
          <a:p/>
        </p:txBody>
      </p:sp>
      <p:sp>
        <p:nvSpPr>
          <p:cNvPr id="1593" name="Google Shape;1593;p17"/>
          <p:cNvSpPr txBox="1"/>
          <p:nvPr>
            <p:ph idx="4" type="subTitle"/>
          </p:nvPr>
        </p:nvSpPr>
        <p:spPr>
          <a:xfrm>
            <a:off x="4556749" y="2701650"/>
            <a:ext cx="3623700" cy="3864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594" name="Google Shape;1594;p17"/>
          <p:cNvSpPr txBox="1"/>
          <p:nvPr>
            <p:ph idx="5" type="subTitle"/>
          </p:nvPr>
        </p:nvSpPr>
        <p:spPr>
          <a:xfrm>
            <a:off x="2100751" y="3585050"/>
            <a:ext cx="2456100" cy="434400"/>
          </a:xfrm>
          <a:prstGeom prst="rect">
            <a:avLst/>
          </a:prstGeom>
        </p:spPr>
        <p:txBody>
          <a:bodyPr anchorCtr="0" anchor="ctr" bIns="91425" lIns="91425" spcFirstLastPara="1" rIns="91425" wrap="square" tIns="91425">
            <a:noAutofit/>
          </a:bodyPr>
          <a:lstStyle>
            <a:lvl1pPr lvl="0" rtl="0">
              <a:spcBef>
                <a:spcPts val="0"/>
              </a:spcBef>
              <a:spcAft>
                <a:spcPts val="0"/>
              </a:spcAft>
              <a:buSzPts val="1800"/>
              <a:buFont typeface="Yanone Kaffeesatz"/>
              <a:buNone/>
              <a:defRPr b="1" sz="2200"/>
            </a:lvl1pPr>
            <a:lvl2pPr lvl="1" rtl="0" algn="ctr">
              <a:spcBef>
                <a:spcPts val="0"/>
              </a:spcBef>
              <a:spcAft>
                <a:spcPts val="0"/>
              </a:spcAft>
              <a:buSzPts val="1800"/>
              <a:buFont typeface="Yanone Kaffeesatz"/>
              <a:buNone/>
              <a:defRPr sz="1800">
                <a:latin typeface="Yanone Kaffeesatz"/>
                <a:ea typeface="Yanone Kaffeesatz"/>
                <a:cs typeface="Yanone Kaffeesatz"/>
                <a:sym typeface="Yanone Kaffeesatz"/>
              </a:defRPr>
            </a:lvl2pPr>
            <a:lvl3pPr lvl="2" rtl="0" algn="ctr">
              <a:spcBef>
                <a:spcPts val="0"/>
              </a:spcBef>
              <a:spcAft>
                <a:spcPts val="0"/>
              </a:spcAft>
              <a:buSzPts val="1800"/>
              <a:buFont typeface="Yanone Kaffeesatz"/>
              <a:buNone/>
              <a:defRPr sz="1800">
                <a:latin typeface="Yanone Kaffeesatz"/>
                <a:ea typeface="Yanone Kaffeesatz"/>
                <a:cs typeface="Yanone Kaffeesatz"/>
                <a:sym typeface="Yanone Kaffeesatz"/>
              </a:defRPr>
            </a:lvl3pPr>
            <a:lvl4pPr lvl="3" rtl="0" algn="ctr">
              <a:spcBef>
                <a:spcPts val="0"/>
              </a:spcBef>
              <a:spcAft>
                <a:spcPts val="0"/>
              </a:spcAft>
              <a:buSzPts val="1800"/>
              <a:buFont typeface="Yanone Kaffeesatz"/>
              <a:buNone/>
              <a:defRPr sz="1800">
                <a:latin typeface="Yanone Kaffeesatz"/>
                <a:ea typeface="Yanone Kaffeesatz"/>
                <a:cs typeface="Yanone Kaffeesatz"/>
                <a:sym typeface="Yanone Kaffeesatz"/>
              </a:defRPr>
            </a:lvl4pPr>
            <a:lvl5pPr lvl="4" rtl="0" algn="ctr">
              <a:spcBef>
                <a:spcPts val="0"/>
              </a:spcBef>
              <a:spcAft>
                <a:spcPts val="0"/>
              </a:spcAft>
              <a:buSzPts val="1800"/>
              <a:buFont typeface="Yanone Kaffeesatz"/>
              <a:buNone/>
              <a:defRPr sz="1800">
                <a:latin typeface="Yanone Kaffeesatz"/>
                <a:ea typeface="Yanone Kaffeesatz"/>
                <a:cs typeface="Yanone Kaffeesatz"/>
                <a:sym typeface="Yanone Kaffeesatz"/>
              </a:defRPr>
            </a:lvl5pPr>
            <a:lvl6pPr lvl="5" rtl="0" algn="ctr">
              <a:spcBef>
                <a:spcPts val="0"/>
              </a:spcBef>
              <a:spcAft>
                <a:spcPts val="0"/>
              </a:spcAft>
              <a:buSzPts val="1800"/>
              <a:buFont typeface="Yanone Kaffeesatz"/>
              <a:buNone/>
              <a:defRPr sz="1800">
                <a:latin typeface="Yanone Kaffeesatz"/>
                <a:ea typeface="Yanone Kaffeesatz"/>
                <a:cs typeface="Yanone Kaffeesatz"/>
                <a:sym typeface="Yanone Kaffeesatz"/>
              </a:defRPr>
            </a:lvl6pPr>
            <a:lvl7pPr lvl="6" rtl="0" algn="ctr">
              <a:spcBef>
                <a:spcPts val="0"/>
              </a:spcBef>
              <a:spcAft>
                <a:spcPts val="0"/>
              </a:spcAft>
              <a:buSzPts val="1800"/>
              <a:buFont typeface="Yanone Kaffeesatz"/>
              <a:buNone/>
              <a:defRPr sz="1800">
                <a:latin typeface="Yanone Kaffeesatz"/>
                <a:ea typeface="Yanone Kaffeesatz"/>
                <a:cs typeface="Yanone Kaffeesatz"/>
                <a:sym typeface="Yanone Kaffeesatz"/>
              </a:defRPr>
            </a:lvl7pPr>
            <a:lvl8pPr lvl="7" rtl="0" algn="ctr">
              <a:spcBef>
                <a:spcPts val="0"/>
              </a:spcBef>
              <a:spcAft>
                <a:spcPts val="0"/>
              </a:spcAft>
              <a:buSzPts val="1800"/>
              <a:buFont typeface="Yanone Kaffeesatz"/>
              <a:buNone/>
              <a:defRPr sz="1800">
                <a:latin typeface="Yanone Kaffeesatz"/>
                <a:ea typeface="Yanone Kaffeesatz"/>
                <a:cs typeface="Yanone Kaffeesatz"/>
                <a:sym typeface="Yanone Kaffeesatz"/>
              </a:defRPr>
            </a:lvl8pPr>
            <a:lvl9pPr lvl="8" rtl="0" algn="ctr">
              <a:spcBef>
                <a:spcPts val="0"/>
              </a:spcBef>
              <a:spcAft>
                <a:spcPts val="0"/>
              </a:spcAft>
              <a:buSzPts val="1800"/>
              <a:buFont typeface="Yanone Kaffeesatz"/>
              <a:buNone/>
              <a:defRPr sz="1800">
                <a:latin typeface="Yanone Kaffeesatz"/>
                <a:ea typeface="Yanone Kaffeesatz"/>
                <a:cs typeface="Yanone Kaffeesatz"/>
                <a:sym typeface="Yanone Kaffeesatz"/>
              </a:defRPr>
            </a:lvl9pPr>
          </a:lstStyle>
          <a:p/>
        </p:txBody>
      </p:sp>
      <p:sp>
        <p:nvSpPr>
          <p:cNvPr id="1595" name="Google Shape;1595;p17"/>
          <p:cNvSpPr txBox="1"/>
          <p:nvPr>
            <p:ph idx="6" type="subTitle"/>
          </p:nvPr>
        </p:nvSpPr>
        <p:spPr>
          <a:xfrm>
            <a:off x="4556749" y="3633050"/>
            <a:ext cx="3623700" cy="3864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596" name="Google Shape;1596;p17"/>
          <p:cNvSpPr txBox="1"/>
          <p:nvPr>
            <p:ph type="title"/>
          </p:nvPr>
        </p:nvSpPr>
        <p:spPr>
          <a:xfrm>
            <a:off x="713250" y="539500"/>
            <a:ext cx="7717500" cy="574500"/>
          </a:xfrm>
          <a:prstGeom prst="rect">
            <a:avLst/>
          </a:prstGeom>
          <a:noFill/>
        </p:spPr>
        <p:txBody>
          <a:bodyPr anchorCtr="0" anchor="ctr" bIns="91425" lIns="91425" spcFirstLastPara="1" rIns="91425" wrap="square" tIns="91425">
            <a:noAutofit/>
          </a:bodyPr>
          <a:lstStyle>
            <a:lvl1pPr lvl="0" rtl="0" algn="l">
              <a:spcBef>
                <a:spcPts val="0"/>
              </a:spcBef>
              <a:spcAft>
                <a:spcPts val="0"/>
              </a:spcAft>
              <a:buClr>
                <a:schemeClr val="lt2"/>
              </a:buClr>
              <a:buSzPts val="3600"/>
              <a:buFont typeface="Caveat"/>
              <a:buNone/>
              <a:defRPr/>
            </a:lvl1pPr>
            <a:lvl2pPr lvl="1"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2pPr>
            <a:lvl3pPr lvl="2"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3pPr>
            <a:lvl4pPr lvl="3"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4pPr>
            <a:lvl5pPr lvl="4"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5pPr>
            <a:lvl6pPr lvl="5"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6pPr>
            <a:lvl7pPr lvl="6"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7pPr>
            <a:lvl8pPr lvl="7"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8pPr>
            <a:lvl9pPr lvl="8"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21">
    <p:bg>
      <p:bgPr>
        <a:solidFill>
          <a:schemeClr val="dk2"/>
        </a:solidFill>
      </p:bgPr>
    </p:bg>
    <p:spTree>
      <p:nvGrpSpPr>
        <p:cNvPr id="1597" name="Shape 1597"/>
        <p:cNvGrpSpPr/>
        <p:nvPr/>
      </p:nvGrpSpPr>
      <p:grpSpPr>
        <a:xfrm>
          <a:off x="0" y="0"/>
          <a:ext cx="0" cy="0"/>
          <a:chOff x="0" y="0"/>
          <a:chExt cx="0" cy="0"/>
        </a:xfrm>
      </p:grpSpPr>
      <p:grpSp>
        <p:nvGrpSpPr>
          <p:cNvPr id="1598" name="Google Shape;1598;p18"/>
          <p:cNvGrpSpPr/>
          <p:nvPr/>
        </p:nvGrpSpPr>
        <p:grpSpPr>
          <a:xfrm>
            <a:off x="223800" y="223800"/>
            <a:ext cx="8696400" cy="4695900"/>
            <a:chOff x="223800" y="223800"/>
            <a:chExt cx="8696400" cy="4695900"/>
          </a:xfrm>
        </p:grpSpPr>
        <p:sp>
          <p:nvSpPr>
            <p:cNvPr id="1599" name="Google Shape;1599;p18"/>
            <p:cNvSpPr/>
            <p:nvPr/>
          </p:nvSpPr>
          <p:spPr>
            <a:xfrm>
              <a:off x="223800" y="223800"/>
              <a:ext cx="8696400" cy="4695900"/>
            </a:xfrm>
            <a:prstGeom prst="roundRect">
              <a:avLst>
                <a:gd fmla="val 609" name="adj"/>
              </a:avLst>
            </a:prstGeom>
            <a:gradFill>
              <a:gsLst>
                <a:gs pos="0">
                  <a:schemeClr val="lt1"/>
                </a:gs>
                <a:gs pos="100000">
                  <a:schemeClr val="lt2"/>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18"/>
            <p:cNvSpPr/>
            <p:nvPr/>
          </p:nvSpPr>
          <p:spPr>
            <a:xfrm flipH="1">
              <a:off x="247650" y="223800"/>
              <a:ext cx="8648700" cy="4695900"/>
            </a:xfrm>
            <a:prstGeom prst="rtTriangle">
              <a:avLst/>
            </a:prstGeom>
            <a:solidFill>
              <a:srgbClr val="FBEFC6">
                <a:alpha val="308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01" name="Google Shape;1601;p18"/>
            <p:cNvGrpSpPr/>
            <p:nvPr/>
          </p:nvGrpSpPr>
          <p:grpSpPr>
            <a:xfrm>
              <a:off x="342833" y="376198"/>
              <a:ext cx="8458334" cy="167124"/>
              <a:chOff x="247650" y="304409"/>
              <a:chExt cx="8648604" cy="167107"/>
            </a:xfrm>
          </p:grpSpPr>
          <p:sp>
            <p:nvSpPr>
              <p:cNvPr id="1602" name="Google Shape;1602;p18"/>
              <p:cNvSpPr/>
              <p:nvPr/>
            </p:nvSpPr>
            <p:spPr>
              <a:xfrm>
                <a:off x="247650" y="304409"/>
                <a:ext cx="1188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18"/>
              <p:cNvSpPr/>
              <p:nvPr/>
            </p:nvSpPr>
            <p:spPr>
              <a:xfrm>
                <a:off x="42156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18"/>
              <p:cNvSpPr/>
              <p:nvPr/>
            </p:nvSpPr>
            <p:spPr>
              <a:xfrm>
                <a:off x="588819"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18"/>
              <p:cNvSpPr/>
              <p:nvPr/>
            </p:nvSpPr>
            <p:spPr>
              <a:xfrm>
                <a:off x="75607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18"/>
              <p:cNvSpPr/>
              <p:nvPr/>
            </p:nvSpPr>
            <p:spPr>
              <a:xfrm>
                <a:off x="923332"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18"/>
              <p:cNvSpPr/>
              <p:nvPr/>
            </p:nvSpPr>
            <p:spPr>
              <a:xfrm>
                <a:off x="109058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18"/>
              <p:cNvSpPr/>
              <p:nvPr/>
            </p:nvSpPr>
            <p:spPr>
              <a:xfrm>
                <a:off x="1257845"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18"/>
              <p:cNvSpPr/>
              <p:nvPr/>
            </p:nvSpPr>
            <p:spPr>
              <a:xfrm>
                <a:off x="142510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18"/>
              <p:cNvSpPr/>
              <p:nvPr/>
            </p:nvSpPr>
            <p:spPr>
              <a:xfrm>
                <a:off x="1592358"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18"/>
              <p:cNvSpPr/>
              <p:nvPr/>
            </p:nvSpPr>
            <p:spPr>
              <a:xfrm>
                <a:off x="1759615"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18"/>
              <p:cNvSpPr/>
              <p:nvPr/>
            </p:nvSpPr>
            <p:spPr>
              <a:xfrm>
                <a:off x="192687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18"/>
              <p:cNvSpPr/>
              <p:nvPr/>
            </p:nvSpPr>
            <p:spPr>
              <a:xfrm>
                <a:off x="2094128"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18"/>
              <p:cNvSpPr/>
              <p:nvPr/>
            </p:nvSpPr>
            <p:spPr>
              <a:xfrm>
                <a:off x="226138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18"/>
              <p:cNvSpPr/>
              <p:nvPr/>
            </p:nvSpPr>
            <p:spPr>
              <a:xfrm>
                <a:off x="242864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18"/>
              <p:cNvSpPr/>
              <p:nvPr/>
            </p:nvSpPr>
            <p:spPr>
              <a:xfrm>
                <a:off x="259589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18"/>
              <p:cNvSpPr/>
              <p:nvPr/>
            </p:nvSpPr>
            <p:spPr>
              <a:xfrm>
                <a:off x="276315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18"/>
              <p:cNvSpPr/>
              <p:nvPr/>
            </p:nvSpPr>
            <p:spPr>
              <a:xfrm>
                <a:off x="293041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18"/>
              <p:cNvSpPr/>
              <p:nvPr/>
            </p:nvSpPr>
            <p:spPr>
              <a:xfrm>
                <a:off x="3097667"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18"/>
              <p:cNvSpPr/>
              <p:nvPr/>
            </p:nvSpPr>
            <p:spPr>
              <a:xfrm>
                <a:off x="326492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18"/>
              <p:cNvSpPr/>
              <p:nvPr/>
            </p:nvSpPr>
            <p:spPr>
              <a:xfrm>
                <a:off x="3432180"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18"/>
              <p:cNvSpPr/>
              <p:nvPr/>
            </p:nvSpPr>
            <p:spPr>
              <a:xfrm>
                <a:off x="359943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18"/>
              <p:cNvSpPr/>
              <p:nvPr/>
            </p:nvSpPr>
            <p:spPr>
              <a:xfrm>
                <a:off x="376669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18"/>
              <p:cNvSpPr/>
              <p:nvPr/>
            </p:nvSpPr>
            <p:spPr>
              <a:xfrm>
                <a:off x="3933950"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18"/>
              <p:cNvSpPr/>
              <p:nvPr/>
            </p:nvSpPr>
            <p:spPr>
              <a:xfrm>
                <a:off x="410120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18"/>
              <p:cNvSpPr/>
              <p:nvPr/>
            </p:nvSpPr>
            <p:spPr>
              <a:xfrm>
                <a:off x="4268463"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18"/>
              <p:cNvSpPr/>
              <p:nvPr/>
            </p:nvSpPr>
            <p:spPr>
              <a:xfrm>
                <a:off x="443571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18"/>
              <p:cNvSpPr/>
              <p:nvPr/>
            </p:nvSpPr>
            <p:spPr>
              <a:xfrm>
                <a:off x="4602976"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18"/>
              <p:cNvSpPr/>
              <p:nvPr/>
            </p:nvSpPr>
            <p:spPr>
              <a:xfrm>
                <a:off x="477023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18"/>
              <p:cNvSpPr/>
              <p:nvPr/>
            </p:nvSpPr>
            <p:spPr>
              <a:xfrm>
                <a:off x="4937489"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18"/>
              <p:cNvSpPr/>
              <p:nvPr/>
            </p:nvSpPr>
            <p:spPr>
              <a:xfrm>
                <a:off x="5104745"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18"/>
              <p:cNvSpPr/>
              <p:nvPr/>
            </p:nvSpPr>
            <p:spPr>
              <a:xfrm>
                <a:off x="5272002"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18"/>
              <p:cNvSpPr/>
              <p:nvPr/>
            </p:nvSpPr>
            <p:spPr>
              <a:xfrm>
                <a:off x="5439258"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18"/>
              <p:cNvSpPr/>
              <p:nvPr/>
            </p:nvSpPr>
            <p:spPr>
              <a:xfrm>
                <a:off x="5606515"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18"/>
              <p:cNvSpPr/>
              <p:nvPr/>
            </p:nvSpPr>
            <p:spPr>
              <a:xfrm>
                <a:off x="577377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18"/>
              <p:cNvSpPr/>
              <p:nvPr/>
            </p:nvSpPr>
            <p:spPr>
              <a:xfrm>
                <a:off x="5941028"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18"/>
              <p:cNvSpPr/>
              <p:nvPr/>
            </p:nvSpPr>
            <p:spPr>
              <a:xfrm>
                <a:off x="610828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18"/>
              <p:cNvSpPr/>
              <p:nvPr/>
            </p:nvSpPr>
            <p:spPr>
              <a:xfrm>
                <a:off x="627552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18"/>
              <p:cNvSpPr/>
              <p:nvPr/>
            </p:nvSpPr>
            <p:spPr>
              <a:xfrm>
                <a:off x="6442777"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18"/>
              <p:cNvSpPr/>
              <p:nvPr/>
            </p:nvSpPr>
            <p:spPr>
              <a:xfrm>
                <a:off x="661003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18"/>
              <p:cNvSpPr/>
              <p:nvPr/>
            </p:nvSpPr>
            <p:spPr>
              <a:xfrm>
                <a:off x="6777290"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18"/>
              <p:cNvSpPr/>
              <p:nvPr/>
            </p:nvSpPr>
            <p:spPr>
              <a:xfrm>
                <a:off x="694454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18"/>
              <p:cNvSpPr/>
              <p:nvPr/>
            </p:nvSpPr>
            <p:spPr>
              <a:xfrm>
                <a:off x="711180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18"/>
              <p:cNvSpPr/>
              <p:nvPr/>
            </p:nvSpPr>
            <p:spPr>
              <a:xfrm>
                <a:off x="7279060"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18"/>
              <p:cNvSpPr/>
              <p:nvPr/>
            </p:nvSpPr>
            <p:spPr>
              <a:xfrm>
                <a:off x="744631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18"/>
              <p:cNvSpPr/>
              <p:nvPr/>
            </p:nvSpPr>
            <p:spPr>
              <a:xfrm>
                <a:off x="7613573"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18"/>
              <p:cNvSpPr/>
              <p:nvPr/>
            </p:nvSpPr>
            <p:spPr>
              <a:xfrm>
                <a:off x="778082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18"/>
              <p:cNvSpPr/>
              <p:nvPr/>
            </p:nvSpPr>
            <p:spPr>
              <a:xfrm>
                <a:off x="7948086"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18"/>
              <p:cNvSpPr/>
              <p:nvPr/>
            </p:nvSpPr>
            <p:spPr>
              <a:xfrm>
                <a:off x="811534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18"/>
              <p:cNvSpPr/>
              <p:nvPr/>
            </p:nvSpPr>
            <p:spPr>
              <a:xfrm>
                <a:off x="828258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18"/>
              <p:cNvSpPr/>
              <p:nvPr/>
            </p:nvSpPr>
            <p:spPr>
              <a:xfrm>
                <a:off x="844984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18"/>
              <p:cNvSpPr/>
              <p:nvPr/>
            </p:nvSpPr>
            <p:spPr>
              <a:xfrm>
                <a:off x="861709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18"/>
              <p:cNvSpPr/>
              <p:nvPr/>
            </p:nvSpPr>
            <p:spPr>
              <a:xfrm>
                <a:off x="878435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4" name="Google Shape;1654;p18"/>
            <p:cNvGrpSpPr/>
            <p:nvPr/>
          </p:nvGrpSpPr>
          <p:grpSpPr>
            <a:xfrm>
              <a:off x="342833" y="4600173"/>
              <a:ext cx="8458334" cy="167124"/>
              <a:chOff x="247650" y="304409"/>
              <a:chExt cx="8648604" cy="167107"/>
            </a:xfrm>
          </p:grpSpPr>
          <p:sp>
            <p:nvSpPr>
              <p:cNvPr id="1655" name="Google Shape;1655;p18"/>
              <p:cNvSpPr/>
              <p:nvPr/>
            </p:nvSpPr>
            <p:spPr>
              <a:xfrm>
                <a:off x="247650" y="304409"/>
                <a:ext cx="1188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18"/>
              <p:cNvSpPr/>
              <p:nvPr/>
            </p:nvSpPr>
            <p:spPr>
              <a:xfrm>
                <a:off x="42156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18"/>
              <p:cNvSpPr/>
              <p:nvPr/>
            </p:nvSpPr>
            <p:spPr>
              <a:xfrm>
                <a:off x="588819"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18"/>
              <p:cNvSpPr/>
              <p:nvPr/>
            </p:nvSpPr>
            <p:spPr>
              <a:xfrm>
                <a:off x="75607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18"/>
              <p:cNvSpPr/>
              <p:nvPr/>
            </p:nvSpPr>
            <p:spPr>
              <a:xfrm>
                <a:off x="923332"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18"/>
              <p:cNvSpPr/>
              <p:nvPr/>
            </p:nvSpPr>
            <p:spPr>
              <a:xfrm>
                <a:off x="109058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18"/>
              <p:cNvSpPr/>
              <p:nvPr/>
            </p:nvSpPr>
            <p:spPr>
              <a:xfrm>
                <a:off x="1257845"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18"/>
              <p:cNvSpPr/>
              <p:nvPr/>
            </p:nvSpPr>
            <p:spPr>
              <a:xfrm>
                <a:off x="142510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18"/>
              <p:cNvSpPr/>
              <p:nvPr/>
            </p:nvSpPr>
            <p:spPr>
              <a:xfrm>
                <a:off x="1592358"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18"/>
              <p:cNvSpPr/>
              <p:nvPr/>
            </p:nvSpPr>
            <p:spPr>
              <a:xfrm>
                <a:off x="1759615"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18"/>
              <p:cNvSpPr/>
              <p:nvPr/>
            </p:nvSpPr>
            <p:spPr>
              <a:xfrm>
                <a:off x="192687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18"/>
              <p:cNvSpPr/>
              <p:nvPr/>
            </p:nvSpPr>
            <p:spPr>
              <a:xfrm>
                <a:off x="2094128"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18"/>
              <p:cNvSpPr/>
              <p:nvPr/>
            </p:nvSpPr>
            <p:spPr>
              <a:xfrm>
                <a:off x="226138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18"/>
              <p:cNvSpPr/>
              <p:nvPr/>
            </p:nvSpPr>
            <p:spPr>
              <a:xfrm>
                <a:off x="242864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18"/>
              <p:cNvSpPr/>
              <p:nvPr/>
            </p:nvSpPr>
            <p:spPr>
              <a:xfrm>
                <a:off x="259589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18"/>
              <p:cNvSpPr/>
              <p:nvPr/>
            </p:nvSpPr>
            <p:spPr>
              <a:xfrm>
                <a:off x="276315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18"/>
              <p:cNvSpPr/>
              <p:nvPr/>
            </p:nvSpPr>
            <p:spPr>
              <a:xfrm>
                <a:off x="293041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18"/>
              <p:cNvSpPr/>
              <p:nvPr/>
            </p:nvSpPr>
            <p:spPr>
              <a:xfrm>
                <a:off x="3097667"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18"/>
              <p:cNvSpPr/>
              <p:nvPr/>
            </p:nvSpPr>
            <p:spPr>
              <a:xfrm>
                <a:off x="326492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18"/>
              <p:cNvSpPr/>
              <p:nvPr/>
            </p:nvSpPr>
            <p:spPr>
              <a:xfrm>
                <a:off x="3432180"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18"/>
              <p:cNvSpPr/>
              <p:nvPr/>
            </p:nvSpPr>
            <p:spPr>
              <a:xfrm>
                <a:off x="359943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18"/>
              <p:cNvSpPr/>
              <p:nvPr/>
            </p:nvSpPr>
            <p:spPr>
              <a:xfrm>
                <a:off x="376669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18"/>
              <p:cNvSpPr/>
              <p:nvPr/>
            </p:nvSpPr>
            <p:spPr>
              <a:xfrm>
                <a:off x="3933950"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18"/>
              <p:cNvSpPr/>
              <p:nvPr/>
            </p:nvSpPr>
            <p:spPr>
              <a:xfrm>
                <a:off x="410120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18"/>
              <p:cNvSpPr/>
              <p:nvPr/>
            </p:nvSpPr>
            <p:spPr>
              <a:xfrm>
                <a:off x="4268463"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18"/>
              <p:cNvSpPr/>
              <p:nvPr/>
            </p:nvSpPr>
            <p:spPr>
              <a:xfrm>
                <a:off x="443571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18"/>
              <p:cNvSpPr/>
              <p:nvPr/>
            </p:nvSpPr>
            <p:spPr>
              <a:xfrm>
                <a:off x="4602976"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18"/>
              <p:cNvSpPr/>
              <p:nvPr/>
            </p:nvSpPr>
            <p:spPr>
              <a:xfrm>
                <a:off x="477023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18"/>
              <p:cNvSpPr/>
              <p:nvPr/>
            </p:nvSpPr>
            <p:spPr>
              <a:xfrm>
                <a:off x="4937489"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18"/>
              <p:cNvSpPr/>
              <p:nvPr/>
            </p:nvSpPr>
            <p:spPr>
              <a:xfrm>
                <a:off x="5104745"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18"/>
              <p:cNvSpPr/>
              <p:nvPr/>
            </p:nvSpPr>
            <p:spPr>
              <a:xfrm>
                <a:off x="5272002"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18"/>
              <p:cNvSpPr/>
              <p:nvPr/>
            </p:nvSpPr>
            <p:spPr>
              <a:xfrm>
                <a:off x="5439258"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18"/>
              <p:cNvSpPr/>
              <p:nvPr/>
            </p:nvSpPr>
            <p:spPr>
              <a:xfrm>
                <a:off x="5606515"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18"/>
              <p:cNvSpPr/>
              <p:nvPr/>
            </p:nvSpPr>
            <p:spPr>
              <a:xfrm>
                <a:off x="577377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18"/>
              <p:cNvSpPr/>
              <p:nvPr/>
            </p:nvSpPr>
            <p:spPr>
              <a:xfrm>
                <a:off x="5941028"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18"/>
              <p:cNvSpPr/>
              <p:nvPr/>
            </p:nvSpPr>
            <p:spPr>
              <a:xfrm>
                <a:off x="610828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18"/>
              <p:cNvSpPr/>
              <p:nvPr/>
            </p:nvSpPr>
            <p:spPr>
              <a:xfrm>
                <a:off x="627552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18"/>
              <p:cNvSpPr/>
              <p:nvPr/>
            </p:nvSpPr>
            <p:spPr>
              <a:xfrm>
                <a:off x="6442777"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18"/>
              <p:cNvSpPr/>
              <p:nvPr/>
            </p:nvSpPr>
            <p:spPr>
              <a:xfrm>
                <a:off x="661003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18"/>
              <p:cNvSpPr/>
              <p:nvPr/>
            </p:nvSpPr>
            <p:spPr>
              <a:xfrm>
                <a:off x="6777290"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18"/>
              <p:cNvSpPr/>
              <p:nvPr/>
            </p:nvSpPr>
            <p:spPr>
              <a:xfrm>
                <a:off x="694454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18"/>
              <p:cNvSpPr/>
              <p:nvPr/>
            </p:nvSpPr>
            <p:spPr>
              <a:xfrm>
                <a:off x="711180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18"/>
              <p:cNvSpPr/>
              <p:nvPr/>
            </p:nvSpPr>
            <p:spPr>
              <a:xfrm>
                <a:off x="7279060"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18"/>
              <p:cNvSpPr/>
              <p:nvPr/>
            </p:nvSpPr>
            <p:spPr>
              <a:xfrm>
                <a:off x="744631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18"/>
              <p:cNvSpPr/>
              <p:nvPr/>
            </p:nvSpPr>
            <p:spPr>
              <a:xfrm>
                <a:off x="7613573"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18"/>
              <p:cNvSpPr/>
              <p:nvPr/>
            </p:nvSpPr>
            <p:spPr>
              <a:xfrm>
                <a:off x="778082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18"/>
              <p:cNvSpPr/>
              <p:nvPr/>
            </p:nvSpPr>
            <p:spPr>
              <a:xfrm>
                <a:off x="7948086"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18"/>
              <p:cNvSpPr/>
              <p:nvPr/>
            </p:nvSpPr>
            <p:spPr>
              <a:xfrm>
                <a:off x="811534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18"/>
              <p:cNvSpPr/>
              <p:nvPr/>
            </p:nvSpPr>
            <p:spPr>
              <a:xfrm>
                <a:off x="828258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18"/>
              <p:cNvSpPr/>
              <p:nvPr/>
            </p:nvSpPr>
            <p:spPr>
              <a:xfrm>
                <a:off x="844984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18"/>
              <p:cNvSpPr/>
              <p:nvPr/>
            </p:nvSpPr>
            <p:spPr>
              <a:xfrm>
                <a:off x="861709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18"/>
              <p:cNvSpPr/>
              <p:nvPr/>
            </p:nvSpPr>
            <p:spPr>
              <a:xfrm>
                <a:off x="878435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707" name="Google Shape;1707;p18"/>
          <p:cNvSpPr txBox="1"/>
          <p:nvPr>
            <p:ph idx="1" type="subTitle"/>
          </p:nvPr>
        </p:nvSpPr>
        <p:spPr>
          <a:xfrm>
            <a:off x="713188" y="3380800"/>
            <a:ext cx="1896600" cy="4326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Font typeface="Yanone Kaffeesatz"/>
              <a:buNone/>
              <a:defRPr b="1" sz="2200"/>
            </a:lvl1pPr>
            <a:lvl2pPr lvl="1" rtl="0">
              <a:spcBef>
                <a:spcPts val="0"/>
              </a:spcBef>
              <a:spcAft>
                <a:spcPts val="0"/>
              </a:spcAft>
              <a:buSzPts val="1800"/>
              <a:buFont typeface="Yanone Kaffeesatz"/>
              <a:buNone/>
              <a:defRPr sz="1800">
                <a:latin typeface="Yanone Kaffeesatz"/>
                <a:ea typeface="Yanone Kaffeesatz"/>
                <a:cs typeface="Yanone Kaffeesatz"/>
                <a:sym typeface="Yanone Kaffeesatz"/>
              </a:defRPr>
            </a:lvl2pPr>
            <a:lvl3pPr lvl="2" rtl="0">
              <a:spcBef>
                <a:spcPts val="0"/>
              </a:spcBef>
              <a:spcAft>
                <a:spcPts val="0"/>
              </a:spcAft>
              <a:buSzPts val="1800"/>
              <a:buFont typeface="Yanone Kaffeesatz"/>
              <a:buNone/>
              <a:defRPr sz="1800">
                <a:latin typeface="Yanone Kaffeesatz"/>
                <a:ea typeface="Yanone Kaffeesatz"/>
                <a:cs typeface="Yanone Kaffeesatz"/>
                <a:sym typeface="Yanone Kaffeesatz"/>
              </a:defRPr>
            </a:lvl3pPr>
            <a:lvl4pPr lvl="3" rtl="0">
              <a:spcBef>
                <a:spcPts val="0"/>
              </a:spcBef>
              <a:spcAft>
                <a:spcPts val="0"/>
              </a:spcAft>
              <a:buSzPts val="1800"/>
              <a:buFont typeface="Yanone Kaffeesatz"/>
              <a:buNone/>
              <a:defRPr sz="1800">
                <a:latin typeface="Yanone Kaffeesatz"/>
                <a:ea typeface="Yanone Kaffeesatz"/>
                <a:cs typeface="Yanone Kaffeesatz"/>
                <a:sym typeface="Yanone Kaffeesatz"/>
              </a:defRPr>
            </a:lvl4pPr>
            <a:lvl5pPr lvl="4" rtl="0">
              <a:spcBef>
                <a:spcPts val="0"/>
              </a:spcBef>
              <a:spcAft>
                <a:spcPts val="0"/>
              </a:spcAft>
              <a:buSzPts val="1800"/>
              <a:buFont typeface="Yanone Kaffeesatz"/>
              <a:buNone/>
              <a:defRPr sz="1800">
                <a:latin typeface="Yanone Kaffeesatz"/>
                <a:ea typeface="Yanone Kaffeesatz"/>
                <a:cs typeface="Yanone Kaffeesatz"/>
                <a:sym typeface="Yanone Kaffeesatz"/>
              </a:defRPr>
            </a:lvl5pPr>
            <a:lvl6pPr lvl="5" rtl="0">
              <a:spcBef>
                <a:spcPts val="0"/>
              </a:spcBef>
              <a:spcAft>
                <a:spcPts val="0"/>
              </a:spcAft>
              <a:buSzPts val="1800"/>
              <a:buFont typeface="Yanone Kaffeesatz"/>
              <a:buNone/>
              <a:defRPr sz="1800">
                <a:latin typeface="Yanone Kaffeesatz"/>
                <a:ea typeface="Yanone Kaffeesatz"/>
                <a:cs typeface="Yanone Kaffeesatz"/>
                <a:sym typeface="Yanone Kaffeesatz"/>
              </a:defRPr>
            </a:lvl6pPr>
            <a:lvl7pPr lvl="6" rtl="0">
              <a:spcBef>
                <a:spcPts val="0"/>
              </a:spcBef>
              <a:spcAft>
                <a:spcPts val="0"/>
              </a:spcAft>
              <a:buSzPts val="1800"/>
              <a:buFont typeface="Yanone Kaffeesatz"/>
              <a:buNone/>
              <a:defRPr sz="1800">
                <a:latin typeface="Yanone Kaffeesatz"/>
                <a:ea typeface="Yanone Kaffeesatz"/>
                <a:cs typeface="Yanone Kaffeesatz"/>
                <a:sym typeface="Yanone Kaffeesatz"/>
              </a:defRPr>
            </a:lvl7pPr>
            <a:lvl8pPr lvl="7" rtl="0">
              <a:spcBef>
                <a:spcPts val="0"/>
              </a:spcBef>
              <a:spcAft>
                <a:spcPts val="0"/>
              </a:spcAft>
              <a:buSzPts val="1800"/>
              <a:buFont typeface="Yanone Kaffeesatz"/>
              <a:buNone/>
              <a:defRPr sz="1800">
                <a:latin typeface="Yanone Kaffeesatz"/>
                <a:ea typeface="Yanone Kaffeesatz"/>
                <a:cs typeface="Yanone Kaffeesatz"/>
                <a:sym typeface="Yanone Kaffeesatz"/>
              </a:defRPr>
            </a:lvl8pPr>
            <a:lvl9pPr lvl="8" rtl="0">
              <a:spcBef>
                <a:spcPts val="0"/>
              </a:spcBef>
              <a:spcAft>
                <a:spcPts val="0"/>
              </a:spcAft>
              <a:buSzPts val="1800"/>
              <a:buFont typeface="Yanone Kaffeesatz"/>
              <a:buNone/>
              <a:defRPr sz="1800">
                <a:latin typeface="Yanone Kaffeesatz"/>
                <a:ea typeface="Yanone Kaffeesatz"/>
                <a:cs typeface="Yanone Kaffeesatz"/>
                <a:sym typeface="Yanone Kaffeesatz"/>
              </a:defRPr>
            </a:lvl9pPr>
          </a:lstStyle>
          <a:p/>
        </p:txBody>
      </p:sp>
      <p:sp>
        <p:nvSpPr>
          <p:cNvPr id="1708" name="Google Shape;1708;p18"/>
          <p:cNvSpPr txBox="1"/>
          <p:nvPr>
            <p:ph idx="2" type="subTitle"/>
          </p:nvPr>
        </p:nvSpPr>
        <p:spPr>
          <a:xfrm>
            <a:off x="6538676" y="3380675"/>
            <a:ext cx="1896600" cy="4326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Font typeface="Yanone Kaffeesatz"/>
              <a:buNone/>
              <a:defRPr b="1" sz="2200"/>
            </a:lvl1pPr>
            <a:lvl2pPr lvl="1" rtl="0">
              <a:spcBef>
                <a:spcPts val="0"/>
              </a:spcBef>
              <a:spcAft>
                <a:spcPts val="0"/>
              </a:spcAft>
              <a:buSzPts val="1800"/>
              <a:buFont typeface="Yanone Kaffeesatz"/>
              <a:buNone/>
              <a:defRPr sz="1800">
                <a:latin typeface="Yanone Kaffeesatz"/>
                <a:ea typeface="Yanone Kaffeesatz"/>
                <a:cs typeface="Yanone Kaffeesatz"/>
                <a:sym typeface="Yanone Kaffeesatz"/>
              </a:defRPr>
            </a:lvl2pPr>
            <a:lvl3pPr lvl="2" rtl="0">
              <a:spcBef>
                <a:spcPts val="0"/>
              </a:spcBef>
              <a:spcAft>
                <a:spcPts val="0"/>
              </a:spcAft>
              <a:buSzPts val="1800"/>
              <a:buFont typeface="Yanone Kaffeesatz"/>
              <a:buNone/>
              <a:defRPr sz="1800">
                <a:latin typeface="Yanone Kaffeesatz"/>
                <a:ea typeface="Yanone Kaffeesatz"/>
                <a:cs typeface="Yanone Kaffeesatz"/>
                <a:sym typeface="Yanone Kaffeesatz"/>
              </a:defRPr>
            </a:lvl3pPr>
            <a:lvl4pPr lvl="3" rtl="0">
              <a:spcBef>
                <a:spcPts val="0"/>
              </a:spcBef>
              <a:spcAft>
                <a:spcPts val="0"/>
              </a:spcAft>
              <a:buSzPts val="1800"/>
              <a:buFont typeface="Yanone Kaffeesatz"/>
              <a:buNone/>
              <a:defRPr sz="1800">
                <a:latin typeface="Yanone Kaffeesatz"/>
                <a:ea typeface="Yanone Kaffeesatz"/>
                <a:cs typeface="Yanone Kaffeesatz"/>
                <a:sym typeface="Yanone Kaffeesatz"/>
              </a:defRPr>
            </a:lvl4pPr>
            <a:lvl5pPr lvl="4" rtl="0">
              <a:spcBef>
                <a:spcPts val="0"/>
              </a:spcBef>
              <a:spcAft>
                <a:spcPts val="0"/>
              </a:spcAft>
              <a:buSzPts val="1800"/>
              <a:buFont typeface="Yanone Kaffeesatz"/>
              <a:buNone/>
              <a:defRPr sz="1800">
                <a:latin typeface="Yanone Kaffeesatz"/>
                <a:ea typeface="Yanone Kaffeesatz"/>
                <a:cs typeface="Yanone Kaffeesatz"/>
                <a:sym typeface="Yanone Kaffeesatz"/>
              </a:defRPr>
            </a:lvl5pPr>
            <a:lvl6pPr lvl="5" rtl="0">
              <a:spcBef>
                <a:spcPts val="0"/>
              </a:spcBef>
              <a:spcAft>
                <a:spcPts val="0"/>
              </a:spcAft>
              <a:buSzPts val="1800"/>
              <a:buFont typeface="Yanone Kaffeesatz"/>
              <a:buNone/>
              <a:defRPr sz="1800">
                <a:latin typeface="Yanone Kaffeesatz"/>
                <a:ea typeface="Yanone Kaffeesatz"/>
                <a:cs typeface="Yanone Kaffeesatz"/>
                <a:sym typeface="Yanone Kaffeesatz"/>
              </a:defRPr>
            </a:lvl6pPr>
            <a:lvl7pPr lvl="6" rtl="0">
              <a:spcBef>
                <a:spcPts val="0"/>
              </a:spcBef>
              <a:spcAft>
                <a:spcPts val="0"/>
              </a:spcAft>
              <a:buSzPts val="1800"/>
              <a:buFont typeface="Yanone Kaffeesatz"/>
              <a:buNone/>
              <a:defRPr sz="1800">
                <a:latin typeface="Yanone Kaffeesatz"/>
                <a:ea typeface="Yanone Kaffeesatz"/>
                <a:cs typeface="Yanone Kaffeesatz"/>
                <a:sym typeface="Yanone Kaffeesatz"/>
              </a:defRPr>
            </a:lvl7pPr>
            <a:lvl8pPr lvl="7" rtl="0">
              <a:spcBef>
                <a:spcPts val="0"/>
              </a:spcBef>
              <a:spcAft>
                <a:spcPts val="0"/>
              </a:spcAft>
              <a:buSzPts val="1800"/>
              <a:buFont typeface="Yanone Kaffeesatz"/>
              <a:buNone/>
              <a:defRPr sz="1800">
                <a:latin typeface="Yanone Kaffeesatz"/>
                <a:ea typeface="Yanone Kaffeesatz"/>
                <a:cs typeface="Yanone Kaffeesatz"/>
                <a:sym typeface="Yanone Kaffeesatz"/>
              </a:defRPr>
            </a:lvl8pPr>
            <a:lvl9pPr lvl="8" rtl="0">
              <a:spcBef>
                <a:spcPts val="0"/>
              </a:spcBef>
              <a:spcAft>
                <a:spcPts val="0"/>
              </a:spcAft>
              <a:buSzPts val="1800"/>
              <a:buFont typeface="Yanone Kaffeesatz"/>
              <a:buNone/>
              <a:defRPr sz="1800">
                <a:latin typeface="Yanone Kaffeesatz"/>
                <a:ea typeface="Yanone Kaffeesatz"/>
                <a:cs typeface="Yanone Kaffeesatz"/>
                <a:sym typeface="Yanone Kaffeesatz"/>
              </a:defRPr>
            </a:lvl9pPr>
          </a:lstStyle>
          <a:p/>
        </p:txBody>
      </p:sp>
      <p:sp>
        <p:nvSpPr>
          <p:cNvPr id="1709" name="Google Shape;1709;p18"/>
          <p:cNvSpPr txBox="1"/>
          <p:nvPr>
            <p:ph idx="3" type="subTitle"/>
          </p:nvPr>
        </p:nvSpPr>
        <p:spPr>
          <a:xfrm>
            <a:off x="4596846" y="3380675"/>
            <a:ext cx="1896600" cy="4326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Font typeface="Yanone Kaffeesatz"/>
              <a:buNone/>
              <a:defRPr b="1" sz="2200"/>
            </a:lvl1pPr>
            <a:lvl2pPr lvl="1" rtl="0">
              <a:spcBef>
                <a:spcPts val="0"/>
              </a:spcBef>
              <a:spcAft>
                <a:spcPts val="0"/>
              </a:spcAft>
              <a:buSzPts val="1800"/>
              <a:buFont typeface="Yanone Kaffeesatz"/>
              <a:buNone/>
              <a:defRPr sz="1800">
                <a:latin typeface="Yanone Kaffeesatz"/>
                <a:ea typeface="Yanone Kaffeesatz"/>
                <a:cs typeface="Yanone Kaffeesatz"/>
                <a:sym typeface="Yanone Kaffeesatz"/>
              </a:defRPr>
            </a:lvl2pPr>
            <a:lvl3pPr lvl="2" rtl="0">
              <a:spcBef>
                <a:spcPts val="0"/>
              </a:spcBef>
              <a:spcAft>
                <a:spcPts val="0"/>
              </a:spcAft>
              <a:buSzPts val="1800"/>
              <a:buFont typeface="Yanone Kaffeesatz"/>
              <a:buNone/>
              <a:defRPr sz="1800">
                <a:latin typeface="Yanone Kaffeesatz"/>
                <a:ea typeface="Yanone Kaffeesatz"/>
                <a:cs typeface="Yanone Kaffeesatz"/>
                <a:sym typeface="Yanone Kaffeesatz"/>
              </a:defRPr>
            </a:lvl3pPr>
            <a:lvl4pPr lvl="3" rtl="0">
              <a:spcBef>
                <a:spcPts val="0"/>
              </a:spcBef>
              <a:spcAft>
                <a:spcPts val="0"/>
              </a:spcAft>
              <a:buSzPts val="1800"/>
              <a:buFont typeface="Yanone Kaffeesatz"/>
              <a:buNone/>
              <a:defRPr sz="1800">
                <a:latin typeface="Yanone Kaffeesatz"/>
                <a:ea typeface="Yanone Kaffeesatz"/>
                <a:cs typeface="Yanone Kaffeesatz"/>
                <a:sym typeface="Yanone Kaffeesatz"/>
              </a:defRPr>
            </a:lvl4pPr>
            <a:lvl5pPr lvl="4" rtl="0">
              <a:spcBef>
                <a:spcPts val="0"/>
              </a:spcBef>
              <a:spcAft>
                <a:spcPts val="0"/>
              </a:spcAft>
              <a:buSzPts val="1800"/>
              <a:buFont typeface="Yanone Kaffeesatz"/>
              <a:buNone/>
              <a:defRPr sz="1800">
                <a:latin typeface="Yanone Kaffeesatz"/>
                <a:ea typeface="Yanone Kaffeesatz"/>
                <a:cs typeface="Yanone Kaffeesatz"/>
                <a:sym typeface="Yanone Kaffeesatz"/>
              </a:defRPr>
            </a:lvl5pPr>
            <a:lvl6pPr lvl="5" rtl="0">
              <a:spcBef>
                <a:spcPts val="0"/>
              </a:spcBef>
              <a:spcAft>
                <a:spcPts val="0"/>
              </a:spcAft>
              <a:buSzPts val="1800"/>
              <a:buFont typeface="Yanone Kaffeesatz"/>
              <a:buNone/>
              <a:defRPr sz="1800">
                <a:latin typeface="Yanone Kaffeesatz"/>
                <a:ea typeface="Yanone Kaffeesatz"/>
                <a:cs typeface="Yanone Kaffeesatz"/>
                <a:sym typeface="Yanone Kaffeesatz"/>
              </a:defRPr>
            </a:lvl6pPr>
            <a:lvl7pPr lvl="6" rtl="0">
              <a:spcBef>
                <a:spcPts val="0"/>
              </a:spcBef>
              <a:spcAft>
                <a:spcPts val="0"/>
              </a:spcAft>
              <a:buSzPts val="1800"/>
              <a:buFont typeface="Yanone Kaffeesatz"/>
              <a:buNone/>
              <a:defRPr sz="1800">
                <a:latin typeface="Yanone Kaffeesatz"/>
                <a:ea typeface="Yanone Kaffeesatz"/>
                <a:cs typeface="Yanone Kaffeesatz"/>
                <a:sym typeface="Yanone Kaffeesatz"/>
              </a:defRPr>
            </a:lvl7pPr>
            <a:lvl8pPr lvl="7" rtl="0">
              <a:spcBef>
                <a:spcPts val="0"/>
              </a:spcBef>
              <a:spcAft>
                <a:spcPts val="0"/>
              </a:spcAft>
              <a:buSzPts val="1800"/>
              <a:buFont typeface="Yanone Kaffeesatz"/>
              <a:buNone/>
              <a:defRPr sz="1800">
                <a:latin typeface="Yanone Kaffeesatz"/>
                <a:ea typeface="Yanone Kaffeesatz"/>
                <a:cs typeface="Yanone Kaffeesatz"/>
                <a:sym typeface="Yanone Kaffeesatz"/>
              </a:defRPr>
            </a:lvl8pPr>
            <a:lvl9pPr lvl="8" rtl="0">
              <a:spcBef>
                <a:spcPts val="0"/>
              </a:spcBef>
              <a:spcAft>
                <a:spcPts val="0"/>
              </a:spcAft>
              <a:buSzPts val="1800"/>
              <a:buFont typeface="Yanone Kaffeesatz"/>
              <a:buNone/>
              <a:defRPr sz="1800">
                <a:latin typeface="Yanone Kaffeesatz"/>
                <a:ea typeface="Yanone Kaffeesatz"/>
                <a:cs typeface="Yanone Kaffeesatz"/>
                <a:sym typeface="Yanone Kaffeesatz"/>
              </a:defRPr>
            </a:lvl9pPr>
          </a:lstStyle>
          <a:p/>
        </p:txBody>
      </p:sp>
      <p:sp>
        <p:nvSpPr>
          <p:cNvPr id="1710" name="Google Shape;1710;p18"/>
          <p:cNvSpPr txBox="1"/>
          <p:nvPr>
            <p:ph idx="4" type="subTitle"/>
          </p:nvPr>
        </p:nvSpPr>
        <p:spPr>
          <a:xfrm>
            <a:off x="4596909" y="3811778"/>
            <a:ext cx="1896600" cy="513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711" name="Google Shape;1711;p18"/>
          <p:cNvSpPr txBox="1"/>
          <p:nvPr>
            <p:ph idx="5" type="subTitle"/>
          </p:nvPr>
        </p:nvSpPr>
        <p:spPr>
          <a:xfrm>
            <a:off x="6538738" y="3811778"/>
            <a:ext cx="1896600" cy="513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712" name="Google Shape;1712;p18"/>
          <p:cNvSpPr txBox="1"/>
          <p:nvPr>
            <p:ph idx="6" type="subTitle"/>
          </p:nvPr>
        </p:nvSpPr>
        <p:spPr>
          <a:xfrm>
            <a:off x="713250" y="3811775"/>
            <a:ext cx="1896600" cy="513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713" name="Google Shape;1713;p18"/>
          <p:cNvSpPr txBox="1"/>
          <p:nvPr>
            <p:ph idx="7" type="subTitle"/>
          </p:nvPr>
        </p:nvSpPr>
        <p:spPr>
          <a:xfrm>
            <a:off x="2655017" y="3380800"/>
            <a:ext cx="1896600" cy="4326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Font typeface="Yanone Kaffeesatz"/>
              <a:buNone/>
              <a:defRPr b="1" sz="2200"/>
            </a:lvl1pPr>
            <a:lvl2pPr lvl="1" rtl="0">
              <a:spcBef>
                <a:spcPts val="0"/>
              </a:spcBef>
              <a:spcAft>
                <a:spcPts val="0"/>
              </a:spcAft>
              <a:buSzPts val="1800"/>
              <a:buFont typeface="Yanone Kaffeesatz"/>
              <a:buNone/>
              <a:defRPr sz="1800">
                <a:latin typeface="Yanone Kaffeesatz"/>
                <a:ea typeface="Yanone Kaffeesatz"/>
                <a:cs typeface="Yanone Kaffeesatz"/>
                <a:sym typeface="Yanone Kaffeesatz"/>
              </a:defRPr>
            </a:lvl2pPr>
            <a:lvl3pPr lvl="2" rtl="0">
              <a:spcBef>
                <a:spcPts val="0"/>
              </a:spcBef>
              <a:spcAft>
                <a:spcPts val="0"/>
              </a:spcAft>
              <a:buSzPts val="1800"/>
              <a:buFont typeface="Yanone Kaffeesatz"/>
              <a:buNone/>
              <a:defRPr sz="1800">
                <a:latin typeface="Yanone Kaffeesatz"/>
                <a:ea typeface="Yanone Kaffeesatz"/>
                <a:cs typeface="Yanone Kaffeesatz"/>
                <a:sym typeface="Yanone Kaffeesatz"/>
              </a:defRPr>
            </a:lvl3pPr>
            <a:lvl4pPr lvl="3" rtl="0">
              <a:spcBef>
                <a:spcPts val="0"/>
              </a:spcBef>
              <a:spcAft>
                <a:spcPts val="0"/>
              </a:spcAft>
              <a:buSzPts val="1800"/>
              <a:buFont typeface="Yanone Kaffeesatz"/>
              <a:buNone/>
              <a:defRPr sz="1800">
                <a:latin typeface="Yanone Kaffeesatz"/>
                <a:ea typeface="Yanone Kaffeesatz"/>
                <a:cs typeface="Yanone Kaffeesatz"/>
                <a:sym typeface="Yanone Kaffeesatz"/>
              </a:defRPr>
            </a:lvl4pPr>
            <a:lvl5pPr lvl="4" rtl="0">
              <a:spcBef>
                <a:spcPts val="0"/>
              </a:spcBef>
              <a:spcAft>
                <a:spcPts val="0"/>
              </a:spcAft>
              <a:buSzPts val="1800"/>
              <a:buFont typeface="Yanone Kaffeesatz"/>
              <a:buNone/>
              <a:defRPr sz="1800">
                <a:latin typeface="Yanone Kaffeesatz"/>
                <a:ea typeface="Yanone Kaffeesatz"/>
                <a:cs typeface="Yanone Kaffeesatz"/>
                <a:sym typeface="Yanone Kaffeesatz"/>
              </a:defRPr>
            </a:lvl5pPr>
            <a:lvl6pPr lvl="5" rtl="0">
              <a:spcBef>
                <a:spcPts val="0"/>
              </a:spcBef>
              <a:spcAft>
                <a:spcPts val="0"/>
              </a:spcAft>
              <a:buSzPts val="1800"/>
              <a:buFont typeface="Yanone Kaffeesatz"/>
              <a:buNone/>
              <a:defRPr sz="1800">
                <a:latin typeface="Yanone Kaffeesatz"/>
                <a:ea typeface="Yanone Kaffeesatz"/>
                <a:cs typeface="Yanone Kaffeesatz"/>
                <a:sym typeface="Yanone Kaffeesatz"/>
              </a:defRPr>
            </a:lvl6pPr>
            <a:lvl7pPr lvl="6" rtl="0">
              <a:spcBef>
                <a:spcPts val="0"/>
              </a:spcBef>
              <a:spcAft>
                <a:spcPts val="0"/>
              </a:spcAft>
              <a:buSzPts val="1800"/>
              <a:buFont typeface="Yanone Kaffeesatz"/>
              <a:buNone/>
              <a:defRPr sz="1800">
                <a:latin typeface="Yanone Kaffeesatz"/>
                <a:ea typeface="Yanone Kaffeesatz"/>
                <a:cs typeface="Yanone Kaffeesatz"/>
                <a:sym typeface="Yanone Kaffeesatz"/>
              </a:defRPr>
            </a:lvl7pPr>
            <a:lvl8pPr lvl="7" rtl="0">
              <a:spcBef>
                <a:spcPts val="0"/>
              </a:spcBef>
              <a:spcAft>
                <a:spcPts val="0"/>
              </a:spcAft>
              <a:buSzPts val="1800"/>
              <a:buFont typeface="Yanone Kaffeesatz"/>
              <a:buNone/>
              <a:defRPr sz="1800">
                <a:latin typeface="Yanone Kaffeesatz"/>
                <a:ea typeface="Yanone Kaffeesatz"/>
                <a:cs typeface="Yanone Kaffeesatz"/>
                <a:sym typeface="Yanone Kaffeesatz"/>
              </a:defRPr>
            </a:lvl8pPr>
            <a:lvl9pPr lvl="8" rtl="0">
              <a:spcBef>
                <a:spcPts val="0"/>
              </a:spcBef>
              <a:spcAft>
                <a:spcPts val="0"/>
              </a:spcAft>
              <a:buSzPts val="1800"/>
              <a:buFont typeface="Yanone Kaffeesatz"/>
              <a:buNone/>
              <a:defRPr sz="1800">
                <a:latin typeface="Yanone Kaffeesatz"/>
                <a:ea typeface="Yanone Kaffeesatz"/>
                <a:cs typeface="Yanone Kaffeesatz"/>
                <a:sym typeface="Yanone Kaffeesatz"/>
              </a:defRPr>
            </a:lvl9pPr>
          </a:lstStyle>
          <a:p/>
        </p:txBody>
      </p:sp>
      <p:sp>
        <p:nvSpPr>
          <p:cNvPr id="1714" name="Google Shape;1714;p18"/>
          <p:cNvSpPr txBox="1"/>
          <p:nvPr>
            <p:ph idx="8" type="subTitle"/>
          </p:nvPr>
        </p:nvSpPr>
        <p:spPr>
          <a:xfrm>
            <a:off x="2655079" y="3811775"/>
            <a:ext cx="1896600" cy="513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715" name="Google Shape;1715;p18"/>
          <p:cNvSpPr txBox="1"/>
          <p:nvPr>
            <p:ph type="title"/>
          </p:nvPr>
        </p:nvSpPr>
        <p:spPr>
          <a:xfrm>
            <a:off x="713250" y="539500"/>
            <a:ext cx="7717500" cy="574500"/>
          </a:xfrm>
          <a:prstGeom prst="rect">
            <a:avLst/>
          </a:prstGeom>
          <a:noFill/>
        </p:spPr>
        <p:txBody>
          <a:bodyPr anchorCtr="0" anchor="ctr" bIns="91425" lIns="91425" spcFirstLastPara="1" rIns="91425" wrap="square" tIns="91425">
            <a:noAutofit/>
          </a:bodyPr>
          <a:lstStyle>
            <a:lvl1pPr lvl="0" rtl="0" algn="l">
              <a:spcBef>
                <a:spcPts val="0"/>
              </a:spcBef>
              <a:spcAft>
                <a:spcPts val="0"/>
              </a:spcAft>
              <a:buClr>
                <a:schemeClr val="lt2"/>
              </a:buClr>
              <a:buSzPts val="3600"/>
              <a:buFont typeface="Caveat"/>
              <a:buNone/>
              <a:defRPr/>
            </a:lvl1pPr>
            <a:lvl2pPr lvl="1"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2pPr>
            <a:lvl3pPr lvl="2"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3pPr>
            <a:lvl4pPr lvl="3"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4pPr>
            <a:lvl5pPr lvl="4"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5pPr>
            <a:lvl6pPr lvl="5"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6pPr>
            <a:lvl7pPr lvl="6"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7pPr>
            <a:lvl8pPr lvl="7"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8pPr>
            <a:lvl9pPr lvl="8"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ive columns">
  <p:cSld name="CUSTOM_52">
    <p:bg>
      <p:bgPr>
        <a:solidFill>
          <a:schemeClr val="dk2"/>
        </a:solidFill>
      </p:bgPr>
    </p:bg>
    <p:spTree>
      <p:nvGrpSpPr>
        <p:cNvPr id="1716" name="Shape 1716"/>
        <p:cNvGrpSpPr/>
        <p:nvPr/>
      </p:nvGrpSpPr>
      <p:grpSpPr>
        <a:xfrm>
          <a:off x="0" y="0"/>
          <a:ext cx="0" cy="0"/>
          <a:chOff x="0" y="0"/>
          <a:chExt cx="0" cy="0"/>
        </a:xfrm>
      </p:grpSpPr>
      <p:grpSp>
        <p:nvGrpSpPr>
          <p:cNvPr id="1717" name="Google Shape;1717;p19"/>
          <p:cNvGrpSpPr/>
          <p:nvPr/>
        </p:nvGrpSpPr>
        <p:grpSpPr>
          <a:xfrm>
            <a:off x="223800" y="223800"/>
            <a:ext cx="8696400" cy="4695900"/>
            <a:chOff x="223800" y="223800"/>
            <a:chExt cx="8696400" cy="4695900"/>
          </a:xfrm>
        </p:grpSpPr>
        <p:sp>
          <p:nvSpPr>
            <p:cNvPr id="1718" name="Google Shape;1718;p19"/>
            <p:cNvSpPr/>
            <p:nvPr/>
          </p:nvSpPr>
          <p:spPr>
            <a:xfrm>
              <a:off x="223800" y="223800"/>
              <a:ext cx="8696400" cy="4695900"/>
            </a:xfrm>
            <a:prstGeom prst="roundRect">
              <a:avLst>
                <a:gd fmla="val 609" name="adj"/>
              </a:avLst>
            </a:prstGeom>
            <a:gradFill>
              <a:gsLst>
                <a:gs pos="0">
                  <a:schemeClr val="lt1"/>
                </a:gs>
                <a:gs pos="100000">
                  <a:schemeClr val="lt2"/>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19"/>
            <p:cNvSpPr/>
            <p:nvPr/>
          </p:nvSpPr>
          <p:spPr>
            <a:xfrm flipH="1">
              <a:off x="247650" y="223800"/>
              <a:ext cx="8648700" cy="4695900"/>
            </a:xfrm>
            <a:prstGeom prst="rtTriangle">
              <a:avLst/>
            </a:prstGeom>
            <a:solidFill>
              <a:srgbClr val="FBEFC6">
                <a:alpha val="308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20" name="Google Shape;1720;p19"/>
            <p:cNvGrpSpPr/>
            <p:nvPr/>
          </p:nvGrpSpPr>
          <p:grpSpPr>
            <a:xfrm>
              <a:off x="342833" y="376198"/>
              <a:ext cx="8458334" cy="167124"/>
              <a:chOff x="247650" y="304409"/>
              <a:chExt cx="8648604" cy="167107"/>
            </a:xfrm>
          </p:grpSpPr>
          <p:sp>
            <p:nvSpPr>
              <p:cNvPr id="1721" name="Google Shape;1721;p19"/>
              <p:cNvSpPr/>
              <p:nvPr/>
            </p:nvSpPr>
            <p:spPr>
              <a:xfrm>
                <a:off x="247650" y="304409"/>
                <a:ext cx="1188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19"/>
              <p:cNvSpPr/>
              <p:nvPr/>
            </p:nvSpPr>
            <p:spPr>
              <a:xfrm>
                <a:off x="42156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19"/>
              <p:cNvSpPr/>
              <p:nvPr/>
            </p:nvSpPr>
            <p:spPr>
              <a:xfrm>
                <a:off x="588819"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19"/>
              <p:cNvSpPr/>
              <p:nvPr/>
            </p:nvSpPr>
            <p:spPr>
              <a:xfrm>
                <a:off x="75607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19"/>
              <p:cNvSpPr/>
              <p:nvPr/>
            </p:nvSpPr>
            <p:spPr>
              <a:xfrm>
                <a:off x="923332"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19"/>
              <p:cNvSpPr/>
              <p:nvPr/>
            </p:nvSpPr>
            <p:spPr>
              <a:xfrm>
                <a:off x="109058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19"/>
              <p:cNvSpPr/>
              <p:nvPr/>
            </p:nvSpPr>
            <p:spPr>
              <a:xfrm>
                <a:off x="1257845"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19"/>
              <p:cNvSpPr/>
              <p:nvPr/>
            </p:nvSpPr>
            <p:spPr>
              <a:xfrm>
                <a:off x="142510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19"/>
              <p:cNvSpPr/>
              <p:nvPr/>
            </p:nvSpPr>
            <p:spPr>
              <a:xfrm>
                <a:off x="1592358"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19"/>
              <p:cNvSpPr/>
              <p:nvPr/>
            </p:nvSpPr>
            <p:spPr>
              <a:xfrm>
                <a:off x="1759615"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19"/>
              <p:cNvSpPr/>
              <p:nvPr/>
            </p:nvSpPr>
            <p:spPr>
              <a:xfrm>
                <a:off x="192687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19"/>
              <p:cNvSpPr/>
              <p:nvPr/>
            </p:nvSpPr>
            <p:spPr>
              <a:xfrm>
                <a:off x="2094128"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19"/>
              <p:cNvSpPr/>
              <p:nvPr/>
            </p:nvSpPr>
            <p:spPr>
              <a:xfrm>
                <a:off x="226138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19"/>
              <p:cNvSpPr/>
              <p:nvPr/>
            </p:nvSpPr>
            <p:spPr>
              <a:xfrm>
                <a:off x="242864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19"/>
              <p:cNvSpPr/>
              <p:nvPr/>
            </p:nvSpPr>
            <p:spPr>
              <a:xfrm>
                <a:off x="259589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19"/>
              <p:cNvSpPr/>
              <p:nvPr/>
            </p:nvSpPr>
            <p:spPr>
              <a:xfrm>
                <a:off x="276315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19"/>
              <p:cNvSpPr/>
              <p:nvPr/>
            </p:nvSpPr>
            <p:spPr>
              <a:xfrm>
                <a:off x="293041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19"/>
              <p:cNvSpPr/>
              <p:nvPr/>
            </p:nvSpPr>
            <p:spPr>
              <a:xfrm>
                <a:off x="3097667"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19"/>
              <p:cNvSpPr/>
              <p:nvPr/>
            </p:nvSpPr>
            <p:spPr>
              <a:xfrm>
                <a:off x="326492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19"/>
              <p:cNvSpPr/>
              <p:nvPr/>
            </p:nvSpPr>
            <p:spPr>
              <a:xfrm>
                <a:off x="3432180"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19"/>
              <p:cNvSpPr/>
              <p:nvPr/>
            </p:nvSpPr>
            <p:spPr>
              <a:xfrm>
                <a:off x="359943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19"/>
              <p:cNvSpPr/>
              <p:nvPr/>
            </p:nvSpPr>
            <p:spPr>
              <a:xfrm>
                <a:off x="376669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19"/>
              <p:cNvSpPr/>
              <p:nvPr/>
            </p:nvSpPr>
            <p:spPr>
              <a:xfrm>
                <a:off x="3933950"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19"/>
              <p:cNvSpPr/>
              <p:nvPr/>
            </p:nvSpPr>
            <p:spPr>
              <a:xfrm>
                <a:off x="410120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19"/>
              <p:cNvSpPr/>
              <p:nvPr/>
            </p:nvSpPr>
            <p:spPr>
              <a:xfrm>
                <a:off x="4268463"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19"/>
              <p:cNvSpPr/>
              <p:nvPr/>
            </p:nvSpPr>
            <p:spPr>
              <a:xfrm>
                <a:off x="443571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19"/>
              <p:cNvSpPr/>
              <p:nvPr/>
            </p:nvSpPr>
            <p:spPr>
              <a:xfrm>
                <a:off x="4602976"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19"/>
              <p:cNvSpPr/>
              <p:nvPr/>
            </p:nvSpPr>
            <p:spPr>
              <a:xfrm>
                <a:off x="477023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19"/>
              <p:cNvSpPr/>
              <p:nvPr/>
            </p:nvSpPr>
            <p:spPr>
              <a:xfrm>
                <a:off x="4937489"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19"/>
              <p:cNvSpPr/>
              <p:nvPr/>
            </p:nvSpPr>
            <p:spPr>
              <a:xfrm>
                <a:off x="5104745"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19"/>
              <p:cNvSpPr/>
              <p:nvPr/>
            </p:nvSpPr>
            <p:spPr>
              <a:xfrm>
                <a:off x="5272002"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19"/>
              <p:cNvSpPr/>
              <p:nvPr/>
            </p:nvSpPr>
            <p:spPr>
              <a:xfrm>
                <a:off x="5439258"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19"/>
              <p:cNvSpPr/>
              <p:nvPr/>
            </p:nvSpPr>
            <p:spPr>
              <a:xfrm>
                <a:off x="5606515"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19"/>
              <p:cNvSpPr/>
              <p:nvPr/>
            </p:nvSpPr>
            <p:spPr>
              <a:xfrm>
                <a:off x="577377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19"/>
              <p:cNvSpPr/>
              <p:nvPr/>
            </p:nvSpPr>
            <p:spPr>
              <a:xfrm>
                <a:off x="5941028"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19"/>
              <p:cNvSpPr/>
              <p:nvPr/>
            </p:nvSpPr>
            <p:spPr>
              <a:xfrm>
                <a:off x="610828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19"/>
              <p:cNvSpPr/>
              <p:nvPr/>
            </p:nvSpPr>
            <p:spPr>
              <a:xfrm>
                <a:off x="627552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19"/>
              <p:cNvSpPr/>
              <p:nvPr/>
            </p:nvSpPr>
            <p:spPr>
              <a:xfrm>
                <a:off x="6442777"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19"/>
              <p:cNvSpPr/>
              <p:nvPr/>
            </p:nvSpPr>
            <p:spPr>
              <a:xfrm>
                <a:off x="661003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19"/>
              <p:cNvSpPr/>
              <p:nvPr/>
            </p:nvSpPr>
            <p:spPr>
              <a:xfrm>
                <a:off x="6777290"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19"/>
              <p:cNvSpPr/>
              <p:nvPr/>
            </p:nvSpPr>
            <p:spPr>
              <a:xfrm>
                <a:off x="694454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19"/>
              <p:cNvSpPr/>
              <p:nvPr/>
            </p:nvSpPr>
            <p:spPr>
              <a:xfrm>
                <a:off x="711180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19"/>
              <p:cNvSpPr/>
              <p:nvPr/>
            </p:nvSpPr>
            <p:spPr>
              <a:xfrm>
                <a:off x="7279060"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19"/>
              <p:cNvSpPr/>
              <p:nvPr/>
            </p:nvSpPr>
            <p:spPr>
              <a:xfrm>
                <a:off x="744631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19"/>
              <p:cNvSpPr/>
              <p:nvPr/>
            </p:nvSpPr>
            <p:spPr>
              <a:xfrm>
                <a:off x="7613573"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19"/>
              <p:cNvSpPr/>
              <p:nvPr/>
            </p:nvSpPr>
            <p:spPr>
              <a:xfrm>
                <a:off x="778082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19"/>
              <p:cNvSpPr/>
              <p:nvPr/>
            </p:nvSpPr>
            <p:spPr>
              <a:xfrm>
                <a:off x="7948086"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19"/>
              <p:cNvSpPr/>
              <p:nvPr/>
            </p:nvSpPr>
            <p:spPr>
              <a:xfrm>
                <a:off x="811534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19"/>
              <p:cNvSpPr/>
              <p:nvPr/>
            </p:nvSpPr>
            <p:spPr>
              <a:xfrm>
                <a:off x="828258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19"/>
              <p:cNvSpPr/>
              <p:nvPr/>
            </p:nvSpPr>
            <p:spPr>
              <a:xfrm>
                <a:off x="844984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19"/>
              <p:cNvSpPr/>
              <p:nvPr/>
            </p:nvSpPr>
            <p:spPr>
              <a:xfrm>
                <a:off x="861709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19"/>
              <p:cNvSpPr/>
              <p:nvPr/>
            </p:nvSpPr>
            <p:spPr>
              <a:xfrm>
                <a:off x="878435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3" name="Google Shape;1773;p19"/>
            <p:cNvGrpSpPr/>
            <p:nvPr/>
          </p:nvGrpSpPr>
          <p:grpSpPr>
            <a:xfrm>
              <a:off x="342833" y="4600173"/>
              <a:ext cx="8458334" cy="167124"/>
              <a:chOff x="247650" y="304409"/>
              <a:chExt cx="8648604" cy="167107"/>
            </a:xfrm>
          </p:grpSpPr>
          <p:sp>
            <p:nvSpPr>
              <p:cNvPr id="1774" name="Google Shape;1774;p19"/>
              <p:cNvSpPr/>
              <p:nvPr/>
            </p:nvSpPr>
            <p:spPr>
              <a:xfrm>
                <a:off x="247650" y="304409"/>
                <a:ext cx="1188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19"/>
              <p:cNvSpPr/>
              <p:nvPr/>
            </p:nvSpPr>
            <p:spPr>
              <a:xfrm>
                <a:off x="42156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19"/>
              <p:cNvSpPr/>
              <p:nvPr/>
            </p:nvSpPr>
            <p:spPr>
              <a:xfrm>
                <a:off x="588819"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19"/>
              <p:cNvSpPr/>
              <p:nvPr/>
            </p:nvSpPr>
            <p:spPr>
              <a:xfrm>
                <a:off x="75607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19"/>
              <p:cNvSpPr/>
              <p:nvPr/>
            </p:nvSpPr>
            <p:spPr>
              <a:xfrm>
                <a:off x="923332"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19"/>
              <p:cNvSpPr/>
              <p:nvPr/>
            </p:nvSpPr>
            <p:spPr>
              <a:xfrm>
                <a:off x="109058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19"/>
              <p:cNvSpPr/>
              <p:nvPr/>
            </p:nvSpPr>
            <p:spPr>
              <a:xfrm>
                <a:off x="1257845"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19"/>
              <p:cNvSpPr/>
              <p:nvPr/>
            </p:nvSpPr>
            <p:spPr>
              <a:xfrm>
                <a:off x="142510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19"/>
              <p:cNvSpPr/>
              <p:nvPr/>
            </p:nvSpPr>
            <p:spPr>
              <a:xfrm>
                <a:off x="1592358"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19"/>
              <p:cNvSpPr/>
              <p:nvPr/>
            </p:nvSpPr>
            <p:spPr>
              <a:xfrm>
                <a:off x="1759615"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19"/>
              <p:cNvSpPr/>
              <p:nvPr/>
            </p:nvSpPr>
            <p:spPr>
              <a:xfrm>
                <a:off x="192687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19"/>
              <p:cNvSpPr/>
              <p:nvPr/>
            </p:nvSpPr>
            <p:spPr>
              <a:xfrm>
                <a:off x="2094128"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19"/>
              <p:cNvSpPr/>
              <p:nvPr/>
            </p:nvSpPr>
            <p:spPr>
              <a:xfrm>
                <a:off x="226138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19"/>
              <p:cNvSpPr/>
              <p:nvPr/>
            </p:nvSpPr>
            <p:spPr>
              <a:xfrm>
                <a:off x="242864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19"/>
              <p:cNvSpPr/>
              <p:nvPr/>
            </p:nvSpPr>
            <p:spPr>
              <a:xfrm>
                <a:off x="259589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19"/>
              <p:cNvSpPr/>
              <p:nvPr/>
            </p:nvSpPr>
            <p:spPr>
              <a:xfrm>
                <a:off x="276315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19"/>
              <p:cNvSpPr/>
              <p:nvPr/>
            </p:nvSpPr>
            <p:spPr>
              <a:xfrm>
                <a:off x="293041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19"/>
              <p:cNvSpPr/>
              <p:nvPr/>
            </p:nvSpPr>
            <p:spPr>
              <a:xfrm>
                <a:off x="3097667"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19"/>
              <p:cNvSpPr/>
              <p:nvPr/>
            </p:nvSpPr>
            <p:spPr>
              <a:xfrm>
                <a:off x="326492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19"/>
              <p:cNvSpPr/>
              <p:nvPr/>
            </p:nvSpPr>
            <p:spPr>
              <a:xfrm>
                <a:off x="3432180"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19"/>
              <p:cNvSpPr/>
              <p:nvPr/>
            </p:nvSpPr>
            <p:spPr>
              <a:xfrm>
                <a:off x="359943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19"/>
              <p:cNvSpPr/>
              <p:nvPr/>
            </p:nvSpPr>
            <p:spPr>
              <a:xfrm>
                <a:off x="376669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19"/>
              <p:cNvSpPr/>
              <p:nvPr/>
            </p:nvSpPr>
            <p:spPr>
              <a:xfrm>
                <a:off x="3933950"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19"/>
              <p:cNvSpPr/>
              <p:nvPr/>
            </p:nvSpPr>
            <p:spPr>
              <a:xfrm>
                <a:off x="410120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19"/>
              <p:cNvSpPr/>
              <p:nvPr/>
            </p:nvSpPr>
            <p:spPr>
              <a:xfrm>
                <a:off x="4268463"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19"/>
              <p:cNvSpPr/>
              <p:nvPr/>
            </p:nvSpPr>
            <p:spPr>
              <a:xfrm>
                <a:off x="443571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19"/>
              <p:cNvSpPr/>
              <p:nvPr/>
            </p:nvSpPr>
            <p:spPr>
              <a:xfrm>
                <a:off x="4602976"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19"/>
              <p:cNvSpPr/>
              <p:nvPr/>
            </p:nvSpPr>
            <p:spPr>
              <a:xfrm>
                <a:off x="477023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19"/>
              <p:cNvSpPr/>
              <p:nvPr/>
            </p:nvSpPr>
            <p:spPr>
              <a:xfrm>
                <a:off x="4937489"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19"/>
              <p:cNvSpPr/>
              <p:nvPr/>
            </p:nvSpPr>
            <p:spPr>
              <a:xfrm>
                <a:off x="5104745"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19"/>
              <p:cNvSpPr/>
              <p:nvPr/>
            </p:nvSpPr>
            <p:spPr>
              <a:xfrm>
                <a:off x="5272002"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19"/>
              <p:cNvSpPr/>
              <p:nvPr/>
            </p:nvSpPr>
            <p:spPr>
              <a:xfrm>
                <a:off x="5439258"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19"/>
              <p:cNvSpPr/>
              <p:nvPr/>
            </p:nvSpPr>
            <p:spPr>
              <a:xfrm>
                <a:off x="5606515"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19"/>
              <p:cNvSpPr/>
              <p:nvPr/>
            </p:nvSpPr>
            <p:spPr>
              <a:xfrm>
                <a:off x="577377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19"/>
              <p:cNvSpPr/>
              <p:nvPr/>
            </p:nvSpPr>
            <p:spPr>
              <a:xfrm>
                <a:off x="5941028"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19"/>
              <p:cNvSpPr/>
              <p:nvPr/>
            </p:nvSpPr>
            <p:spPr>
              <a:xfrm>
                <a:off x="610828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19"/>
              <p:cNvSpPr/>
              <p:nvPr/>
            </p:nvSpPr>
            <p:spPr>
              <a:xfrm>
                <a:off x="627552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19"/>
              <p:cNvSpPr/>
              <p:nvPr/>
            </p:nvSpPr>
            <p:spPr>
              <a:xfrm>
                <a:off x="6442777"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19"/>
              <p:cNvSpPr/>
              <p:nvPr/>
            </p:nvSpPr>
            <p:spPr>
              <a:xfrm>
                <a:off x="661003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19"/>
              <p:cNvSpPr/>
              <p:nvPr/>
            </p:nvSpPr>
            <p:spPr>
              <a:xfrm>
                <a:off x="6777290"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19"/>
              <p:cNvSpPr/>
              <p:nvPr/>
            </p:nvSpPr>
            <p:spPr>
              <a:xfrm>
                <a:off x="694454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19"/>
              <p:cNvSpPr/>
              <p:nvPr/>
            </p:nvSpPr>
            <p:spPr>
              <a:xfrm>
                <a:off x="711180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19"/>
              <p:cNvSpPr/>
              <p:nvPr/>
            </p:nvSpPr>
            <p:spPr>
              <a:xfrm>
                <a:off x="7279060"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19"/>
              <p:cNvSpPr/>
              <p:nvPr/>
            </p:nvSpPr>
            <p:spPr>
              <a:xfrm>
                <a:off x="744631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19"/>
              <p:cNvSpPr/>
              <p:nvPr/>
            </p:nvSpPr>
            <p:spPr>
              <a:xfrm>
                <a:off x="7613573"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19"/>
              <p:cNvSpPr/>
              <p:nvPr/>
            </p:nvSpPr>
            <p:spPr>
              <a:xfrm>
                <a:off x="778082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19"/>
              <p:cNvSpPr/>
              <p:nvPr/>
            </p:nvSpPr>
            <p:spPr>
              <a:xfrm>
                <a:off x="7948086"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19"/>
              <p:cNvSpPr/>
              <p:nvPr/>
            </p:nvSpPr>
            <p:spPr>
              <a:xfrm>
                <a:off x="811534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19"/>
              <p:cNvSpPr/>
              <p:nvPr/>
            </p:nvSpPr>
            <p:spPr>
              <a:xfrm>
                <a:off x="828258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19"/>
              <p:cNvSpPr/>
              <p:nvPr/>
            </p:nvSpPr>
            <p:spPr>
              <a:xfrm>
                <a:off x="844984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19"/>
              <p:cNvSpPr/>
              <p:nvPr/>
            </p:nvSpPr>
            <p:spPr>
              <a:xfrm>
                <a:off x="861709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19"/>
              <p:cNvSpPr/>
              <p:nvPr/>
            </p:nvSpPr>
            <p:spPr>
              <a:xfrm>
                <a:off x="878435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826" name="Google Shape;1826;p19"/>
          <p:cNvSpPr txBox="1"/>
          <p:nvPr>
            <p:ph idx="1" type="subTitle"/>
          </p:nvPr>
        </p:nvSpPr>
        <p:spPr>
          <a:xfrm>
            <a:off x="2001613" y="1337150"/>
            <a:ext cx="2571900" cy="738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800"/>
              <a:buFont typeface="Yanone Kaffeesatz"/>
              <a:buNone/>
              <a:defRPr b="1" sz="2200"/>
            </a:lvl1pPr>
            <a:lvl2pPr lvl="1" rtl="0">
              <a:spcBef>
                <a:spcPts val="0"/>
              </a:spcBef>
              <a:spcAft>
                <a:spcPts val="0"/>
              </a:spcAft>
              <a:buSzPts val="1800"/>
              <a:buFont typeface="Yanone Kaffeesatz"/>
              <a:buNone/>
              <a:defRPr sz="1800">
                <a:latin typeface="Yanone Kaffeesatz"/>
                <a:ea typeface="Yanone Kaffeesatz"/>
                <a:cs typeface="Yanone Kaffeesatz"/>
                <a:sym typeface="Yanone Kaffeesatz"/>
              </a:defRPr>
            </a:lvl2pPr>
            <a:lvl3pPr lvl="2" rtl="0">
              <a:spcBef>
                <a:spcPts val="0"/>
              </a:spcBef>
              <a:spcAft>
                <a:spcPts val="0"/>
              </a:spcAft>
              <a:buSzPts val="1800"/>
              <a:buFont typeface="Yanone Kaffeesatz"/>
              <a:buNone/>
              <a:defRPr sz="1800">
                <a:latin typeface="Yanone Kaffeesatz"/>
                <a:ea typeface="Yanone Kaffeesatz"/>
                <a:cs typeface="Yanone Kaffeesatz"/>
                <a:sym typeface="Yanone Kaffeesatz"/>
              </a:defRPr>
            </a:lvl3pPr>
            <a:lvl4pPr lvl="3" rtl="0">
              <a:spcBef>
                <a:spcPts val="0"/>
              </a:spcBef>
              <a:spcAft>
                <a:spcPts val="0"/>
              </a:spcAft>
              <a:buSzPts val="1800"/>
              <a:buFont typeface="Yanone Kaffeesatz"/>
              <a:buNone/>
              <a:defRPr sz="1800">
                <a:latin typeface="Yanone Kaffeesatz"/>
                <a:ea typeface="Yanone Kaffeesatz"/>
                <a:cs typeface="Yanone Kaffeesatz"/>
                <a:sym typeface="Yanone Kaffeesatz"/>
              </a:defRPr>
            </a:lvl4pPr>
            <a:lvl5pPr lvl="4" rtl="0">
              <a:spcBef>
                <a:spcPts val="0"/>
              </a:spcBef>
              <a:spcAft>
                <a:spcPts val="0"/>
              </a:spcAft>
              <a:buSzPts val="1800"/>
              <a:buFont typeface="Yanone Kaffeesatz"/>
              <a:buNone/>
              <a:defRPr sz="1800">
                <a:latin typeface="Yanone Kaffeesatz"/>
                <a:ea typeface="Yanone Kaffeesatz"/>
                <a:cs typeface="Yanone Kaffeesatz"/>
                <a:sym typeface="Yanone Kaffeesatz"/>
              </a:defRPr>
            </a:lvl5pPr>
            <a:lvl6pPr lvl="5" rtl="0">
              <a:spcBef>
                <a:spcPts val="0"/>
              </a:spcBef>
              <a:spcAft>
                <a:spcPts val="0"/>
              </a:spcAft>
              <a:buSzPts val="1800"/>
              <a:buFont typeface="Yanone Kaffeesatz"/>
              <a:buNone/>
              <a:defRPr sz="1800">
                <a:latin typeface="Yanone Kaffeesatz"/>
                <a:ea typeface="Yanone Kaffeesatz"/>
                <a:cs typeface="Yanone Kaffeesatz"/>
                <a:sym typeface="Yanone Kaffeesatz"/>
              </a:defRPr>
            </a:lvl6pPr>
            <a:lvl7pPr lvl="6" rtl="0">
              <a:spcBef>
                <a:spcPts val="0"/>
              </a:spcBef>
              <a:spcAft>
                <a:spcPts val="0"/>
              </a:spcAft>
              <a:buSzPts val="1800"/>
              <a:buFont typeface="Yanone Kaffeesatz"/>
              <a:buNone/>
              <a:defRPr sz="1800">
                <a:latin typeface="Yanone Kaffeesatz"/>
                <a:ea typeface="Yanone Kaffeesatz"/>
                <a:cs typeface="Yanone Kaffeesatz"/>
                <a:sym typeface="Yanone Kaffeesatz"/>
              </a:defRPr>
            </a:lvl7pPr>
            <a:lvl8pPr lvl="7" rtl="0">
              <a:spcBef>
                <a:spcPts val="0"/>
              </a:spcBef>
              <a:spcAft>
                <a:spcPts val="0"/>
              </a:spcAft>
              <a:buSzPts val="1800"/>
              <a:buFont typeface="Yanone Kaffeesatz"/>
              <a:buNone/>
              <a:defRPr sz="1800">
                <a:latin typeface="Yanone Kaffeesatz"/>
                <a:ea typeface="Yanone Kaffeesatz"/>
                <a:cs typeface="Yanone Kaffeesatz"/>
                <a:sym typeface="Yanone Kaffeesatz"/>
              </a:defRPr>
            </a:lvl8pPr>
            <a:lvl9pPr lvl="8" rtl="0">
              <a:spcBef>
                <a:spcPts val="0"/>
              </a:spcBef>
              <a:spcAft>
                <a:spcPts val="0"/>
              </a:spcAft>
              <a:buSzPts val="1800"/>
              <a:buFont typeface="Yanone Kaffeesatz"/>
              <a:buNone/>
              <a:defRPr sz="1800">
                <a:latin typeface="Yanone Kaffeesatz"/>
                <a:ea typeface="Yanone Kaffeesatz"/>
                <a:cs typeface="Yanone Kaffeesatz"/>
                <a:sym typeface="Yanone Kaffeesatz"/>
              </a:defRPr>
            </a:lvl9pPr>
          </a:lstStyle>
          <a:p/>
        </p:txBody>
      </p:sp>
      <p:sp>
        <p:nvSpPr>
          <p:cNvPr id="1827" name="Google Shape;1827;p19"/>
          <p:cNvSpPr txBox="1"/>
          <p:nvPr>
            <p:ph idx="2" type="subTitle"/>
          </p:nvPr>
        </p:nvSpPr>
        <p:spPr>
          <a:xfrm>
            <a:off x="715888" y="2961500"/>
            <a:ext cx="2571900" cy="738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800"/>
              <a:buFont typeface="Yanone Kaffeesatz"/>
              <a:buNone/>
              <a:defRPr b="1" sz="2200"/>
            </a:lvl1pPr>
            <a:lvl2pPr lvl="1" rtl="0">
              <a:spcBef>
                <a:spcPts val="0"/>
              </a:spcBef>
              <a:spcAft>
                <a:spcPts val="0"/>
              </a:spcAft>
              <a:buSzPts val="1800"/>
              <a:buFont typeface="Yanone Kaffeesatz"/>
              <a:buNone/>
              <a:defRPr sz="1800">
                <a:latin typeface="Yanone Kaffeesatz"/>
                <a:ea typeface="Yanone Kaffeesatz"/>
                <a:cs typeface="Yanone Kaffeesatz"/>
                <a:sym typeface="Yanone Kaffeesatz"/>
              </a:defRPr>
            </a:lvl2pPr>
            <a:lvl3pPr lvl="2" rtl="0">
              <a:spcBef>
                <a:spcPts val="0"/>
              </a:spcBef>
              <a:spcAft>
                <a:spcPts val="0"/>
              </a:spcAft>
              <a:buSzPts val="1800"/>
              <a:buFont typeface="Yanone Kaffeesatz"/>
              <a:buNone/>
              <a:defRPr sz="1800">
                <a:latin typeface="Yanone Kaffeesatz"/>
                <a:ea typeface="Yanone Kaffeesatz"/>
                <a:cs typeface="Yanone Kaffeesatz"/>
                <a:sym typeface="Yanone Kaffeesatz"/>
              </a:defRPr>
            </a:lvl3pPr>
            <a:lvl4pPr lvl="3" rtl="0">
              <a:spcBef>
                <a:spcPts val="0"/>
              </a:spcBef>
              <a:spcAft>
                <a:spcPts val="0"/>
              </a:spcAft>
              <a:buSzPts val="1800"/>
              <a:buFont typeface="Yanone Kaffeesatz"/>
              <a:buNone/>
              <a:defRPr sz="1800">
                <a:latin typeface="Yanone Kaffeesatz"/>
                <a:ea typeface="Yanone Kaffeesatz"/>
                <a:cs typeface="Yanone Kaffeesatz"/>
                <a:sym typeface="Yanone Kaffeesatz"/>
              </a:defRPr>
            </a:lvl4pPr>
            <a:lvl5pPr lvl="4" rtl="0">
              <a:spcBef>
                <a:spcPts val="0"/>
              </a:spcBef>
              <a:spcAft>
                <a:spcPts val="0"/>
              </a:spcAft>
              <a:buSzPts val="1800"/>
              <a:buFont typeface="Yanone Kaffeesatz"/>
              <a:buNone/>
              <a:defRPr sz="1800">
                <a:latin typeface="Yanone Kaffeesatz"/>
                <a:ea typeface="Yanone Kaffeesatz"/>
                <a:cs typeface="Yanone Kaffeesatz"/>
                <a:sym typeface="Yanone Kaffeesatz"/>
              </a:defRPr>
            </a:lvl5pPr>
            <a:lvl6pPr lvl="5" rtl="0">
              <a:spcBef>
                <a:spcPts val="0"/>
              </a:spcBef>
              <a:spcAft>
                <a:spcPts val="0"/>
              </a:spcAft>
              <a:buSzPts val="1800"/>
              <a:buFont typeface="Yanone Kaffeesatz"/>
              <a:buNone/>
              <a:defRPr sz="1800">
                <a:latin typeface="Yanone Kaffeesatz"/>
                <a:ea typeface="Yanone Kaffeesatz"/>
                <a:cs typeface="Yanone Kaffeesatz"/>
                <a:sym typeface="Yanone Kaffeesatz"/>
              </a:defRPr>
            </a:lvl6pPr>
            <a:lvl7pPr lvl="6" rtl="0">
              <a:spcBef>
                <a:spcPts val="0"/>
              </a:spcBef>
              <a:spcAft>
                <a:spcPts val="0"/>
              </a:spcAft>
              <a:buSzPts val="1800"/>
              <a:buFont typeface="Yanone Kaffeesatz"/>
              <a:buNone/>
              <a:defRPr sz="1800">
                <a:latin typeface="Yanone Kaffeesatz"/>
                <a:ea typeface="Yanone Kaffeesatz"/>
                <a:cs typeface="Yanone Kaffeesatz"/>
                <a:sym typeface="Yanone Kaffeesatz"/>
              </a:defRPr>
            </a:lvl7pPr>
            <a:lvl8pPr lvl="7" rtl="0">
              <a:spcBef>
                <a:spcPts val="0"/>
              </a:spcBef>
              <a:spcAft>
                <a:spcPts val="0"/>
              </a:spcAft>
              <a:buSzPts val="1800"/>
              <a:buFont typeface="Yanone Kaffeesatz"/>
              <a:buNone/>
              <a:defRPr sz="1800">
                <a:latin typeface="Yanone Kaffeesatz"/>
                <a:ea typeface="Yanone Kaffeesatz"/>
                <a:cs typeface="Yanone Kaffeesatz"/>
                <a:sym typeface="Yanone Kaffeesatz"/>
              </a:defRPr>
            </a:lvl8pPr>
            <a:lvl9pPr lvl="8" rtl="0">
              <a:spcBef>
                <a:spcPts val="0"/>
              </a:spcBef>
              <a:spcAft>
                <a:spcPts val="0"/>
              </a:spcAft>
              <a:buSzPts val="1800"/>
              <a:buFont typeface="Yanone Kaffeesatz"/>
              <a:buNone/>
              <a:defRPr sz="1800">
                <a:latin typeface="Yanone Kaffeesatz"/>
                <a:ea typeface="Yanone Kaffeesatz"/>
                <a:cs typeface="Yanone Kaffeesatz"/>
                <a:sym typeface="Yanone Kaffeesatz"/>
              </a:defRPr>
            </a:lvl9pPr>
          </a:lstStyle>
          <a:p/>
        </p:txBody>
      </p:sp>
      <p:sp>
        <p:nvSpPr>
          <p:cNvPr id="1828" name="Google Shape;1828;p19"/>
          <p:cNvSpPr txBox="1"/>
          <p:nvPr>
            <p:ph idx="3" type="subTitle"/>
          </p:nvPr>
        </p:nvSpPr>
        <p:spPr>
          <a:xfrm>
            <a:off x="3287338" y="2961500"/>
            <a:ext cx="2571900" cy="738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800"/>
              <a:buFont typeface="Yanone Kaffeesatz"/>
              <a:buNone/>
              <a:defRPr b="1" sz="2200"/>
            </a:lvl1pPr>
            <a:lvl2pPr lvl="1" rtl="0">
              <a:spcBef>
                <a:spcPts val="0"/>
              </a:spcBef>
              <a:spcAft>
                <a:spcPts val="0"/>
              </a:spcAft>
              <a:buSzPts val="1800"/>
              <a:buFont typeface="Yanone Kaffeesatz"/>
              <a:buNone/>
              <a:defRPr sz="1800">
                <a:latin typeface="Yanone Kaffeesatz"/>
                <a:ea typeface="Yanone Kaffeesatz"/>
                <a:cs typeface="Yanone Kaffeesatz"/>
                <a:sym typeface="Yanone Kaffeesatz"/>
              </a:defRPr>
            </a:lvl2pPr>
            <a:lvl3pPr lvl="2" rtl="0">
              <a:spcBef>
                <a:spcPts val="0"/>
              </a:spcBef>
              <a:spcAft>
                <a:spcPts val="0"/>
              </a:spcAft>
              <a:buSzPts val="1800"/>
              <a:buFont typeface="Yanone Kaffeesatz"/>
              <a:buNone/>
              <a:defRPr sz="1800">
                <a:latin typeface="Yanone Kaffeesatz"/>
                <a:ea typeface="Yanone Kaffeesatz"/>
                <a:cs typeface="Yanone Kaffeesatz"/>
                <a:sym typeface="Yanone Kaffeesatz"/>
              </a:defRPr>
            </a:lvl3pPr>
            <a:lvl4pPr lvl="3" rtl="0">
              <a:spcBef>
                <a:spcPts val="0"/>
              </a:spcBef>
              <a:spcAft>
                <a:spcPts val="0"/>
              </a:spcAft>
              <a:buSzPts val="1800"/>
              <a:buFont typeface="Yanone Kaffeesatz"/>
              <a:buNone/>
              <a:defRPr sz="1800">
                <a:latin typeface="Yanone Kaffeesatz"/>
                <a:ea typeface="Yanone Kaffeesatz"/>
                <a:cs typeface="Yanone Kaffeesatz"/>
                <a:sym typeface="Yanone Kaffeesatz"/>
              </a:defRPr>
            </a:lvl4pPr>
            <a:lvl5pPr lvl="4" rtl="0">
              <a:spcBef>
                <a:spcPts val="0"/>
              </a:spcBef>
              <a:spcAft>
                <a:spcPts val="0"/>
              </a:spcAft>
              <a:buSzPts val="1800"/>
              <a:buFont typeface="Yanone Kaffeesatz"/>
              <a:buNone/>
              <a:defRPr sz="1800">
                <a:latin typeface="Yanone Kaffeesatz"/>
                <a:ea typeface="Yanone Kaffeesatz"/>
                <a:cs typeface="Yanone Kaffeesatz"/>
                <a:sym typeface="Yanone Kaffeesatz"/>
              </a:defRPr>
            </a:lvl5pPr>
            <a:lvl6pPr lvl="5" rtl="0">
              <a:spcBef>
                <a:spcPts val="0"/>
              </a:spcBef>
              <a:spcAft>
                <a:spcPts val="0"/>
              </a:spcAft>
              <a:buSzPts val="1800"/>
              <a:buFont typeface="Yanone Kaffeesatz"/>
              <a:buNone/>
              <a:defRPr sz="1800">
                <a:latin typeface="Yanone Kaffeesatz"/>
                <a:ea typeface="Yanone Kaffeesatz"/>
                <a:cs typeface="Yanone Kaffeesatz"/>
                <a:sym typeface="Yanone Kaffeesatz"/>
              </a:defRPr>
            </a:lvl6pPr>
            <a:lvl7pPr lvl="6" rtl="0">
              <a:spcBef>
                <a:spcPts val="0"/>
              </a:spcBef>
              <a:spcAft>
                <a:spcPts val="0"/>
              </a:spcAft>
              <a:buSzPts val="1800"/>
              <a:buFont typeface="Yanone Kaffeesatz"/>
              <a:buNone/>
              <a:defRPr sz="1800">
                <a:latin typeface="Yanone Kaffeesatz"/>
                <a:ea typeface="Yanone Kaffeesatz"/>
                <a:cs typeface="Yanone Kaffeesatz"/>
                <a:sym typeface="Yanone Kaffeesatz"/>
              </a:defRPr>
            </a:lvl7pPr>
            <a:lvl8pPr lvl="7" rtl="0">
              <a:spcBef>
                <a:spcPts val="0"/>
              </a:spcBef>
              <a:spcAft>
                <a:spcPts val="0"/>
              </a:spcAft>
              <a:buSzPts val="1800"/>
              <a:buFont typeface="Yanone Kaffeesatz"/>
              <a:buNone/>
              <a:defRPr sz="1800">
                <a:latin typeface="Yanone Kaffeesatz"/>
                <a:ea typeface="Yanone Kaffeesatz"/>
                <a:cs typeface="Yanone Kaffeesatz"/>
                <a:sym typeface="Yanone Kaffeesatz"/>
              </a:defRPr>
            </a:lvl8pPr>
            <a:lvl9pPr lvl="8" rtl="0">
              <a:spcBef>
                <a:spcPts val="0"/>
              </a:spcBef>
              <a:spcAft>
                <a:spcPts val="0"/>
              </a:spcAft>
              <a:buSzPts val="1800"/>
              <a:buFont typeface="Yanone Kaffeesatz"/>
              <a:buNone/>
              <a:defRPr sz="1800">
                <a:latin typeface="Yanone Kaffeesatz"/>
                <a:ea typeface="Yanone Kaffeesatz"/>
                <a:cs typeface="Yanone Kaffeesatz"/>
                <a:sym typeface="Yanone Kaffeesatz"/>
              </a:defRPr>
            </a:lvl9pPr>
          </a:lstStyle>
          <a:p/>
        </p:txBody>
      </p:sp>
      <p:sp>
        <p:nvSpPr>
          <p:cNvPr id="1829" name="Google Shape;1829;p19"/>
          <p:cNvSpPr txBox="1"/>
          <p:nvPr>
            <p:ph idx="4" type="subTitle"/>
          </p:nvPr>
        </p:nvSpPr>
        <p:spPr>
          <a:xfrm>
            <a:off x="5858787" y="2961500"/>
            <a:ext cx="2571900" cy="738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800"/>
              <a:buFont typeface="Yanone Kaffeesatz"/>
              <a:buNone/>
              <a:defRPr b="1" sz="2200"/>
            </a:lvl1pPr>
            <a:lvl2pPr lvl="1" rtl="0">
              <a:spcBef>
                <a:spcPts val="0"/>
              </a:spcBef>
              <a:spcAft>
                <a:spcPts val="0"/>
              </a:spcAft>
              <a:buSzPts val="1800"/>
              <a:buFont typeface="Yanone Kaffeesatz"/>
              <a:buNone/>
              <a:defRPr sz="1800">
                <a:latin typeface="Yanone Kaffeesatz"/>
                <a:ea typeface="Yanone Kaffeesatz"/>
                <a:cs typeface="Yanone Kaffeesatz"/>
                <a:sym typeface="Yanone Kaffeesatz"/>
              </a:defRPr>
            </a:lvl2pPr>
            <a:lvl3pPr lvl="2" rtl="0">
              <a:spcBef>
                <a:spcPts val="0"/>
              </a:spcBef>
              <a:spcAft>
                <a:spcPts val="0"/>
              </a:spcAft>
              <a:buSzPts val="1800"/>
              <a:buFont typeface="Yanone Kaffeesatz"/>
              <a:buNone/>
              <a:defRPr sz="1800">
                <a:latin typeface="Yanone Kaffeesatz"/>
                <a:ea typeface="Yanone Kaffeesatz"/>
                <a:cs typeface="Yanone Kaffeesatz"/>
                <a:sym typeface="Yanone Kaffeesatz"/>
              </a:defRPr>
            </a:lvl3pPr>
            <a:lvl4pPr lvl="3" rtl="0">
              <a:spcBef>
                <a:spcPts val="0"/>
              </a:spcBef>
              <a:spcAft>
                <a:spcPts val="0"/>
              </a:spcAft>
              <a:buSzPts val="1800"/>
              <a:buFont typeface="Yanone Kaffeesatz"/>
              <a:buNone/>
              <a:defRPr sz="1800">
                <a:latin typeface="Yanone Kaffeesatz"/>
                <a:ea typeface="Yanone Kaffeesatz"/>
                <a:cs typeface="Yanone Kaffeesatz"/>
                <a:sym typeface="Yanone Kaffeesatz"/>
              </a:defRPr>
            </a:lvl4pPr>
            <a:lvl5pPr lvl="4" rtl="0">
              <a:spcBef>
                <a:spcPts val="0"/>
              </a:spcBef>
              <a:spcAft>
                <a:spcPts val="0"/>
              </a:spcAft>
              <a:buSzPts val="1800"/>
              <a:buFont typeface="Yanone Kaffeesatz"/>
              <a:buNone/>
              <a:defRPr sz="1800">
                <a:latin typeface="Yanone Kaffeesatz"/>
                <a:ea typeface="Yanone Kaffeesatz"/>
                <a:cs typeface="Yanone Kaffeesatz"/>
                <a:sym typeface="Yanone Kaffeesatz"/>
              </a:defRPr>
            </a:lvl5pPr>
            <a:lvl6pPr lvl="5" rtl="0">
              <a:spcBef>
                <a:spcPts val="0"/>
              </a:spcBef>
              <a:spcAft>
                <a:spcPts val="0"/>
              </a:spcAft>
              <a:buSzPts val="1800"/>
              <a:buFont typeface="Yanone Kaffeesatz"/>
              <a:buNone/>
              <a:defRPr sz="1800">
                <a:latin typeface="Yanone Kaffeesatz"/>
                <a:ea typeface="Yanone Kaffeesatz"/>
                <a:cs typeface="Yanone Kaffeesatz"/>
                <a:sym typeface="Yanone Kaffeesatz"/>
              </a:defRPr>
            </a:lvl6pPr>
            <a:lvl7pPr lvl="6" rtl="0">
              <a:spcBef>
                <a:spcPts val="0"/>
              </a:spcBef>
              <a:spcAft>
                <a:spcPts val="0"/>
              </a:spcAft>
              <a:buSzPts val="1800"/>
              <a:buFont typeface="Yanone Kaffeesatz"/>
              <a:buNone/>
              <a:defRPr sz="1800">
                <a:latin typeface="Yanone Kaffeesatz"/>
                <a:ea typeface="Yanone Kaffeesatz"/>
                <a:cs typeface="Yanone Kaffeesatz"/>
                <a:sym typeface="Yanone Kaffeesatz"/>
              </a:defRPr>
            </a:lvl7pPr>
            <a:lvl8pPr lvl="7" rtl="0">
              <a:spcBef>
                <a:spcPts val="0"/>
              </a:spcBef>
              <a:spcAft>
                <a:spcPts val="0"/>
              </a:spcAft>
              <a:buSzPts val="1800"/>
              <a:buFont typeface="Yanone Kaffeesatz"/>
              <a:buNone/>
              <a:defRPr sz="1800">
                <a:latin typeface="Yanone Kaffeesatz"/>
                <a:ea typeface="Yanone Kaffeesatz"/>
                <a:cs typeface="Yanone Kaffeesatz"/>
                <a:sym typeface="Yanone Kaffeesatz"/>
              </a:defRPr>
            </a:lvl8pPr>
            <a:lvl9pPr lvl="8" rtl="0">
              <a:spcBef>
                <a:spcPts val="0"/>
              </a:spcBef>
              <a:spcAft>
                <a:spcPts val="0"/>
              </a:spcAft>
              <a:buSzPts val="1800"/>
              <a:buFont typeface="Yanone Kaffeesatz"/>
              <a:buNone/>
              <a:defRPr sz="1800">
                <a:latin typeface="Yanone Kaffeesatz"/>
                <a:ea typeface="Yanone Kaffeesatz"/>
                <a:cs typeface="Yanone Kaffeesatz"/>
                <a:sym typeface="Yanone Kaffeesatz"/>
              </a:defRPr>
            </a:lvl9pPr>
          </a:lstStyle>
          <a:p/>
        </p:txBody>
      </p:sp>
      <p:sp>
        <p:nvSpPr>
          <p:cNvPr id="1830" name="Google Shape;1830;p19"/>
          <p:cNvSpPr txBox="1"/>
          <p:nvPr>
            <p:ph idx="5" type="subTitle"/>
          </p:nvPr>
        </p:nvSpPr>
        <p:spPr>
          <a:xfrm>
            <a:off x="4573062" y="1337150"/>
            <a:ext cx="2571900" cy="738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800"/>
              <a:buFont typeface="Yanone Kaffeesatz"/>
              <a:buNone/>
              <a:defRPr b="1" sz="2200"/>
            </a:lvl1pPr>
            <a:lvl2pPr lvl="1" rtl="0">
              <a:spcBef>
                <a:spcPts val="0"/>
              </a:spcBef>
              <a:spcAft>
                <a:spcPts val="0"/>
              </a:spcAft>
              <a:buSzPts val="1800"/>
              <a:buFont typeface="Yanone Kaffeesatz"/>
              <a:buNone/>
              <a:defRPr sz="1800">
                <a:latin typeface="Yanone Kaffeesatz"/>
                <a:ea typeface="Yanone Kaffeesatz"/>
                <a:cs typeface="Yanone Kaffeesatz"/>
                <a:sym typeface="Yanone Kaffeesatz"/>
              </a:defRPr>
            </a:lvl2pPr>
            <a:lvl3pPr lvl="2" rtl="0">
              <a:spcBef>
                <a:spcPts val="0"/>
              </a:spcBef>
              <a:spcAft>
                <a:spcPts val="0"/>
              </a:spcAft>
              <a:buSzPts val="1800"/>
              <a:buFont typeface="Yanone Kaffeesatz"/>
              <a:buNone/>
              <a:defRPr sz="1800">
                <a:latin typeface="Yanone Kaffeesatz"/>
                <a:ea typeface="Yanone Kaffeesatz"/>
                <a:cs typeface="Yanone Kaffeesatz"/>
                <a:sym typeface="Yanone Kaffeesatz"/>
              </a:defRPr>
            </a:lvl3pPr>
            <a:lvl4pPr lvl="3" rtl="0">
              <a:spcBef>
                <a:spcPts val="0"/>
              </a:spcBef>
              <a:spcAft>
                <a:spcPts val="0"/>
              </a:spcAft>
              <a:buSzPts val="1800"/>
              <a:buFont typeface="Yanone Kaffeesatz"/>
              <a:buNone/>
              <a:defRPr sz="1800">
                <a:latin typeface="Yanone Kaffeesatz"/>
                <a:ea typeface="Yanone Kaffeesatz"/>
                <a:cs typeface="Yanone Kaffeesatz"/>
                <a:sym typeface="Yanone Kaffeesatz"/>
              </a:defRPr>
            </a:lvl4pPr>
            <a:lvl5pPr lvl="4" rtl="0">
              <a:spcBef>
                <a:spcPts val="0"/>
              </a:spcBef>
              <a:spcAft>
                <a:spcPts val="0"/>
              </a:spcAft>
              <a:buSzPts val="1800"/>
              <a:buFont typeface="Yanone Kaffeesatz"/>
              <a:buNone/>
              <a:defRPr sz="1800">
                <a:latin typeface="Yanone Kaffeesatz"/>
                <a:ea typeface="Yanone Kaffeesatz"/>
                <a:cs typeface="Yanone Kaffeesatz"/>
                <a:sym typeface="Yanone Kaffeesatz"/>
              </a:defRPr>
            </a:lvl5pPr>
            <a:lvl6pPr lvl="5" rtl="0">
              <a:spcBef>
                <a:spcPts val="0"/>
              </a:spcBef>
              <a:spcAft>
                <a:spcPts val="0"/>
              </a:spcAft>
              <a:buSzPts val="1800"/>
              <a:buFont typeface="Yanone Kaffeesatz"/>
              <a:buNone/>
              <a:defRPr sz="1800">
                <a:latin typeface="Yanone Kaffeesatz"/>
                <a:ea typeface="Yanone Kaffeesatz"/>
                <a:cs typeface="Yanone Kaffeesatz"/>
                <a:sym typeface="Yanone Kaffeesatz"/>
              </a:defRPr>
            </a:lvl6pPr>
            <a:lvl7pPr lvl="6" rtl="0">
              <a:spcBef>
                <a:spcPts val="0"/>
              </a:spcBef>
              <a:spcAft>
                <a:spcPts val="0"/>
              </a:spcAft>
              <a:buSzPts val="1800"/>
              <a:buFont typeface="Yanone Kaffeesatz"/>
              <a:buNone/>
              <a:defRPr sz="1800">
                <a:latin typeface="Yanone Kaffeesatz"/>
                <a:ea typeface="Yanone Kaffeesatz"/>
                <a:cs typeface="Yanone Kaffeesatz"/>
                <a:sym typeface="Yanone Kaffeesatz"/>
              </a:defRPr>
            </a:lvl7pPr>
            <a:lvl8pPr lvl="7" rtl="0">
              <a:spcBef>
                <a:spcPts val="0"/>
              </a:spcBef>
              <a:spcAft>
                <a:spcPts val="0"/>
              </a:spcAft>
              <a:buSzPts val="1800"/>
              <a:buFont typeface="Yanone Kaffeesatz"/>
              <a:buNone/>
              <a:defRPr sz="1800">
                <a:latin typeface="Yanone Kaffeesatz"/>
                <a:ea typeface="Yanone Kaffeesatz"/>
                <a:cs typeface="Yanone Kaffeesatz"/>
                <a:sym typeface="Yanone Kaffeesatz"/>
              </a:defRPr>
            </a:lvl8pPr>
            <a:lvl9pPr lvl="8" rtl="0">
              <a:spcBef>
                <a:spcPts val="0"/>
              </a:spcBef>
              <a:spcAft>
                <a:spcPts val="0"/>
              </a:spcAft>
              <a:buSzPts val="1800"/>
              <a:buFont typeface="Yanone Kaffeesatz"/>
              <a:buNone/>
              <a:defRPr sz="1800">
                <a:latin typeface="Yanone Kaffeesatz"/>
                <a:ea typeface="Yanone Kaffeesatz"/>
                <a:cs typeface="Yanone Kaffeesatz"/>
                <a:sym typeface="Yanone Kaffeesatz"/>
              </a:defRPr>
            </a:lvl9pPr>
          </a:lstStyle>
          <a:p/>
        </p:txBody>
      </p:sp>
      <p:sp>
        <p:nvSpPr>
          <p:cNvPr id="1831" name="Google Shape;1831;p19"/>
          <p:cNvSpPr txBox="1"/>
          <p:nvPr>
            <p:ph idx="6" type="subTitle"/>
          </p:nvPr>
        </p:nvSpPr>
        <p:spPr>
          <a:xfrm>
            <a:off x="1999032" y="2076354"/>
            <a:ext cx="2570700" cy="5760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832" name="Google Shape;1832;p19"/>
          <p:cNvSpPr txBox="1"/>
          <p:nvPr>
            <p:ph idx="7" type="subTitle"/>
          </p:nvPr>
        </p:nvSpPr>
        <p:spPr>
          <a:xfrm>
            <a:off x="713313" y="3699801"/>
            <a:ext cx="2570700" cy="576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833" name="Google Shape;1833;p19"/>
          <p:cNvSpPr txBox="1"/>
          <p:nvPr>
            <p:ph idx="8" type="subTitle"/>
          </p:nvPr>
        </p:nvSpPr>
        <p:spPr>
          <a:xfrm>
            <a:off x="3284751" y="3699801"/>
            <a:ext cx="2570700" cy="576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834" name="Google Shape;1834;p19"/>
          <p:cNvSpPr txBox="1"/>
          <p:nvPr>
            <p:ph idx="9" type="subTitle"/>
          </p:nvPr>
        </p:nvSpPr>
        <p:spPr>
          <a:xfrm>
            <a:off x="5856190" y="3699801"/>
            <a:ext cx="2570700" cy="576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835" name="Google Shape;1835;p19"/>
          <p:cNvSpPr txBox="1"/>
          <p:nvPr>
            <p:ph idx="13" type="subTitle"/>
          </p:nvPr>
        </p:nvSpPr>
        <p:spPr>
          <a:xfrm>
            <a:off x="4570470" y="2076354"/>
            <a:ext cx="2570700" cy="576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836" name="Google Shape;1836;p19"/>
          <p:cNvSpPr txBox="1"/>
          <p:nvPr>
            <p:ph type="title"/>
          </p:nvPr>
        </p:nvSpPr>
        <p:spPr>
          <a:xfrm>
            <a:off x="713250" y="539500"/>
            <a:ext cx="7717500" cy="574500"/>
          </a:xfrm>
          <a:prstGeom prst="rect">
            <a:avLst/>
          </a:prstGeom>
          <a:noFill/>
        </p:spPr>
        <p:txBody>
          <a:bodyPr anchorCtr="0" anchor="ctr" bIns="91425" lIns="91425" spcFirstLastPara="1" rIns="91425" wrap="square" tIns="91425">
            <a:noAutofit/>
          </a:bodyPr>
          <a:lstStyle>
            <a:lvl1pPr lvl="0" rtl="0" algn="l">
              <a:spcBef>
                <a:spcPts val="0"/>
              </a:spcBef>
              <a:spcAft>
                <a:spcPts val="0"/>
              </a:spcAft>
              <a:buClr>
                <a:schemeClr val="lt2"/>
              </a:buClr>
              <a:buSzPts val="3600"/>
              <a:buFont typeface="Caveat"/>
              <a:buNone/>
              <a:defRPr/>
            </a:lvl1pPr>
            <a:lvl2pPr lvl="1"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2pPr>
            <a:lvl3pPr lvl="2"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3pPr>
            <a:lvl4pPr lvl="3"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4pPr>
            <a:lvl5pPr lvl="4"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5pPr>
            <a:lvl6pPr lvl="5"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6pPr>
            <a:lvl7pPr lvl="6"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7pPr>
            <a:lvl8pPr lvl="7"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8pPr>
            <a:lvl9pPr lvl="8"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15">
    <p:bg>
      <p:bgPr>
        <a:solidFill>
          <a:schemeClr val="dk2"/>
        </a:solidFill>
      </p:bgPr>
    </p:bg>
    <p:spTree>
      <p:nvGrpSpPr>
        <p:cNvPr id="1837" name="Shape 1837"/>
        <p:cNvGrpSpPr/>
        <p:nvPr/>
      </p:nvGrpSpPr>
      <p:grpSpPr>
        <a:xfrm>
          <a:off x="0" y="0"/>
          <a:ext cx="0" cy="0"/>
          <a:chOff x="0" y="0"/>
          <a:chExt cx="0" cy="0"/>
        </a:xfrm>
      </p:grpSpPr>
      <p:grpSp>
        <p:nvGrpSpPr>
          <p:cNvPr id="1838" name="Google Shape;1838;p20"/>
          <p:cNvGrpSpPr/>
          <p:nvPr/>
        </p:nvGrpSpPr>
        <p:grpSpPr>
          <a:xfrm>
            <a:off x="223800" y="223800"/>
            <a:ext cx="8696400" cy="4695900"/>
            <a:chOff x="223800" y="223800"/>
            <a:chExt cx="8696400" cy="4695900"/>
          </a:xfrm>
        </p:grpSpPr>
        <p:sp>
          <p:nvSpPr>
            <p:cNvPr id="1839" name="Google Shape;1839;p20"/>
            <p:cNvSpPr/>
            <p:nvPr/>
          </p:nvSpPr>
          <p:spPr>
            <a:xfrm>
              <a:off x="223800" y="223800"/>
              <a:ext cx="8696400" cy="4695900"/>
            </a:xfrm>
            <a:prstGeom prst="roundRect">
              <a:avLst>
                <a:gd fmla="val 609" name="adj"/>
              </a:avLst>
            </a:prstGeom>
            <a:gradFill>
              <a:gsLst>
                <a:gs pos="0">
                  <a:schemeClr val="lt1"/>
                </a:gs>
                <a:gs pos="100000">
                  <a:schemeClr val="lt2"/>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20"/>
            <p:cNvSpPr/>
            <p:nvPr/>
          </p:nvSpPr>
          <p:spPr>
            <a:xfrm flipH="1">
              <a:off x="247650" y="223800"/>
              <a:ext cx="8648700" cy="4695900"/>
            </a:xfrm>
            <a:prstGeom prst="rtTriangle">
              <a:avLst/>
            </a:prstGeom>
            <a:solidFill>
              <a:srgbClr val="FBEFC6">
                <a:alpha val="308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41" name="Google Shape;1841;p20"/>
            <p:cNvGrpSpPr/>
            <p:nvPr/>
          </p:nvGrpSpPr>
          <p:grpSpPr>
            <a:xfrm>
              <a:off x="342833" y="376198"/>
              <a:ext cx="8458334" cy="167124"/>
              <a:chOff x="247650" y="304409"/>
              <a:chExt cx="8648604" cy="167107"/>
            </a:xfrm>
          </p:grpSpPr>
          <p:sp>
            <p:nvSpPr>
              <p:cNvPr id="1842" name="Google Shape;1842;p20"/>
              <p:cNvSpPr/>
              <p:nvPr/>
            </p:nvSpPr>
            <p:spPr>
              <a:xfrm>
                <a:off x="247650" y="304409"/>
                <a:ext cx="1188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20"/>
              <p:cNvSpPr/>
              <p:nvPr/>
            </p:nvSpPr>
            <p:spPr>
              <a:xfrm>
                <a:off x="42156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20"/>
              <p:cNvSpPr/>
              <p:nvPr/>
            </p:nvSpPr>
            <p:spPr>
              <a:xfrm>
                <a:off x="588819"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20"/>
              <p:cNvSpPr/>
              <p:nvPr/>
            </p:nvSpPr>
            <p:spPr>
              <a:xfrm>
                <a:off x="75607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20"/>
              <p:cNvSpPr/>
              <p:nvPr/>
            </p:nvSpPr>
            <p:spPr>
              <a:xfrm>
                <a:off x="923332"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20"/>
              <p:cNvSpPr/>
              <p:nvPr/>
            </p:nvSpPr>
            <p:spPr>
              <a:xfrm>
                <a:off x="109058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20"/>
              <p:cNvSpPr/>
              <p:nvPr/>
            </p:nvSpPr>
            <p:spPr>
              <a:xfrm>
                <a:off x="1257845"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20"/>
              <p:cNvSpPr/>
              <p:nvPr/>
            </p:nvSpPr>
            <p:spPr>
              <a:xfrm>
                <a:off x="142510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20"/>
              <p:cNvSpPr/>
              <p:nvPr/>
            </p:nvSpPr>
            <p:spPr>
              <a:xfrm>
                <a:off x="1592358"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20"/>
              <p:cNvSpPr/>
              <p:nvPr/>
            </p:nvSpPr>
            <p:spPr>
              <a:xfrm>
                <a:off x="1759615"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20"/>
              <p:cNvSpPr/>
              <p:nvPr/>
            </p:nvSpPr>
            <p:spPr>
              <a:xfrm>
                <a:off x="192687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20"/>
              <p:cNvSpPr/>
              <p:nvPr/>
            </p:nvSpPr>
            <p:spPr>
              <a:xfrm>
                <a:off x="2094128"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20"/>
              <p:cNvSpPr/>
              <p:nvPr/>
            </p:nvSpPr>
            <p:spPr>
              <a:xfrm>
                <a:off x="226138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20"/>
              <p:cNvSpPr/>
              <p:nvPr/>
            </p:nvSpPr>
            <p:spPr>
              <a:xfrm>
                <a:off x="242864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20"/>
              <p:cNvSpPr/>
              <p:nvPr/>
            </p:nvSpPr>
            <p:spPr>
              <a:xfrm>
                <a:off x="259589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20"/>
              <p:cNvSpPr/>
              <p:nvPr/>
            </p:nvSpPr>
            <p:spPr>
              <a:xfrm>
                <a:off x="276315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20"/>
              <p:cNvSpPr/>
              <p:nvPr/>
            </p:nvSpPr>
            <p:spPr>
              <a:xfrm>
                <a:off x="293041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20"/>
              <p:cNvSpPr/>
              <p:nvPr/>
            </p:nvSpPr>
            <p:spPr>
              <a:xfrm>
                <a:off x="3097667"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20"/>
              <p:cNvSpPr/>
              <p:nvPr/>
            </p:nvSpPr>
            <p:spPr>
              <a:xfrm>
                <a:off x="326492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20"/>
              <p:cNvSpPr/>
              <p:nvPr/>
            </p:nvSpPr>
            <p:spPr>
              <a:xfrm>
                <a:off x="3432180"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20"/>
              <p:cNvSpPr/>
              <p:nvPr/>
            </p:nvSpPr>
            <p:spPr>
              <a:xfrm>
                <a:off x="359943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20"/>
              <p:cNvSpPr/>
              <p:nvPr/>
            </p:nvSpPr>
            <p:spPr>
              <a:xfrm>
                <a:off x="376669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20"/>
              <p:cNvSpPr/>
              <p:nvPr/>
            </p:nvSpPr>
            <p:spPr>
              <a:xfrm>
                <a:off x="3933950"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20"/>
              <p:cNvSpPr/>
              <p:nvPr/>
            </p:nvSpPr>
            <p:spPr>
              <a:xfrm>
                <a:off x="410120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20"/>
              <p:cNvSpPr/>
              <p:nvPr/>
            </p:nvSpPr>
            <p:spPr>
              <a:xfrm>
                <a:off x="4268463"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20"/>
              <p:cNvSpPr/>
              <p:nvPr/>
            </p:nvSpPr>
            <p:spPr>
              <a:xfrm>
                <a:off x="443571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20"/>
              <p:cNvSpPr/>
              <p:nvPr/>
            </p:nvSpPr>
            <p:spPr>
              <a:xfrm>
                <a:off x="4602976"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20"/>
              <p:cNvSpPr/>
              <p:nvPr/>
            </p:nvSpPr>
            <p:spPr>
              <a:xfrm>
                <a:off x="477023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20"/>
              <p:cNvSpPr/>
              <p:nvPr/>
            </p:nvSpPr>
            <p:spPr>
              <a:xfrm>
                <a:off x="4937489"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20"/>
              <p:cNvSpPr/>
              <p:nvPr/>
            </p:nvSpPr>
            <p:spPr>
              <a:xfrm>
                <a:off x="5104745"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20"/>
              <p:cNvSpPr/>
              <p:nvPr/>
            </p:nvSpPr>
            <p:spPr>
              <a:xfrm>
                <a:off x="5272002"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20"/>
              <p:cNvSpPr/>
              <p:nvPr/>
            </p:nvSpPr>
            <p:spPr>
              <a:xfrm>
                <a:off x="5439258"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20"/>
              <p:cNvSpPr/>
              <p:nvPr/>
            </p:nvSpPr>
            <p:spPr>
              <a:xfrm>
                <a:off x="5606515"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20"/>
              <p:cNvSpPr/>
              <p:nvPr/>
            </p:nvSpPr>
            <p:spPr>
              <a:xfrm>
                <a:off x="577377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20"/>
              <p:cNvSpPr/>
              <p:nvPr/>
            </p:nvSpPr>
            <p:spPr>
              <a:xfrm>
                <a:off x="5941028"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20"/>
              <p:cNvSpPr/>
              <p:nvPr/>
            </p:nvSpPr>
            <p:spPr>
              <a:xfrm>
                <a:off x="610828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20"/>
              <p:cNvSpPr/>
              <p:nvPr/>
            </p:nvSpPr>
            <p:spPr>
              <a:xfrm>
                <a:off x="627552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20"/>
              <p:cNvSpPr/>
              <p:nvPr/>
            </p:nvSpPr>
            <p:spPr>
              <a:xfrm>
                <a:off x="6442777"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20"/>
              <p:cNvSpPr/>
              <p:nvPr/>
            </p:nvSpPr>
            <p:spPr>
              <a:xfrm>
                <a:off x="661003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20"/>
              <p:cNvSpPr/>
              <p:nvPr/>
            </p:nvSpPr>
            <p:spPr>
              <a:xfrm>
                <a:off x="6777290"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20"/>
              <p:cNvSpPr/>
              <p:nvPr/>
            </p:nvSpPr>
            <p:spPr>
              <a:xfrm>
                <a:off x="694454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20"/>
              <p:cNvSpPr/>
              <p:nvPr/>
            </p:nvSpPr>
            <p:spPr>
              <a:xfrm>
                <a:off x="711180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20"/>
              <p:cNvSpPr/>
              <p:nvPr/>
            </p:nvSpPr>
            <p:spPr>
              <a:xfrm>
                <a:off x="7279060"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20"/>
              <p:cNvSpPr/>
              <p:nvPr/>
            </p:nvSpPr>
            <p:spPr>
              <a:xfrm>
                <a:off x="744631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20"/>
              <p:cNvSpPr/>
              <p:nvPr/>
            </p:nvSpPr>
            <p:spPr>
              <a:xfrm>
                <a:off x="7613573"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20"/>
              <p:cNvSpPr/>
              <p:nvPr/>
            </p:nvSpPr>
            <p:spPr>
              <a:xfrm>
                <a:off x="778082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20"/>
              <p:cNvSpPr/>
              <p:nvPr/>
            </p:nvSpPr>
            <p:spPr>
              <a:xfrm>
                <a:off x="7948086"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20"/>
              <p:cNvSpPr/>
              <p:nvPr/>
            </p:nvSpPr>
            <p:spPr>
              <a:xfrm>
                <a:off x="811534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20"/>
              <p:cNvSpPr/>
              <p:nvPr/>
            </p:nvSpPr>
            <p:spPr>
              <a:xfrm>
                <a:off x="828258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20"/>
              <p:cNvSpPr/>
              <p:nvPr/>
            </p:nvSpPr>
            <p:spPr>
              <a:xfrm>
                <a:off x="844984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20"/>
              <p:cNvSpPr/>
              <p:nvPr/>
            </p:nvSpPr>
            <p:spPr>
              <a:xfrm>
                <a:off x="861709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20"/>
              <p:cNvSpPr/>
              <p:nvPr/>
            </p:nvSpPr>
            <p:spPr>
              <a:xfrm>
                <a:off x="878435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4" name="Google Shape;1894;p20"/>
            <p:cNvGrpSpPr/>
            <p:nvPr/>
          </p:nvGrpSpPr>
          <p:grpSpPr>
            <a:xfrm>
              <a:off x="342833" y="4600173"/>
              <a:ext cx="8458334" cy="167124"/>
              <a:chOff x="247650" y="304409"/>
              <a:chExt cx="8648604" cy="167107"/>
            </a:xfrm>
          </p:grpSpPr>
          <p:sp>
            <p:nvSpPr>
              <p:cNvPr id="1895" name="Google Shape;1895;p20"/>
              <p:cNvSpPr/>
              <p:nvPr/>
            </p:nvSpPr>
            <p:spPr>
              <a:xfrm>
                <a:off x="247650" y="304409"/>
                <a:ext cx="1188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20"/>
              <p:cNvSpPr/>
              <p:nvPr/>
            </p:nvSpPr>
            <p:spPr>
              <a:xfrm>
                <a:off x="42156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20"/>
              <p:cNvSpPr/>
              <p:nvPr/>
            </p:nvSpPr>
            <p:spPr>
              <a:xfrm>
                <a:off x="588819"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20"/>
              <p:cNvSpPr/>
              <p:nvPr/>
            </p:nvSpPr>
            <p:spPr>
              <a:xfrm>
                <a:off x="75607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20"/>
              <p:cNvSpPr/>
              <p:nvPr/>
            </p:nvSpPr>
            <p:spPr>
              <a:xfrm>
                <a:off x="923332"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20"/>
              <p:cNvSpPr/>
              <p:nvPr/>
            </p:nvSpPr>
            <p:spPr>
              <a:xfrm>
                <a:off x="109058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20"/>
              <p:cNvSpPr/>
              <p:nvPr/>
            </p:nvSpPr>
            <p:spPr>
              <a:xfrm>
                <a:off x="1257845"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20"/>
              <p:cNvSpPr/>
              <p:nvPr/>
            </p:nvSpPr>
            <p:spPr>
              <a:xfrm>
                <a:off x="142510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20"/>
              <p:cNvSpPr/>
              <p:nvPr/>
            </p:nvSpPr>
            <p:spPr>
              <a:xfrm>
                <a:off x="1592358"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20"/>
              <p:cNvSpPr/>
              <p:nvPr/>
            </p:nvSpPr>
            <p:spPr>
              <a:xfrm>
                <a:off x="1759615"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20"/>
              <p:cNvSpPr/>
              <p:nvPr/>
            </p:nvSpPr>
            <p:spPr>
              <a:xfrm>
                <a:off x="192687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20"/>
              <p:cNvSpPr/>
              <p:nvPr/>
            </p:nvSpPr>
            <p:spPr>
              <a:xfrm>
                <a:off x="2094128"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20"/>
              <p:cNvSpPr/>
              <p:nvPr/>
            </p:nvSpPr>
            <p:spPr>
              <a:xfrm>
                <a:off x="226138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20"/>
              <p:cNvSpPr/>
              <p:nvPr/>
            </p:nvSpPr>
            <p:spPr>
              <a:xfrm>
                <a:off x="242864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20"/>
              <p:cNvSpPr/>
              <p:nvPr/>
            </p:nvSpPr>
            <p:spPr>
              <a:xfrm>
                <a:off x="259589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20"/>
              <p:cNvSpPr/>
              <p:nvPr/>
            </p:nvSpPr>
            <p:spPr>
              <a:xfrm>
                <a:off x="276315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20"/>
              <p:cNvSpPr/>
              <p:nvPr/>
            </p:nvSpPr>
            <p:spPr>
              <a:xfrm>
                <a:off x="293041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20"/>
              <p:cNvSpPr/>
              <p:nvPr/>
            </p:nvSpPr>
            <p:spPr>
              <a:xfrm>
                <a:off x="3097667"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20"/>
              <p:cNvSpPr/>
              <p:nvPr/>
            </p:nvSpPr>
            <p:spPr>
              <a:xfrm>
                <a:off x="326492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20"/>
              <p:cNvSpPr/>
              <p:nvPr/>
            </p:nvSpPr>
            <p:spPr>
              <a:xfrm>
                <a:off x="3432180"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20"/>
              <p:cNvSpPr/>
              <p:nvPr/>
            </p:nvSpPr>
            <p:spPr>
              <a:xfrm>
                <a:off x="359943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20"/>
              <p:cNvSpPr/>
              <p:nvPr/>
            </p:nvSpPr>
            <p:spPr>
              <a:xfrm>
                <a:off x="376669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20"/>
              <p:cNvSpPr/>
              <p:nvPr/>
            </p:nvSpPr>
            <p:spPr>
              <a:xfrm>
                <a:off x="3933950"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20"/>
              <p:cNvSpPr/>
              <p:nvPr/>
            </p:nvSpPr>
            <p:spPr>
              <a:xfrm>
                <a:off x="410120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20"/>
              <p:cNvSpPr/>
              <p:nvPr/>
            </p:nvSpPr>
            <p:spPr>
              <a:xfrm>
                <a:off x="4268463"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20"/>
              <p:cNvSpPr/>
              <p:nvPr/>
            </p:nvSpPr>
            <p:spPr>
              <a:xfrm>
                <a:off x="443571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20"/>
              <p:cNvSpPr/>
              <p:nvPr/>
            </p:nvSpPr>
            <p:spPr>
              <a:xfrm>
                <a:off x="4602976"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20"/>
              <p:cNvSpPr/>
              <p:nvPr/>
            </p:nvSpPr>
            <p:spPr>
              <a:xfrm>
                <a:off x="477023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20"/>
              <p:cNvSpPr/>
              <p:nvPr/>
            </p:nvSpPr>
            <p:spPr>
              <a:xfrm>
                <a:off x="4937489"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20"/>
              <p:cNvSpPr/>
              <p:nvPr/>
            </p:nvSpPr>
            <p:spPr>
              <a:xfrm>
                <a:off x="5104745"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20"/>
              <p:cNvSpPr/>
              <p:nvPr/>
            </p:nvSpPr>
            <p:spPr>
              <a:xfrm>
                <a:off x="5272002"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20"/>
              <p:cNvSpPr/>
              <p:nvPr/>
            </p:nvSpPr>
            <p:spPr>
              <a:xfrm>
                <a:off x="5439258"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20"/>
              <p:cNvSpPr/>
              <p:nvPr/>
            </p:nvSpPr>
            <p:spPr>
              <a:xfrm>
                <a:off x="5606515"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20"/>
              <p:cNvSpPr/>
              <p:nvPr/>
            </p:nvSpPr>
            <p:spPr>
              <a:xfrm>
                <a:off x="577377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20"/>
              <p:cNvSpPr/>
              <p:nvPr/>
            </p:nvSpPr>
            <p:spPr>
              <a:xfrm>
                <a:off x="5941028"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20"/>
              <p:cNvSpPr/>
              <p:nvPr/>
            </p:nvSpPr>
            <p:spPr>
              <a:xfrm>
                <a:off x="610828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20"/>
              <p:cNvSpPr/>
              <p:nvPr/>
            </p:nvSpPr>
            <p:spPr>
              <a:xfrm>
                <a:off x="627552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20"/>
              <p:cNvSpPr/>
              <p:nvPr/>
            </p:nvSpPr>
            <p:spPr>
              <a:xfrm>
                <a:off x="6442777"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20"/>
              <p:cNvSpPr/>
              <p:nvPr/>
            </p:nvSpPr>
            <p:spPr>
              <a:xfrm>
                <a:off x="661003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20"/>
              <p:cNvSpPr/>
              <p:nvPr/>
            </p:nvSpPr>
            <p:spPr>
              <a:xfrm>
                <a:off x="6777290"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20"/>
              <p:cNvSpPr/>
              <p:nvPr/>
            </p:nvSpPr>
            <p:spPr>
              <a:xfrm>
                <a:off x="694454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20"/>
              <p:cNvSpPr/>
              <p:nvPr/>
            </p:nvSpPr>
            <p:spPr>
              <a:xfrm>
                <a:off x="711180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20"/>
              <p:cNvSpPr/>
              <p:nvPr/>
            </p:nvSpPr>
            <p:spPr>
              <a:xfrm>
                <a:off x="7279060"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20"/>
              <p:cNvSpPr/>
              <p:nvPr/>
            </p:nvSpPr>
            <p:spPr>
              <a:xfrm>
                <a:off x="744631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20"/>
              <p:cNvSpPr/>
              <p:nvPr/>
            </p:nvSpPr>
            <p:spPr>
              <a:xfrm>
                <a:off x="7613573"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20"/>
              <p:cNvSpPr/>
              <p:nvPr/>
            </p:nvSpPr>
            <p:spPr>
              <a:xfrm>
                <a:off x="778082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20"/>
              <p:cNvSpPr/>
              <p:nvPr/>
            </p:nvSpPr>
            <p:spPr>
              <a:xfrm>
                <a:off x="7948086"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20"/>
              <p:cNvSpPr/>
              <p:nvPr/>
            </p:nvSpPr>
            <p:spPr>
              <a:xfrm>
                <a:off x="811534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20"/>
              <p:cNvSpPr/>
              <p:nvPr/>
            </p:nvSpPr>
            <p:spPr>
              <a:xfrm>
                <a:off x="828258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20"/>
              <p:cNvSpPr/>
              <p:nvPr/>
            </p:nvSpPr>
            <p:spPr>
              <a:xfrm>
                <a:off x="844984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20"/>
              <p:cNvSpPr/>
              <p:nvPr/>
            </p:nvSpPr>
            <p:spPr>
              <a:xfrm>
                <a:off x="861709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20"/>
              <p:cNvSpPr/>
              <p:nvPr/>
            </p:nvSpPr>
            <p:spPr>
              <a:xfrm>
                <a:off x="878435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947" name="Google Shape;1947;p20"/>
          <p:cNvSpPr txBox="1"/>
          <p:nvPr>
            <p:ph idx="1" type="subTitle"/>
          </p:nvPr>
        </p:nvSpPr>
        <p:spPr>
          <a:xfrm>
            <a:off x="712000" y="1620475"/>
            <a:ext cx="2497800" cy="353100"/>
          </a:xfrm>
          <a:prstGeom prst="rect">
            <a:avLst/>
          </a:prstGeom>
        </p:spPr>
        <p:txBody>
          <a:bodyPr anchorCtr="0" anchor="ctr" bIns="91425" lIns="91425" spcFirstLastPara="1" rIns="91425" wrap="square" tIns="91425">
            <a:noAutofit/>
          </a:bodyPr>
          <a:lstStyle>
            <a:lvl1pPr lvl="0" rtl="0">
              <a:spcBef>
                <a:spcPts val="0"/>
              </a:spcBef>
              <a:spcAft>
                <a:spcPts val="0"/>
              </a:spcAft>
              <a:buSzPts val="1800"/>
              <a:buFont typeface="Yanone Kaffeesatz"/>
              <a:buNone/>
              <a:defRPr b="1" sz="2200"/>
            </a:lvl1pPr>
            <a:lvl2pPr lvl="1" rtl="0">
              <a:spcBef>
                <a:spcPts val="0"/>
              </a:spcBef>
              <a:spcAft>
                <a:spcPts val="0"/>
              </a:spcAft>
              <a:buSzPts val="1800"/>
              <a:buFont typeface="Yanone Kaffeesatz"/>
              <a:buNone/>
              <a:defRPr sz="1800">
                <a:latin typeface="Yanone Kaffeesatz"/>
                <a:ea typeface="Yanone Kaffeesatz"/>
                <a:cs typeface="Yanone Kaffeesatz"/>
                <a:sym typeface="Yanone Kaffeesatz"/>
              </a:defRPr>
            </a:lvl2pPr>
            <a:lvl3pPr lvl="2" rtl="0">
              <a:spcBef>
                <a:spcPts val="0"/>
              </a:spcBef>
              <a:spcAft>
                <a:spcPts val="0"/>
              </a:spcAft>
              <a:buSzPts val="1800"/>
              <a:buFont typeface="Yanone Kaffeesatz"/>
              <a:buNone/>
              <a:defRPr sz="1800">
                <a:latin typeface="Yanone Kaffeesatz"/>
                <a:ea typeface="Yanone Kaffeesatz"/>
                <a:cs typeface="Yanone Kaffeesatz"/>
                <a:sym typeface="Yanone Kaffeesatz"/>
              </a:defRPr>
            </a:lvl3pPr>
            <a:lvl4pPr lvl="3" rtl="0">
              <a:spcBef>
                <a:spcPts val="0"/>
              </a:spcBef>
              <a:spcAft>
                <a:spcPts val="0"/>
              </a:spcAft>
              <a:buSzPts val="1800"/>
              <a:buFont typeface="Yanone Kaffeesatz"/>
              <a:buNone/>
              <a:defRPr sz="1800">
                <a:latin typeface="Yanone Kaffeesatz"/>
                <a:ea typeface="Yanone Kaffeesatz"/>
                <a:cs typeface="Yanone Kaffeesatz"/>
                <a:sym typeface="Yanone Kaffeesatz"/>
              </a:defRPr>
            </a:lvl4pPr>
            <a:lvl5pPr lvl="4" rtl="0">
              <a:spcBef>
                <a:spcPts val="0"/>
              </a:spcBef>
              <a:spcAft>
                <a:spcPts val="0"/>
              </a:spcAft>
              <a:buSzPts val="1800"/>
              <a:buFont typeface="Yanone Kaffeesatz"/>
              <a:buNone/>
              <a:defRPr sz="1800">
                <a:latin typeface="Yanone Kaffeesatz"/>
                <a:ea typeface="Yanone Kaffeesatz"/>
                <a:cs typeface="Yanone Kaffeesatz"/>
                <a:sym typeface="Yanone Kaffeesatz"/>
              </a:defRPr>
            </a:lvl5pPr>
            <a:lvl6pPr lvl="5" rtl="0">
              <a:spcBef>
                <a:spcPts val="0"/>
              </a:spcBef>
              <a:spcAft>
                <a:spcPts val="0"/>
              </a:spcAft>
              <a:buSzPts val="1800"/>
              <a:buFont typeface="Yanone Kaffeesatz"/>
              <a:buNone/>
              <a:defRPr sz="1800">
                <a:latin typeface="Yanone Kaffeesatz"/>
                <a:ea typeface="Yanone Kaffeesatz"/>
                <a:cs typeface="Yanone Kaffeesatz"/>
                <a:sym typeface="Yanone Kaffeesatz"/>
              </a:defRPr>
            </a:lvl6pPr>
            <a:lvl7pPr lvl="6" rtl="0">
              <a:spcBef>
                <a:spcPts val="0"/>
              </a:spcBef>
              <a:spcAft>
                <a:spcPts val="0"/>
              </a:spcAft>
              <a:buSzPts val="1800"/>
              <a:buFont typeface="Yanone Kaffeesatz"/>
              <a:buNone/>
              <a:defRPr sz="1800">
                <a:latin typeface="Yanone Kaffeesatz"/>
                <a:ea typeface="Yanone Kaffeesatz"/>
                <a:cs typeface="Yanone Kaffeesatz"/>
                <a:sym typeface="Yanone Kaffeesatz"/>
              </a:defRPr>
            </a:lvl7pPr>
            <a:lvl8pPr lvl="7" rtl="0">
              <a:spcBef>
                <a:spcPts val="0"/>
              </a:spcBef>
              <a:spcAft>
                <a:spcPts val="0"/>
              </a:spcAft>
              <a:buSzPts val="1800"/>
              <a:buFont typeface="Yanone Kaffeesatz"/>
              <a:buNone/>
              <a:defRPr sz="1800">
                <a:latin typeface="Yanone Kaffeesatz"/>
                <a:ea typeface="Yanone Kaffeesatz"/>
                <a:cs typeface="Yanone Kaffeesatz"/>
                <a:sym typeface="Yanone Kaffeesatz"/>
              </a:defRPr>
            </a:lvl8pPr>
            <a:lvl9pPr lvl="8" rtl="0">
              <a:spcBef>
                <a:spcPts val="0"/>
              </a:spcBef>
              <a:spcAft>
                <a:spcPts val="0"/>
              </a:spcAft>
              <a:buSzPts val="1800"/>
              <a:buFont typeface="Yanone Kaffeesatz"/>
              <a:buNone/>
              <a:defRPr sz="1800">
                <a:latin typeface="Yanone Kaffeesatz"/>
                <a:ea typeface="Yanone Kaffeesatz"/>
                <a:cs typeface="Yanone Kaffeesatz"/>
                <a:sym typeface="Yanone Kaffeesatz"/>
              </a:defRPr>
            </a:lvl9pPr>
          </a:lstStyle>
          <a:p/>
        </p:txBody>
      </p:sp>
      <p:sp>
        <p:nvSpPr>
          <p:cNvPr id="1948" name="Google Shape;1948;p20"/>
          <p:cNvSpPr txBox="1"/>
          <p:nvPr>
            <p:ph idx="2" type="subTitle"/>
          </p:nvPr>
        </p:nvSpPr>
        <p:spPr>
          <a:xfrm>
            <a:off x="712000" y="3191457"/>
            <a:ext cx="2497800" cy="356700"/>
          </a:xfrm>
          <a:prstGeom prst="rect">
            <a:avLst/>
          </a:prstGeom>
        </p:spPr>
        <p:txBody>
          <a:bodyPr anchorCtr="0" anchor="ctr" bIns="91425" lIns="91425" spcFirstLastPara="1" rIns="91425" wrap="square" tIns="91425">
            <a:noAutofit/>
          </a:bodyPr>
          <a:lstStyle>
            <a:lvl1pPr lvl="0" rtl="0">
              <a:spcBef>
                <a:spcPts val="0"/>
              </a:spcBef>
              <a:spcAft>
                <a:spcPts val="0"/>
              </a:spcAft>
              <a:buSzPts val="1800"/>
              <a:buFont typeface="Yanone Kaffeesatz"/>
              <a:buNone/>
              <a:defRPr b="1" sz="2200"/>
            </a:lvl1pPr>
            <a:lvl2pPr lvl="1" rtl="0">
              <a:spcBef>
                <a:spcPts val="0"/>
              </a:spcBef>
              <a:spcAft>
                <a:spcPts val="0"/>
              </a:spcAft>
              <a:buSzPts val="1800"/>
              <a:buFont typeface="Yanone Kaffeesatz"/>
              <a:buNone/>
              <a:defRPr sz="1800">
                <a:latin typeface="Yanone Kaffeesatz"/>
                <a:ea typeface="Yanone Kaffeesatz"/>
                <a:cs typeface="Yanone Kaffeesatz"/>
                <a:sym typeface="Yanone Kaffeesatz"/>
              </a:defRPr>
            </a:lvl2pPr>
            <a:lvl3pPr lvl="2" rtl="0">
              <a:spcBef>
                <a:spcPts val="0"/>
              </a:spcBef>
              <a:spcAft>
                <a:spcPts val="0"/>
              </a:spcAft>
              <a:buSzPts val="1800"/>
              <a:buFont typeface="Yanone Kaffeesatz"/>
              <a:buNone/>
              <a:defRPr sz="1800">
                <a:latin typeface="Yanone Kaffeesatz"/>
                <a:ea typeface="Yanone Kaffeesatz"/>
                <a:cs typeface="Yanone Kaffeesatz"/>
                <a:sym typeface="Yanone Kaffeesatz"/>
              </a:defRPr>
            </a:lvl3pPr>
            <a:lvl4pPr lvl="3" rtl="0">
              <a:spcBef>
                <a:spcPts val="0"/>
              </a:spcBef>
              <a:spcAft>
                <a:spcPts val="0"/>
              </a:spcAft>
              <a:buSzPts val="1800"/>
              <a:buFont typeface="Yanone Kaffeesatz"/>
              <a:buNone/>
              <a:defRPr sz="1800">
                <a:latin typeface="Yanone Kaffeesatz"/>
                <a:ea typeface="Yanone Kaffeesatz"/>
                <a:cs typeface="Yanone Kaffeesatz"/>
                <a:sym typeface="Yanone Kaffeesatz"/>
              </a:defRPr>
            </a:lvl4pPr>
            <a:lvl5pPr lvl="4" rtl="0">
              <a:spcBef>
                <a:spcPts val="0"/>
              </a:spcBef>
              <a:spcAft>
                <a:spcPts val="0"/>
              </a:spcAft>
              <a:buSzPts val="1800"/>
              <a:buFont typeface="Yanone Kaffeesatz"/>
              <a:buNone/>
              <a:defRPr sz="1800">
                <a:latin typeface="Yanone Kaffeesatz"/>
                <a:ea typeface="Yanone Kaffeesatz"/>
                <a:cs typeface="Yanone Kaffeesatz"/>
                <a:sym typeface="Yanone Kaffeesatz"/>
              </a:defRPr>
            </a:lvl5pPr>
            <a:lvl6pPr lvl="5" rtl="0">
              <a:spcBef>
                <a:spcPts val="0"/>
              </a:spcBef>
              <a:spcAft>
                <a:spcPts val="0"/>
              </a:spcAft>
              <a:buSzPts val="1800"/>
              <a:buFont typeface="Yanone Kaffeesatz"/>
              <a:buNone/>
              <a:defRPr sz="1800">
                <a:latin typeface="Yanone Kaffeesatz"/>
                <a:ea typeface="Yanone Kaffeesatz"/>
                <a:cs typeface="Yanone Kaffeesatz"/>
                <a:sym typeface="Yanone Kaffeesatz"/>
              </a:defRPr>
            </a:lvl6pPr>
            <a:lvl7pPr lvl="6" rtl="0">
              <a:spcBef>
                <a:spcPts val="0"/>
              </a:spcBef>
              <a:spcAft>
                <a:spcPts val="0"/>
              </a:spcAft>
              <a:buSzPts val="1800"/>
              <a:buFont typeface="Yanone Kaffeesatz"/>
              <a:buNone/>
              <a:defRPr sz="1800">
                <a:latin typeface="Yanone Kaffeesatz"/>
                <a:ea typeface="Yanone Kaffeesatz"/>
                <a:cs typeface="Yanone Kaffeesatz"/>
                <a:sym typeface="Yanone Kaffeesatz"/>
              </a:defRPr>
            </a:lvl7pPr>
            <a:lvl8pPr lvl="7" rtl="0">
              <a:spcBef>
                <a:spcPts val="0"/>
              </a:spcBef>
              <a:spcAft>
                <a:spcPts val="0"/>
              </a:spcAft>
              <a:buSzPts val="1800"/>
              <a:buFont typeface="Yanone Kaffeesatz"/>
              <a:buNone/>
              <a:defRPr sz="1800">
                <a:latin typeface="Yanone Kaffeesatz"/>
                <a:ea typeface="Yanone Kaffeesatz"/>
                <a:cs typeface="Yanone Kaffeesatz"/>
                <a:sym typeface="Yanone Kaffeesatz"/>
              </a:defRPr>
            </a:lvl8pPr>
            <a:lvl9pPr lvl="8" rtl="0">
              <a:spcBef>
                <a:spcPts val="0"/>
              </a:spcBef>
              <a:spcAft>
                <a:spcPts val="0"/>
              </a:spcAft>
              <a:buSzPts val="1800"/>
              <a:buFont typeface="Yanone Kaffeesatz"/>
              <a:buNone/>
              <a:defRPr sz="1800">
                <a:latin typeface="Yanone Kaffeesatz"/>
                <a:ea typeface="Yanone Kaffeesatz"/>
                <a:cs typeface="Yanone Kaffeesatz"/>
                <a:sym typeface="Yanone Kaffeesatz"/>
              </a:defRPr>
            </a:lvl9pPr>
          </a:lstStyle>
          <a:p/>
        </p:txBody>
      </p:sp>
      <p:sp>
        <p:nvSpPr>
          <p:cNvPr id="1949" name="Google Shape;1949;p20"/>
          <p:cNvSpPr txBox="1"/>
          <p:nvPr>
            <p:ph idx="3" type="subTitle"/>
          </p:nvPr>
        </p:nvSpPr>
        <p:spPr>
          <a:xfrm>
            <a:off x="3325838" y="3191441"/>
            <a:ext cx="2497800" cy="356700"/>
          </a:xfrm>
          <a:prstGeom prst="rect">
            <a:avLst/>
          </a:prstGeom>
        </p:spPr>
        <p:txBody>
          <a:bodyPr anchorCtr="0" anchor="ctr" bIns="91425" lIns="91425" spcFirstLastPara="1" rIns="91425" wrap="square" tIns="91425">
            <a:noAutofit/>
          </a:bodyPr>
          <a:lstStyle>
            <a:lvl1pPr lvl="0" rtl="0">
              <a:spcBef>
                <a:spcPts val="0"/>
              </a:spcBef>
              <a:spcAft>
                <a:spcPts val="0"/>
              </a:spcAft>
              <a:buSzPts val="1800"/>
              <a:buFont typeface="Yanone Kaffeesatz"/>
              <a:buNone/>
              <a:defRPr b="1" sz="2200"/>
            </a:lvl1pPr>
            <a:lvl2pPr lvl="1" rtl="0">
              <a:spcBef>
                <a:spcPts val="0"/>
              </a:spcBef>
              <a:spcAft>
                <a:spcPts val="0"/>
              </a:spcAft>
              <a:buSzPts val="1800"/>
              <a:buFont typeface="Yanone Kaffeesatz"/>
              <a:buNone/>
              <a:defRPr sz="1800">
                <a:latin typeface="Yanone Kaffeesatz"/>
                <a:ea typeface="Yanone Kaffeesatz"/>
                <a:cs typeface="Yanone Kaffeesatz"/>
                <a:sym typeface="Yanone Kaffeesatz"/>
              </a:defRPr>
            </a:lvl2pPr>
            <a:lvl3pPr lvl="2" rtl="0">
              <a:spcBef>
                <a:spcPts val="0"/>
              </a:spcBef>
              <a:spcAft>
                <a:spcPts val="0"/>
              </a:spcAft>
              <a:buSzPts val="1800"/>
              <a:buFont typeface="Yanone Kaffeesatz"/>
              <a:buNone/>
              <a:defRPr sz="1800">
                <a:latin typeface="Yanone Kaffeesatz"/>
                <a:ea typeface="Yanone Kaffeesatz"/>
                <a:cs typeface="Yanone Kaffeesatz"/>
                <a:sym typeface="Yanone Kaffeesatz"/>
              </a:defRPr>
            </a:lvl3pPr>
            <a:lvl4pPr lvl="3" rtl="0">
              <a:spcBef>
                <a:spcPts val="0"/>
              </a:spcBef>
              <a:spcAft>
                <a:spcPts val="0"/>
              </a:spcAft>
              <a:buSzPts val="1800"/>
              <a:buFont typeface="Yanone Kaffeesatz"/>
              <a:buNone/>
              <a:defRPr sz="1800">
                <a:latin typeface="Yanone Kaffeesatz"/>
                <a:ea typeface="Yanone Kaffeesatz"/>
                <a:cs typeface="Yanone Kaffeesatz"/>
                <a:sym typeface="Yanone Kaffeesatz"/>
              </a:defRPr>
            </a:lvl4pPr>
            <a:lvl5pPr lvl="4" rtl="0">
              <a:spcBef>
                <a:spcPts val="0"/>
              </a:spcBef>
              <a:spcAft>
                <a:spcPts val="0"/>
              </a:spcAft>
              <a:buSzPts val="1800"/>
              <a:buFont typeface="Yanone Kaffeesatz"/>
              <a:buNone/>
              <a:defRPr sz="1800">
                <a:latin typeface="Yanone Kaffeesatz"/>
                <a:ea typeface="Yanone Kaffeesatz"/>
                <a:cs typeface="Yanone Kaffeesatz"/>
                <a:sym typeface="Yanone Kaffeesatz"/>
              </a:defRPr>
            </a:lvl5pPr>
            <a:lvl6pPr lvl="5" rtl="0">
              <a:spcBef>
                <a:spcPts val="0"/>
              </a:spcBef>
              <a:spcAft>
                <a:spcPts val="0"/>
              </a:spcAft>
              <a:buSzPts val="1800"/>
              <a:buFont typeface="Yanone Kaffeesatz"/>
              <a:buNone/>
              <a:defRPr sz="1800">
                <a:latin typeface="Yanone Kaffeesatz"/>
                <a:ea typeface="Yanone Kaffeesatz"/>
                <a:cs typeface="Yanone Kaffeesatz"/>
                <a:sym typeface="Yanone Kaffeesatz"/>
              </a:defRPr>
            </a:lvl6pPr>
            <a:lvl7pPr lvl="6" rtl="0">
              <a:spcBef>
                <a:spcPts val="0"/>
              </a:spcBef>
              <a:spcAft>
                <a:spcPts val="0"/>
              </a:spcAft>
              <a:buSzPts val="1800"/>
              <a:buFont typeface="Yanone Kaffeesatz"/>
              <a:buNone/>
              <a:defRPr sz="1800">
                <a:latin typeface="Yanone Kaffeesatz"/>
                <a:ea typeface="Yanone Kaffeesatz"/>
                <a:cs typeface="Yanone Kaffeesatz"/>
                <a:sym typeface="Yanone Kaffeesatz"/>
              </a:defRPr>
            </a:lvl7pPr>
            <a:lvl8pPr lvl="7" rtl="0">
              <a:spcBef>
                <a:spcPts val="0"/>
              </a:spcBef>
              <a:spcAft>
                <a:spcPts val="0"/>
              </a:spcAft>
              <a:buSzPts val="1800"/>
              <a:buFont typeface="Yanone Kaffeesatz"/>
              <a:buNone/>
              <a:defRPr sz="1800">
                <a:latin typeface="Yanone Kaffeesatz"/>
                <a:ea typeface="Yanone Kaffeesatz"/>
                <a:cs typeface="Yanone Kaffeesatz"/>
                <a:sym typeface="Yanone Kaffeesatz"/>
              </a:defRPr>
            </a:lvl8pPr>
            <a:lvl9pPr lvl="8" rtl="0">
              <a:spcBef>
                <a:spcPts val="0"/>
              </a:spcBef>
              <a:spcAft>
                <a:spcPts val="0"/>
              </a:spcAft>
              <a:buSzPts val="1800"/>
              <a:buFont typeface="Yanone Kaffeesatz"/>
              <a:buNone/>
              <a:defRPr sz="1800">
                <a:latin typeface="Yanone Kaffeesatz"/>
                <a:ea typeface="Yanone Kaffeesatz"/>
                <a:cs typeface="Yanone Kaffeesatz"/>
                <a:sym typeface="Yanone Kaffeesatz"/>
              </a:defRPr>
            </a:lvl9pPr>
          </a:lstStyle>
          <a:p/>
        </p:txBody>
      </p:sp>
      <p:sp>
        <p:nvSpPr>
          <p:cNvPr id="1950" name="Google Shape;1950;p20"/>
          <p:cNvSpPr txBox="1"/>
          <p:nvPr>
            <p:ph idx="4" type="subTitle"/>
          </p:nvPr>
        </p:nvSpPr>
        <p:spPr>
          <a:xfrm>
            <a:off x="5938325" y="3191455"/>
            <a:ext cx="2496600" cy="356700"/>
          </a:xfrm>
          <a:prstGeom prst="rect">
            <a:avLst/>
          </a:prstGeom>
        </p:spPr>
        <p:txBody>
          <a:bodyPr anchorCtr="0" anchor="ctr" bIns="91425" lIns="91425" spcFirstLastPara="1" rIns="91425" wrap="square" tIns="91425">
            <a:noAutofit/>
          </a:bodyPr>
          <a:lstStyle>
            <a:lvl1pPr lvl="0" rtl="0">
              <a:spcBef>
                <a:spcPts val="0"/>
              </a:spcBef>
              <a:spcAft>
                <a:spcPts val="0"/>
              </a:spcAft>
              <a:buSzPts val="1800"/>
              <a:buFont typeface="Yanone Kaffeesatz"/>
              <a:buNone/>
              <a:defRPr b="1" sz="2200"/>
            </a:lvl1pPr>
            <a:lvl2pPr lvl="1" rtl="0">
              <a:spcBef>
                <a:spcPts val="0"/>
              </a:spcBef>
              <a:spcAft>
                <a:spcPts val="0"/>
              </a:spcAft>
              <a:buSzPts val="1800"/>
              <a:buFont typeface="Yanone Kaffeesatz"/>
              <a:buNone/>
              <a:defRPr sz="1800">
                <a:latin typeface="Yanone Kaffeesatz"/>
                <a:ea typeface="Yanone Kaffeesatz"/>
                <a:cs typeface="Yanone Kaffeesatz"/>
                <a:sym typeface="Yanone Kaffeesatz"/>
              </a:defRPr>
            </a:lvl2pPr>
            <a:lvl3pPr lvl="2" rtl="0">
              <a:spcBef>
                <a:spcPts val="0"/>
              </a:spcBef>
              <a:spcAft>
                <a:spcPts val="0"/>
              </a:spcAft>
              <a:buSzPts val="1800"/>
              <a:buFont typeface="Yanone Kaffeesatz"/>
              <a:buNone/>
              <a:defRPr sz="1800">
                <a:latin typeface="Yanone Kaffeesatz"/>
                <a:ea typeface="Yanone Kaffeesatz"/>
                <a:cs typeface="Yanone Kaffeesatz"/>
                <a:sym typeface="Yanone Kaffeesatz"/>
              </a:defRPr>
            </a:lvl3pPr>
            <a:lvl4pPr lvl="3" rtl="0">
              <a:spcBef>
                <a:spcPts val="0"/>
              </a:spcBef>
              <a:spcAft>
                <a:spcPts val="0"/>
              </a:spcAft>
              <a:buSzPts val="1800"/>
              <a:buFont typeface="Yanone Kaffeesatz"/>
              <a:buNone/>
              <a:defRPr sz="1800">
                <a:latin typeface="Yanone Kaffeesatz"/>
                <a:ea typeface="Yanone Kaffeesatz"/>
                <a:cs typeface="Yanone Kaffeesatz"/>
                <a:sym typeface="Yanone Kaffeesatz"/>
              </a:defRPr>
            </a:lvl4pPr>
            <a:lvl5pPr lvl="4" rtl="0">
              <a:spcBef>
                <a:spcPts val="0"/>
              </a:spcBef>
              <a:spcAft>
                <a:spcPts val="0"/>
              </a:spcAft>
              <a:buSzPts val="1800"/>
              <a:buFont typeface="Yanone Kaffeesatz"/>
              <a:buNone/>
              <a:defRPr sz="1800">
                <a:latin typeface="Yanone Kaffeesatz"/>
                <a:ea typeface="Yanone Kaffeesatz"/>
                <a:cs typeface="Yanone Kaffeesatz"/>
                <a:sym typeface="Yanone Kaffeesatz"/>
              </a:defRPr>
            </a:lvl5pPr>
            <a:lvl6pPr lvl="5" rtl="0">
              <a:spcBef>
                <a:spcPts val="0"/>
              </a:spcBef>
              <a:spcAft>
                <a:spcPts val="0"/>
              </a:spcAft>
              <a:buSzPts val="1800"/>
              <a:buFont typeface="Yanone Kaffeesatz"/>
              <a:buNone/>
              <a:defRPr sz="1800">
                <a:latin typeface="Yanone Kaffeesatz"/>
                <a:ea typeface="Yanone Kaffeesatz"/>
                <a:cs typeface="Yanone Kaffeesatz"/>
                <a:sym typeface="Yanone Kaffeesatz"/>
              </a:defRPr>
            </a:lvl6pPr>
            <a:lvl7pPr lvl="6" rtl="0">
              <a:spcBef>
                <a:spcPts val="0"/>
              </a:spcBef>
              <a:spcAft>
                <a:spcPts val="0"/>
              </a:spcAft>
              <a:buSzPts val="1800"/>
              <a:buFont typeface="Yanone Kaffeesatz"/>
              <a:buNone/>
              <a:defRPr sz="1800">
                <a:latin typeface="Yanone Kaffeesatz"/>
                <a:ea typeface="Yanone Kaffeesatz"/>
                <a:cs typeface="Yanone Kaffeesatz"/>
                <a:sym typeface="Yanone Kaffeesatz"/>
              </a:defRPr>
            </a:lvl7pPr>
            <a:lvl8pPr lvl="7" rtl="0">
              <a:spcBef>
                <a:spcPts val="0"/>
              </a:spcBef>
              <a:spcAft>
                <a:spcPts val="0"/>
              </a:spcAft>
              <a:buSzPts val="1800"/>
              <a:buFont typeface="Yanone Kaffeesatz"/>
              <a:buNone/>
              <a:defRPr sz="1800">
                <a:latin typeface="Yanone Kaffeesatz"/>
                <a:ea typeface="Yanone Kaffeesatz"/>
                <a:cs typeface="Yanone Kaffeesatz"/>
                <a:sym typeface="Yanone Kaffeesatz"/>
              </a:defRPr>
            </a:lvl8pPr>
            <a:lvl9pPr lvl="8" rtl="0">
              <a:spcBef>
                <a:spcPts val="0"/>
              </a:spcBef>
              <a:spcAft>
                <a:spcPts val="0"/>
              </a:spcAft>
              <a:buSzPts val="1800"/>
              <a:buFont typeface="Yanone Kaffeesatz"/>
              <a:buNone/>
              <a:defRPr sz="1800">
                <a:latin typeface="Yanone Kaffeesatz"/>
                <a:ea typeface="Yanone Kaffeesatz"/>
                <a:cs typeface="Yanone Kaffeesatz"/>
                <a:sym typeface="Yanone Kaffeesatz"/>
              </a:defRPr>
            </a:lvl9pPr>
          </a:lstStyle>
          <a:p/>
        </p:txBody>
      </p:sp>
      <p:sp>
        <p:nvSpPr>
          <p:cNvPr id="1951" name="Google Shape;1951;p20"/>
          <p:cNvSpPr txBox="1"/>
          <p:nvPr>
            <p:ph idx="5" type="subTitle"/>
          </p:nvPr>
        </p:nvSpPr>
        <p:spPr>
          <a:xfrm>
            <a:off x="3325763" y="1620465"/>
            <a:ext cx="2496600" cy="356700"/>
          </a:xfrm>
          <a:prstGeom prst="rect">
            <a:avLst/>
          </a:prstGeom>
        </p:spPr>
        <p:txBody>
          <a:bodyPr anchorCtr="0" anchor="ctr" bIns="91425" lIns="91425" spcFirstLastPara="1" rIns="91425" wrap="square" tIns="91425">
            <a:noAutofit/>
          </a:bodyPr>
          <a:lstStyle>
            <a:lvl1pPr lvl="0" rtl="0">
              <a:spcBef>
                <a:spcPts val="0"/>
              </a:spcBef>
              <a:spcAft>
                <a:spcPts val="0"/>
              </a:spcAft>
              <a:buSzPts val="1800"/>
              <a:buFont typeface="Yanone Kaffeesatz"/>
              <a:buNone/>
              <a:defRPr b="1" sz="2200"/>
            </a:lvl1pPr>
            <a:lvl2pPr lvl="1" rtl="0">
              <a:spcBef>
                <a:spcPts val="0"/>
              </a:spcBef>
              <a:spcAft>
                <a:spcPts val="0"/>
              </a:spcAft>
              <a:buSzPts val="1800"/>
              <a:buFont typeface="Yanone Kaffeesatz"/>
              <a:buNone/>
              <a:defRPr sz="1800">
                <a:latin typeface="Yanone Kaffeesatz"/>
                <a:ea typeface="Yanone Kaffeesatz"/>
                <a:cs typeface="Yanone Kaffeesatz"/>
                <a:sym typeface="Yanone Kaffeesatz"/>
              </a:defRPr>
            </a:lvl2pPr>
            <a:lvl3pPr lvl="2" rtl="0">
              <a:spcBef>
                <a:spcPts val="0"/>
              </a:spcBef>
              <a:spcAft>
                <a:spcPts val="0"/>
              </a:spcAft>
              <a:buSzPts val="1800"/>
              <a:buFont typeface="Yanone Kaffeesatz"/>
              <a:buNone/>
              <a:defRPr sz="1800">
                <a:latin typeface="Yanone Kaffeesatz"/>
                <a:ea typeface="Yanone Kaffeesatz"/>
                <a:cs typeface="Yanone Kaffeesatz"/>
                <a:sym typeface="Yanone Kaffeesatz"/>
              </a:defRPr>
            </a:lvl3pPr>
            <a:lvl4pPr lvl="3" rtl="0">
              <a:spcBef>
                <a:spcPts val="0"/>
              </a:spcBef>
              <a:spcAft>
                <a:spcPts val="0"/>
              </a:spcAft>
              <a:buSzPts val="1800"/>
              <a:buFont typeface="Yanone Kaffeesatz"/>
              <a:buNone/>
              <a:defRPr sz="1800">
                <a:latin typeface="Yanone Kaffeesatz"/>
                <a:ea typeface="Yanone Kaffeesatz"/>
                <a:cs typeface="Yanone Kaffeesatz"/>
                <a:sym typeface="Yanone Kaffeesatz"/>
              </a:defRPr>
            </a:lvl4pPr>
            <a:lvl5pPr lvl="4" rtl="0">
              <a:spcBef>
                <a:spcPts val="0"/>
              </a:spcBef>
              <a:spcAft>
                <a:spcPts val="0"/>
              </a:spcAft>
              <a:buSzPts val="1800"/>
              <a:buFont typeface="Yanone Kaffeesatz"/>
              <a:buNone/>
              <a:defRPr sz="1800">
                <a:latin typeface="Yanone Kaffeesatz"/>
                <a:ea typeface="Yanone Kaffeesatz"/>
                <a:cs typeface="Yanone Kaffeesatz"/>
                <a:sym typeface="Yanone Kaffeesatz"/>
              </a:defRPr>
            </a:lvl5pPr>
            <a:lvl6pPr lvl="5" rtl="0">
              <a:spcBef>
                <a:spcPts val="0"/>
              </a:spcBef>
              <a:spcAft>
                <a:spcPts val="0"/>
              </a:spcAft>
              <a:buSzPts val="1800"/>
              <a:buFont typeface="Yanone Kaffeesatz"/>
              <a:buNone/>
              <a:defRPr sz="1800">
                <a:latin typeface="Yanone Kaffeesatz"/>
                <a:ea typeface="Yanone Kaffeesatz"/>
                <a:cs typeface="Yanone Kaffeesatz"/>
                <a:sym typeface="Yanone Kaffeesatz"/>
              </a:defRPr>
            </a:lvl6pPr>
            <a:lvl7pPr lvl="6" rtl="0">
              <a:spcBef>
                <a:spcPts val="0"/>
              </a:spcBef>
              <a:spcAft>
                <a:spcPts val="0"/>
              </a:spcAft>
              <a:buSzPts val="1800"/>
              <a:buFont typeface="Yanone Kaffeesatz"/>
              <a:buNone/>
              <a:defRPr sz="1800">
                <a:latin typeface="Yanone Kaffeesatz"/>
                <a:ea typeface="Yanone Kaffeesatz"/>
                <a:cs typeface="Yanone Kaffeesatz"/>
                <a:sym typeface="Yanone Kaffeesatz"/>
              </a:defRPr>
            </a:lvl7pPr>
            <a:lvl8pPr lvl="7" rtl="0">
              <a:spcBef>
                <a:spcPts val="0"/>
              </a:spcBef>
              <a:spcAft>
                <a:spcPts val="0"/>
              </a:spcAft>
              <a:buSzPts val="1800"/>
              <a:buFont typeface="Yanone Kaffeesatz"/>
              <a:buNone/>
              <a:defRPr sz="1800">
                <a:latin typeface="Yanone Kaffeesatz"/>
                <a:ea typeface="Yanone Kaffeesatz"/>
                <a:cs typeface="Yanone Kaffeesatz"/>
                <a:sym typeface="Yanone Kaffeesatz"/>
              </a:defRPr>
            </a:lvl8pPr>
            <a:lvl9pPr lvl="8" rtl="0">
              <a:spcBef>
                <a:spcPts val="0"/>
              </a:spcBef>
              <a:spcAft>
                <a:spcPts val="0"/>
              </a:spcAft>
              <a:buSzPts val="1800"/>
              <a:buFont typeface="Yanone Kaffeesatz"/>
              <a:buNone/>
              <a:defRPr sz="1800">
                <a:latin typeface="Yanone Kaffeesatz"/>
                <a:ea typeface="Yanone Kaffeesatz"/>
                <a:cs typeface="Yanone Kaffeesatz"/>
                <a:sym typeface="Yanone Kaffeesatz"/>
              </a:defRPr>
            </a:lvl9pPr>
          </a:lstStyle>
          <a:p/>
        </p:txBody>
      </p:sp>
      <p:sp>
        <p:nvSpPr>
          <p:cNvPr id="1952" name="Google Shape;1952;p20"/>
          <p:cNvSpPr txBox="1"/>
          <p:nvPr>
            <p:ph idx="6" type="subTitle"/>
          </p:nvPr>
        </p:nvSpPr>
        <p:spPr>
          <a:xfrm>
            <a:off x="5938325" y="1618675"/>
            <a:ext cx="2496600" cy="356700"/>
          </a:xfrm>
          <a:prstGeom prst="rect">
            <a:avLst/>
          </a:prstGeom>
        </p:spPr>
        <p:txBody>
          <a:bodyPr anchorCtr="0" anchor="ctr" bIns="91425" lIns="91425" spcFirstLastPara="1" rIns="91425" wrap="square" tIns="91425">
            <a:noAutofit/>
          </a:bodyPr>
          <a:lstStyle>
            <a:lvl1pPr lvl="0" rtl="0">
              <a:spcBef>
                <a:spcPts val="0"/>
              </a:spcBef>
              <a:spcAft>
                <a:spcPts val="0"/>
              </a:spcAft>
              <a:buSzPts val="1800"/>
              <a:buFont typeface="Yanone Kaffeesatz"/>
              <a:buNone/>
              <a:defRPr b="1" sz="2200"/>
            </a:lvl1pPr>
            <a:lvl2pPr lvl="1" rtl="0">
              <a:spcBef>
                <a:spcPts val="0"/>
              </a:spcBef>
              <a:spcAft>
                <a:spcPts val="0"/>
              </a:spcAft>
              <a:buSzPts val="1800"/>
              <a:buFont typeface="Yanone Kaffeesatz"/>
              <a:buNone/>
              <a:defRPr sz="1800">
                <a:latin typeface="Yanone Kaffeesatz"/>
                <a:ea typeface="Yanone Kaffeesatz"/>
                <a:cs typeface="Yanone Kaffeesatz"/>
                <a:sym typeface="Yanone Kaffeesatz"/>
              </a:defRPr>
            </a:lvl2pPr>
            <a:lvl3pPr lvl="2" rtl="0">
              <a:spcBef>
                <a:spcPts val="0"/>
              </a:spcBef>
              <a:spcAft>
                <a:spcPts val="0"/>
              </a:spcAft>
              <a:buSzPts val="1800"/>
              <a:buFont typeface="Yanone Kaffeesatz"/>
              <a:buNone/>
              <a:defRPr sz="1800">
                <a:latin typeface="Yanone Kaffeesatz"/>
                <a:ea typeface="Yanone Kaffeesatz"/>
                <a:cs typeface="Yanone Kaffeesatz"/>
                <a:sym typeface="Yanone Kaffeesatz"/>
              </a:defRPr>
            </a:lvl3pPr>
            <a:lvl4pPr lvl="3" rtl="0">
              <a:spcBef>
                <a:spcPts val="0"/>
              </a:spcBef>
              <a:spcAft>
                <a:spcPts val="0"/>
              </a:spcAft>
              <a:buSzPts val="1800"/>
              <a:buFont typeface="Yanone Kaffeesatz"/>
              <a:buNone/>
              <a:defRPr sz="1800">
                <a:latin typeface="Yanone Kaffeesatz"/>
                <a:ea typeface="Yanone Kaffeesatz"/>
                <a:cs typeface="Yanone Kaffeesatz"/>
                <a:sym typeface="Yanone Kaffeesatz"/>
              </a:defRPr>
            </a:lvl4pPr>
            <a:lvl5pPr lvl="4" rtl="0">
              <a:spcBef>
                <a:spcPts val="0"/>
              </a:spcBef>
              <a:spcAft>
                <a:spcPts val="0"/>
              </a:spcAft>
              <a:buSzPts val="1800"/>
              <a:buFont typeface="Yanone Kaffeesatz"/>
              <a:buNone/>
              <a:defRPr sz="1800">
                <a:latin typeface="Yanone Kaffeesatz"/>
                <a:ea typeface="Yanone Kaffeesatz"/>
                <a:cs typeface="Yanone Kaffeesatz"/>
                <a:sym typeface="Yanone Kaffeesatz"/>
              </a:defRPr>
            </a:lvl5pPr>
            <a:lvl6pPr lvl="5" rtl="0">
              <a:spcBef>
                <a:spcPts val="0"/>
              </a:spcBef>
              <a:spcAft>
                <a:spcPts val="0"/>
              </a:spcAft>
              <a:buSzPts val="1800"/>
              <a:buFont typeface="Yanone Kaffeesatz"/>
              <a:buNone/>
              <a:defRPr sz="1800">
                <a:latin typeface="Yanone Kaffeesatz"/>
                <a:ea typeface="Yanone Kaffeesatz"/>
                <a:cs typeface="Yanone Kaffeesatz"/>
                <a:sym typeface="Yanone Kaffeesatz"/>
              </a:defRPr>
            </a:lvl6pPr>
            <a:lvl7pPr lvl="6" rtl="0">
              <a:spcBef>
                <a:spcPts val="0"/>
              </a:spcBef>
              <a:spcAft>
                <a:spcPts val="0"/>
              </a:spcAft>
              <a:buSzPts val="1800"/>
              <a:buFont typeface="Yanone Kaffeesatz"/>
              <a:buNone/>
              <a:defRPr sz="1800">
                <a:latin typeface="Yanone Kaffeesatz"/>
                <a:ea typeface="Yanone Kaffeesatz"/>
                <a:cs typeface="Yanone Kaffeesatz"/>
                <a:sym typeface="Yanone Kaffeesatz"/>
              </a:defRPr>
            </a:lvl7pPr>
            <a:lvl8pPr lvl="7" rtl="0">
              <a:spcBef>
                <a:spcPts val="0"/>
              </a:spcBef>
              <a:spcAft>
                <a:spcPts val="0"/>
              </a:spcAft>
              <a:buSzPts val="1800"/>
              <a:buFont typeface="Yanone Kaffeesatz"/>
              <a:buNone/>
              <a:defRPr sz="1800">
                <a:latin typeface="Yanone Kaffeesatz"/>
                <a:ea typeface="Yanone Kaffeesatz"/>
                <a:cs typeface="Yanone Kaffeesatz"/>
                <a:sym typeface="Yanone Kaffeesatz"/>
              </a:defRPr>
            </a:lvl8pPr>
            <a:lvl9pPr lvl="8" rtl="0">
              <a:spcBef>
                <a:spcPts val="0"/>
              </a:spcBef>
              <a:spcAft>
                <a:spcPts val="0"/>
              </a:spcAft>
              <a:buSzPts val="1800"/>
              <a:buFont typeface="Yanone Kaffeesatz"/>
              <a:buNone/>
              <a:defRPr sz="1800">
                <a:latin typeface="Yanone Kaffeesatz"/>
                <a:ea typeface="Yanone Kaffeesatz"/>
                <a:cs typeface="Yanone Kaffeesatz"/>
                <a:sym typeface="Yanone Kaffeesatz"/>
              </a:defRPr>
            </a:lvl9pPr>
          </a:lstStyle>
          <a:p/>
        </p:txBody>
      </p:sp>
      <p:sp>
        <p:nvSpPr>
          <p:cNvPr id="1953" name="Google Shape;1953;p20"/>
          <p:cNvSpPr txBox="1"/>
          <p:nvPr>
            <p:ph idx="7" type="subTitle"/>
          </p:nvPr>
        </p:nvSpPr>
        <p:spPr>
          <a:xfrm>
            <a:off x="713358" y="1976195"/>
            <a:ext cx="2496600" cy="523800"/>
          </a:xfrm>
          <a:prstGeom prst="rect">
            <a:avLst/>
          </a:prstGeom>
        </p:spPr>
        <p:txBody>
          <a:bodyPr anchorCtr="0" anchor="ctr" bIns="91425" lIns="91425" spcFirstLastPara="1" rIns="91425" wrap="square" tIns="91425">
            <a:noAutofit/>
          </a:bodyPr>
          <a:lstStyle>
            <a:lvl1pPr lvl="0" rtl="0">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954" name="Google Shape;1954;p20"/>
          <p:cNvSpPr txBox="1"/>
          <p:nvPr>
            <p:ph idx="8" type="subTitle"/>
          </p:nvPr>
        </p:nvSpPr>
        <p:spPr>
          <a:xfrm>
            <a:off x="713358" y="3545450"/>
            <a:ext cx="2496600" cy="520800"/>
          </a:xfrm>
          <a:prstGeom prst="rect">
            <a:avLst/>
          </a:prstGeom>
        </p:spPr>
        <p:txBody>
          <a:bodyPr anchorCtr="0" anchor="ctr" bIns="91425" lIns="91425" spcFirstLastPara="1" rIns="91425" wrap="square" tIns="91425">
            <a:noAutofit/>
          </a:bodyPr>
          <a:lstStyle>
            <a:lvl1pPr lvl="0" rtl="0">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955" name="Google Shape;1955;p20"/>
          <p:cNvSpPr txBox="1"/>
          <p:nvPr>
            <p:ph idx="9" type="subTitle"/>
          </p:nvPr>
        </p:nvSpPr>
        <p:spPr>
          <a:xfrm>
            <a:off x="3327196" y="3549660"/>
            <a:ext cx="2496600" cy="522300"/>
          </a:xfrm>
          <a:prstGeom prst="rect">
            <a:avLst/>
          </a:prstGeom>
        </p:spPr>
        <p:txBody>
          <a:bodyPr anchorCtr="0" anchor="ctr" bIns="91425" lIns="91425" spcFirstLastPara="1" rIns="91425" wrap="square" tIns="91425">
            <a:noAutofit/>
          </a:bodyPr>
          <a:lstStyle>
            <a:lvl1pPr lvl="0" rtl="0">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956" name="Google Shape;1956;p20"/>
          <p:cNvSpPr txBox="1"/>
          <p:nvPr>
            <p:ph idx="13" type="subTitle"/>
          </p:nvPr>
        </p:nvSpPr>
        <p:spPr>
          <a:xfrm>
            <a:off x="5939682" y="3547075"/>
            <a:ext cx="2495100" cy="520800"/>
          </a:xfrm>
          <a:prstGeom prst="rect">
            <a:avLst/>
          </a:prstGeom>
        </p:spPr>
        <p:txBody>
          <a:bodyPr anchorCtr="0" anchor="ctr" bIns="91425" lIns="91425" spcFirstLastPara="1" rIns="91425" wrap="square" tIns="91425">
            <a:noAutofit/>
          </a:bodyPr>
          <a:lstStyle>
            <a:lvl1pPr lvl="0" rtl="0">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957" name="Google Shape;1957;p20"/>
          <p:cNvSpPr txBox="1"/>
          <p:nvPr>
            <p:ph idx="14" type="subTitle"/>
          </p:nvPr>
        </p:nvSpPr>
        <p:spPr>
          <a:xfrm>
            <a:off x="3327120" y="1976972"/>
            <a:ext cx="2495100" cy="522300"/>
          </a:xfrm>
          <a:prstGeom prst="rect">
            <a:avLst/>
          </a:prstGeom>
        </p:spPr>
        <p:txBody>
          <a:bodyPr anchorCtr="0" anchor="ctr" bIns="91425" lIns="91425" spcFirstLastPara="1" rIns="91425" wrap="square" tIns="91425">
            <a:noAutofit/>
          </a:bodyPr>
          <a:lstStyle>
            <a:lvl1pPr lvl="0" rtl="0">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958" name="Google Shape;1958;p20"/>
          <p:cNvSpPr txBox="1"/>
          <p:nvPr>
            <p:ph idx="15" type="subTitle"/>
          </p:nvPr>
        </p:nvSpPr>
        <p:spPr>
          <a:xfrm>
            <a:off x="5939682" y="1976195"/>
            <a:ext cx="2495100" cy="523800"/>
          </a:xfrm>
          <a:prstGeom prst="rect">
            <a:avLst/>
          </a:prstGeom>
        </p:spPr>
        <p:txBody>
          <a:bodyPr anchorCtr="0" anchor="ctr" bIns="91425" lIns="91425" spcFirstLastPara="1" rIns="91425" wrap="square" tIns="91425">
            <a:noAutofit/>
          </a:bodyPr>
          <a:lstStyle>
            <a:lvl1pPr lvl="0" rtl="0">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959" name="Google Shape;1959;p20"/>
          <p:cNvSpPr txBox="1"/>
          <p:nvPr>
            <p:ph type="title"/>
          </p:nvPr>
        </p:nvSpPr>
        <p:spPr>
          <a:xfrm>
            <a:off x="713250" y="539500"/>
            <a:ext cx="7717500" cy="574500"/>
          </a:xfrm>
          <a:prstGeom prst="rect">
            <a:avLst/>
          </a:prstGeom>
          <a:noFill/>
        </p:spPr>
        <p:txBody>
          <a:bodyPr anchorCtr="0" anchor="ctr" bIns="91425" lIns="91425" spcFirstLastPara="1" rIns="91425" wrap="square" tIns="91425">
            <a:noAutofit/>
          </a:bodyPr>
          <a:lstStyle>
            <a:lvl1pPr lvl="0" rtl="0" algn="l">
              <a:spcBef>
                <a:spcPts val="0"/>
              </a:spcBef>
              <a:spcAft>
                <a:spcPts val="0"/>
              </a:spcAft>
              <a:buClr>
                <a:schemeClr val="lt2"/>
              </a:buClr>
              <a:buSzPts val="3600"/>
              <a:buFont typeface="Caveat"/>
              <a:buNone/>
              <a:defRPr/>
            </a:lvl1pPr>
            <a:lvl2pPr lvl="1"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2pPr>
            <a:lvl3pPr lvl="2"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3pPr>
            <a:lvl4pPr lvl="3"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4pPr>
            <a:lvl5pPr lvl="4"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5pPr>
            <a:lvl6pPr lvl="5"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6pPr>
            <a:lvl7pPr lvl="6"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7pPr>
            <a:lvl8pPr lvl="7"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8pPr>
            <a:lvl9pPr lvl="8"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solidFill>
          <a:schemeClr val="dk2"/>
        </a:solidFill>
      </p:bgPr>
    </p:bg>
    <p:spTree>
      <p:nvGrpSpPr>
        <p:cNvPr id="120" name="Shape 120"/>
        <p:cNvGrpSpPr/>
        <p:nvPr/>
      </p:nvGrpSpPr>
      <p:grpSpPr>
        <a:xfrm>
          <a:off x="0" y="0"/>
          <a:ext cx="0" cy="0"/>
          <a:chOff x="0" y="0"/>
          <a:chExt cx="0" cy="0"/>
        </a:xfrm>
      </p:grpSpPr>
      <p:grpSp>
        <p:nvGrpSpPr>
          <p:cNvPr id="121" name="Google Shape;121;p3"/>
          <p:cNvGrpSpPr/>
          <p:nvPr/>
        </p:nvGrpSpPr>
        <p:grpSpPr>
          <a:xfrm>
            <a:off x="223800" y="223800"/>
            <a:ext cx="8696400" cy="4695900"/>
            <a:chOff x="223800" y="223800"/>
            <a:chExt cx="8696400" cy="4695900"/>
          </a:xfrm>
        </p:grpSpPr>
        <p:sp>
          <p:nvSpPr>
            <p:cNvPr id="122" name="Google Shape;122;p3"/>
            <p:cNvSpPr/>
            <p:nvPr/>
          </p:nvSpPr>
          <p:spPr>
            <a:xfrm>
              <a:off x="223800" y="223800"/>
              <a:ext cx="8696400" cy="4695900"/>
            </a:xfrm>
            <a:prstGeom prst="roundRect">
              <a:avLst>
                <a:gd fmla="val 609" name="adj"/>
              </a:avLst>
            </a:prstGeom>
            <a:gradFill>
              <a:gsLst>
                <a:gs pos="0">
                  <a:schemeClr val="lt1"/>
                </a:gs>
                <a:gs pos="100000">
                  <a:schemeClr val="lt2"/>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3"/>
            <p:cNvSpPr/>
            <p:nvPr/>
          </p:nvSpPr>
          <p:spPr>
            <a:xfrm flipH="1">
              <a:off x="247650" y="223800"/>
              <a:ext cx="8648700" cy="4695900"/>
            </a:xfrm>
            <a:prstGeom prst="rtTriangle">
              <a:avLst/>
            </a:prstGeom>
            <a:solidFill>
              <a:srgbClr val="FBEFC6">
                <a:alpha val="308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 name="Google Shape;124;p3"/>
            <p:cNvGrpSpPr/>
            <p:nvPr/>
          </p:nvGrpSpPr>
          <p:grpSpPr>
            <a:xfrm>
              <a:off x="342833" y="376198"/>
              <a:ext cx="8458334" cy="167124"/>
              <a:chOff x="247650" y="304409"/>
              <a:chExt cx="8648604" cy="167107"/>
            </a:xfrm>
          </p:grpSpPr>
          <p:sp>
            <p:nvSpPr>
              <p:cNvPr id="125" name="Google Shape;125;p3"/>
              <p:cNvSpPr/>
              <p:nvPr/>
            </p:nvSpPr>
            <p:spPr>
              <a:xfrm>
                <a:off x="247650" y="304409"/>
                <a:ext cx="1188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3"/>
              <p:cNvSpPr/>
              <p:nvPr/>
            </p:nvSpPr>
            <p:spPr>
              <a:xfrm>
                <a:off x="42156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3"/>
              <p:cNvSpPr/>
              <p:nvPr/>
            </p:nvSpPr>
            <p:spPr>
              <a:xfrm>
                <a:off x="588819"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3"/>
              <p:cNvSpPr/>
              <p:nvPr/>
            </p:nvSpPr>
            <p:spPr>
              <a:xfrm>
                <a:off x="75607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3"/>
              <p:cNvSpPr/>
              <p:nvPr/>
            </p:nvSpPr>
            <p:spPr>
              <a:xfrm>
                <a:off x="923332"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3"/>
              <p:cNvSpPr/>
              <p:nvPr/>
            </p:nvSpPr>
            <p:spPr>
              <a:xfrm>
                <a:off x="109058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3"/>
              <p:cNvSpPr/>
              <p:nvPr/>
            </p:nvSpPr>
            <p:spPr>
              <a:xfrm>
                <a:off x="1257845"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3"/>
              <p:cNvSpPr/>
              <p:nvPr/>
            </p:nvSpPr>
            <p:spPr>
              <a:xfrm>
                <a:off x="142510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3"/>
              <p:cNvSpPr/>
              <p:nvPr/>
            </p:nvSpPr>
            <p:spPr>
              <a:xfrm>
                <a:off x="1592358"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3"/>
              <p:cNvSpPr/>
              <p:nvPr/>
            </p:nvSpPr>
            <p:spPr>
              <a:xfrm>
                <a:off x="1759615"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3"/>
              <p:cNvSpPr/>
              <p:nvPr/>
            </p:nvSpPr>
            <p:spPr>
              <a:xfrm>
                <a:off x="192687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3"/>
              <p:cNvSpPr/>
              <p:nvPr/>
            </p:nvSpPr>
            <p:spPr>
              <a:xfrm>
                <a:off x="2094128"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3"/>
              <p:cNvSpPr/>
              <p:nvPr/>
            </p:nvSpPr>
            <p:spPr>
              <a:xfrm>
                <a:off x="226138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3"/>
              <p:cNvSpPr/>
              <p:nvPr/>
            </p:nvSpPr>
            <p:spPr>
              <a:xfrm>
                <a:off x="242864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3"/>
              <p:cNvSpPr/>
              <p:nvPr/>
            </p:nvSpPr>
            <p:spPr>
              <a:xfrm>
                <a:off x="259589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3"/>
              <p:cNvSpPr/>
              <p:nvPr/>
            </p:nvSpPr>
            <p:spPr>
              <a:xfrm>
                <a:off x="276315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3"/>
              <p:cNvSpPr/>
              <p:nvPr/>
            </p:nvSpPr>
            <p:spPr>
              <a:xfrm>
                <a:off x="293041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3"/>
              <p:cNvSpPr/>
              <p:nvPr/>
            </p:nvSpPr>
            <p:spPr>
              <a:xfrm>
                <a:off x="3097667"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3"/>
              <p:cNvSpPr/>
              <p:nvPr/>
            </p:nvSpPr>
            <p:spPr>
              <a:xfrm>
                <a:off x="326492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3"/>
              <p:cNvSpPr/>
              <p:nvPr/>
            </p:nvSpPr>
            <p:spPr>
              <a:xfrm>
                <a:off x="3432180"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3"/>
              <p:cNvSpPr/>
              <p:nvPr/>
            </p:nvSpPr>
            <p:spPr>
              <a:xfrm>
                <a:off x="359943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3"/>
              <p:cNvSpPr/>
              <p:nvPr/>
            </p:nvSpPr>
            <p:spPr>
              <a:xfrm>
                <a:off x="376669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3"/>
              <p:cNvSpPr/>
              <p:nvPr/>
            </p:nvSpPr>
            <p:spPr>
              <a:xfrm>
                <a:off x="3933950"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3"/>
              <p:cNvSpPr/>
              <p:nvPr/>
            </p:nvSpPr>
            <p:spPr>
              <a:xfrm>
                <a:off x="410120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3"/>
              <p:cNvSpPr/>
              <p:nvPr/>
            </p:nvSpPr>
            <p:spPr>
              <a:xfrm>
                <a:off x="4268463"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3"/>
              <p:cNvSpPr/>
              <p:nvPr/>
            </p:nvSpPr>
            <p:spPr>
              <a:xfrm>
                <a:off x="443571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3"/>
              <p:cNvSpPr/>
              <p:nvPr/>
            </p:nvSpPr>
            <p:spPr>
              <a:xfrm>
                <a:off x="4602976"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3"/>
              <p:cNvSpPr/>
              <p:nvPr/>
            </p:nvSpPr>
            <p:spPr>
              <a:xfrm>
                <a:off x="477023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3"/>
              <p:cNvSpPr/>
              <p:nvPr/>
            </p:nvSpPr>
            <p:spPr>
              <a:xfrm>
                <a:off x="4937489"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3"/>
              <p:cNvSpPr/>
              <p:nvPr/>
            </p:nvSpPr>
            <p:spPr>
              <a:xfrm>
                <a:off x="5104745"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3"/>
              <p:cNvSpPr/>
              <p:nvPr/>
            </p:nvSpPr>
            <p:spPr>
              <a:xfrm>
                <a:off x="5272002"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3"/>
              <p:cNvSpPr/>
              <p:nvPr/>
            </p:nvSpPr>
            <p:spPr>
              <a:xfrm>
                <a:off x="5439258"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3"/>
              <p:cNvSpPr/>
              <p:nvPr/>
            </p:nvSpPr>
            <p:spPr>
              <a:xfrm>
                <a:off x="5606515"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3"/>
              <p:cNvSpPr/>
              <p:nvPr/>
            </p:nvSpPr>
            <p:spPr>
              <a:xfrm>
                <a:off x="577377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3"/>
              <p:cNvSpPr/>
              <p:nvPr/>
            </p:nvSpPr>
            <p:spPr>
              <a:xfrm>
                <a:off x="5941028"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3"/>
              <p:cNvSpPr/>
              <p:nvPr/>
            </p:nvSpPr>
            <p:spPr>
              <a:xfrm>
                <a:off x="610828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3"/>
              <p:cNvSpPr/>
              <p:nvPr/>
            </p:nvSpPr>
            <p:spPr>
              <a:xfrm>
                <a:off x="627552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3"/>
              <p:cNvSpPr/>
              <p:nvPr/>
            </p:nvSpPr>
            <p:spPr>
              <a:xfrm>
                <a:off x="6442777"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3"/>
              <p:cNvSpPr/>
              <p:nvPr/>
            </p:nvSpPr>
            <p:spPr>
              <a:xfrm>
                <a:off x="661003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3"/>
              <p:cNvSpPr/>
              <p:nvPr/>
            </p:nvSpPr>
            <p:spPr>
              <a:xfrm>
                <a:off x="6777290"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3"/>
              <p:cNvSpPr/>
              <p:nvPr/>
            </p:nvSpPr>
            <p:spPr>
              <a:xfrm>
                <a:off x="694454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3"/>
              <p:cNvSpPr/>
              <p:nvPr/>
            </p:nvSpPr>
            <p:spPr>
              <a:xfrm>
                <a:off x="711180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3"/>
              <p:cNvSpPr/>
              <p:nvPr/>
            </p:nvSpPr>
            <p:spPr>
              <a:xfrm>
                <a:off x="7279060"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3"/>
              <p:cNvSpPr/>
              <p:nvPr/>
            </p:nvSpPr>
            <p:spPr>
              <a:xfrm>
                <a:off x="744631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3"/>
              <p:cNvSpPr/>
              <p:nvPr/>
            </p:nvSpPr>
            <p:spPr>
              <a:xfrm>
                <a:off x="7613573"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3"/>
              <p:cNvSpPr/>
              <p:nvPr/>
            </p:nvSpPr>
            <p:spPr>
              <a:xfrm>
                <a:off x="778082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3"/>
              <p:cNvSpPr/>
              <p:nvPr/>
            </p:nvSpPr>
            <p:spPr>
              <a:xfrm>
                <a:off x="7948086"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3"/>
              <p:cNvSpPr/>
              <p:nvPr/>
            </p:nvSpPr>
            <p:spPr>
              <a:xfrm>
                <a:off x="811534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3"/>
              <p:cNvSpPr/>
              <p:nvPr/>
            </p:nvSpPr>
            <p:spPr>
              <a:xfrm>
                <a:off x="828258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3"/>
              <p:cNvSpPr/>
              <p:nvPr/>
            </p:nvSpPr>
            <p:spPr>
              <a:xfrm>
                <a:off x="844984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3"/>
              <p:cNvSpPr/>
              <p:nvPr/>
            </p:nvSpPr>
            <p:spPr>
              <a:xfrm>
                <a:off x="861709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3"/>
              <p:cNvSpPr/>
              <p:nvPr/>
            </p:nvSpPr>
            <p:spPr>
              <a:xfrm>
                <a:off x="878435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 name="Google Shape;177;p3"/>
            <p:cNvGrpSpPr/>
            <p:nvPr/>
          </p:nvGrpSpPr>
          <p:grpSpPr>
            <a:xfrm>
              <a:off x="342833" y="4600173"/>
              <a:ext cx="8458334" cy="167124"/>
              <a:chOff x="247650" y="304409"/>
              <a:chExt cx="8648604" cy="167107"/>
            </a:xfrm>
          </p:grpSpPr>
          <p:sp>
            <p:nvSpPr>
              <p:cNvPr id="178" name="Google Shape;178;p3"/>
              <p:cNvSpPr/>
              <p:nvPr/>
            </p:nvSpPr>
            <p:spPr>
              <a:xfrm>
                <a:off x="247650" y="304409"/>
                <a:ext cx="1188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3"/>
              <p:cNvSpPr/>
              <p:nvPr/>
            </p:nvSpPr>
            <p:spPr>
              <a:xfrm>
                <a:off x="42156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3"/>
              <p:cNvSpPr/>
              <p:nvPr/>
            </p:nvSpPr>
            <p:spPr>
              <a:xfrm>
                <a:off x="588819"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3"/>
              <p:cNvSpPr/>
              <p:nvPr/>
            </p:nvSpPr>
            <p:spPr>
              <a:xfrm>
                <a:off x="75607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3"/>
              <p:cNvSpPr/>
              <p:nvPr/>
            </p:nvSpPr>
            <p:spPr>
              <a:xfrm>
                <a:off x="923332"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3"/>
              <p:cNvSpPr/>
              <p:nvPr/>
            </p:nvSpPr>
            <p:spPr>
              <a:xfrm>
                <a:off x="109058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3"/>
              <p:cNvSpPr/>
              <p:nvPr/>
            </p:nvSpPr>
            <p:spPr>
              <a:xfrm>
                <a:off x="1257845"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3"/>
              <p:cNvSpPr/>
              <p:nvPr/>
            </p:nvSpPr>
            <p:spPr>
              <a:xfrm>
                <a:off x="142510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3"/>
              <p:cNvSpPr/>
              <p:nvPr/>
            </p:nvSpPr>
            <p:spPr>
              <a:xfrm>
                <a:off x="1592358"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3"/>
              <p:cNvSpPr/>
              <p:nvPr/>
            </p:nvSpPr>
            <p:spPr>
              <a:xfrm>
                <a:off x="1759615"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3"/>
              <p:cNvSpPr/>
              <p:nvPr/>
            </p:nvSpPr>
            <p:spPr>
              <a:xfrm>
                <a:off x="192687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3"/>
              <p:cNvSpPr/>
              <p:nvPr/>
            </p:nvSpPr>
            <p:spPr>
              <a:xfrm>
                <a:off x="2094128"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3"/>
              <p:cNvSpPr/>
              <p:nvPr/>
            </p:nvSpPr>
            <p:spPr>
              <a:xfrm>
                <a:off x="226138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3"/>
              <p:cNvSpPr/>
              <p:nvPr/>
            </p:nvSpPr>
            <p:spPr>
              <a:xfrm>
                <a:off x="242864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3"/>
              <p:cNvSpPr/>
              <p:nvPr/>
            </p:nvSpPr>
            <p:spPr>
              <a:xfrm>
                <a:off x="259589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3"/>
              <p:cNvSpPr/>
              <p:nvPr/>
            </p:nvSpPr>
            <p:spPr>
              <a:xfrm>
                <a:off x="276315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3"/>
              <p:cNvSpPr/>
              <p:nvPr/>
            </p:nvSpPr>
            <p:spPr>
              <a:xfrm>
                <a:off x="293041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3"/>
              <p:cNvSpPr/>
              <p:nvPr/>
            </p:nvSpPr>
            <p:spPr>
              <a:xfrm>
                <a:off x="3097667"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3"/>
              <p:cNvSpPr/>
              <p:nvPr/>
            </p:nvSpPr>
            <p:spPr>
              <a:xfrm>
                <a:off x="326492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3"/>
              <p:cNvSpPr/>
              <p:nvPr/>
            </p:nvSpPr>
            <p:spPr>
              <a:xfrm>
                <a:off x="3432180"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3"/>
              <p:cNvSpPr/>
              <p:nvPr/>
            </p:nvSpPr>
            <p:spPr>
              <a:xfrm>
                <a:off x="359943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3"/>
              <p:cNvSpPr/>
              <p:nvPr/>
            </p:nvSpPr>
            <p:spPr>
              <a:xfrm>
                <a:off x="376669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3"/>
              <p:cNvSpPr/>
              <p:nvPr/>
            </p:nvSpPr>
            <p:spPr>
              <a:xfrm>
                <a:off x="3933950"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3"/>
              <p:cNvSpPr/>
              <p:nvPr/>
            </p:nvSpPr>
            <p:spPr>
              <a:xfrm>
                <a:off x="410120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3"/>
              <p:cNvSpPr/>
              <p:nvPr/>
            </p:nvSpPr>
            <p:spPr>
              <a:xfrm>
                <a:off x="4268463"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3"/>
              <p:cNvSpPr/>
              <p:nvPr/>
            </p:nvSpPr>
            <p:spPr>
              <a:xfrm>
                <a:off x="443571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3"/>
              <p:cNvSpPr/>
              <p:nvPr/>
            </p:nvSpPr>
            <p:spPr>
              <a:xfrm>
                <a:off x="4602976"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3"/>
              <p:cNvSpPr/>
              <p:nvPr/>
            </p:nvSpPr>
            <p:spPr>
              <a:xfrm>
                <a:off x="477023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3"/>
              <p:cNvSpPr/>
              <p:nvPr/>
            </p:nvSpPr>
            <p:spPr>
              <a:xfrm>
                <a:off x="4937489"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3"/>
              <p:cNvSpPr/>
              <p:nvPr/>
            </p:nvSpPr>
            <p:spPr>
              <a:xfrm>
                <a:off x="5104745"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3"/>
              <p:cNvSpPr/>
              <p:nvPr/>
            </p:nvSpPr>
            <p:spPr>
              <a:xfrm>
                <a:off x="5272002"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3"/>
              <p:cNvSpPr/>
              <p:nvPr/>
            </p:nvSpPr>
            <p:spPr>
              <a:xfrm>
                <a:off x="5439258"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3"/>
              <p:cNvSpPr/>
              <p:nvPr/>
            </p:nvSpPr>
            <p:spPr>
              <a:xfrm>
                <a:off x="5606515"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3"/>
              <p:cNvSpPr/>
              <p:nvPr/>
            </p:nvSpPr>
            <p:spPr>
              <a:xfrm>
                <a:off x="577377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3"/>
              <p:cNvSpPr/>
              <p:nvPr/>
            </p:nvSpPr>
            <p:spPr>
              <a:xfrm>
                <a:off x="5941028"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3"/>
              <p:cNvSpPr/>
              <p:nvPr/>
            </p:nvSpPr>
            <p:spPr>
              <a:xfrm>
                <a:off x="610828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3"/>
              <p:cNvSpPr/>
              <p:nvPr/>
            </p:nvSpPr>
            <p:spPr>
              <a:xfrm>
                <a:off x="627552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3"/>
              <p:cNvSpPr/>
              <p:nvPr/>
            </p:nvSpPr>
            <p:spPr>
              <a:xfrm>
                <a:off x="6442777"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3"/>
              <p:cNvSpPr/>
              <p:nvPr/>
            </p:nvSpPr>
            <p:spPr>
              <a:xfrm>
                <a:off x="661003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3"/>
              <p:cNvSpPr/>
              <p:nvPr/>
            </p:nvSpPr>
            <p:spPr>
              <a:xfrm>
                <a:off x="6777290"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3"/>
              <p:cNvSpPr/>
              <p:nvPr/>
            </p:nvSpPr>
            <p:spPr>
              <a:xfrm>
                <a:off x="694454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3"/>
              <p:cNvSpPr/>
              <p:nvPr/>
            </p:nvSpPr>
            <p:spPr>
              <a:xfrm>
                <a:off x="711180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3"/>
              <p:cNvSpPr/>
              <p:nvPr/>
            </p:nvSpPr>
            <p:spPr>
              <a:xfrm>
                <a:off x="7279060"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3"/>
              <p:cNvSpPr/>
              <p:nvPr/>
            </p:nvSpPr>
            <p:spPr>
              <a:xfrm>
                <a:off x="744631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3"/>
              <p:cNvSpPr/>
              <p:nvPr/>
            </p:nvSpPr>
            <p:spPr>
              <a:xfrm>
                <a:off x="7613573"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3"/>
              <p:cNvSpPr/>
              <p:nvPr/>
            </p:nvSpPr>
            <p:spPr>
              <a:xfrm>
                <a:off x="778082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3"/>
              <p:cNvSpPr/>
              <p:nvPr/>
            </p:nvSpPr>
            <p:spPr>
              <a:xfrm>
                <a:off x="7948086"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3"/>
              <p:cNvSpPr/>
              <p:nvPr/>
            </p:nvSpPr>
            <p:spPr>
              <a:xfrm>
                <a:off x="811534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3"/>
              <p:cNvSpPr/>
              <p:nvPr/>
            </p:nvSpPr>
            <p:spPr>
              <a:xfrm>
                <a:off x="828258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3"/>
              <p:cNvSpPr/>
              <p:nvPr/>
            </p:nvSpPr>
            <p:spPr>
              <a:xfrm>
                <a:off x="844984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3"/>
              <p:cNvSpPr/>
              <p:nvPr/>
            </p:nvSpPr>
            <p:spPr>
              <a:xfrm>
                <a:off x="861709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3"/>
              <p:cNvSpPr/>
              <p:nvPr/>
            </p:nvSpPr>
            <p:spPr>
              <a:xfrm>
                <a:off x="878435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30" name="Google Shape;230;p3"/>
          <p:cNvSpPr txBox="1"/>
          <p:nvPr>
            <p:ph hasCustomPrompt="1" type="title"/>
          </p:nvPr>
        </p:nvSpPr>
        <p:spPr>
          <a:xfrm>
            <a:off x="713225" y="1311919"/>
            <a:ext cx="1223400" cy="686100"/>
          </a:xfrm>
          <a:prstGeom prst="rect">
            <a:avLst/>
          </a:prstGeom>
          <a:noFill/>
        </p:spPr>
        <p:txBody>
          <a:bodyPr anchorCtr="0" anchor="ctr" bIns="91425" lIns="91425" spcFirstLastPara="1" rIns="91425" wrap="square" tIns="91425">
            <a:noAutofit/>
          </a:bodyPr>
          <a:lstStyle>
            <a:lvl1pPr lvl="0" rtl="0" algn="l">
              <a:spcBef>
                <a:spcPts val="0"/>
              </a:spcBef>
              <a:spcAft>
                <a:spcPts val="0"/>
              </a:spcAft>
              <a:buSzPts val="12000"/>
              <a:buNone/>
              <a:defRPr b="0" sz="4800"/>
            </a:lvl1pPr>
            <a:lvl2pPr lvl="1" rtl="0" algn="r">
              <a:spcBef>
                <a:spcPts val="0"/>
              </a:spcBef>
              <a:spcAft>
                <a:spcPts val="0"/>
              </a:spcAft>
              <a:buSzPts val="12000"/>
              <a:buNone/>
              <a:defRPr sz="12000"/>
            </a:lvl2pPr>
            <a:lvl3pPr lvl="2" rtl="0" algn="r">
              <a:spcBef>
                <a:spcPts val="0"/>
              </a:spcBef>
              <a:spcAft>
                <a:spcPts val="0"/>
              </a:spcAft>
              <a:buSzPts val="12000"/>
              <a:buNone/>
              <a:defRPr sz="12000"/>
            </a:lvl3pPr>
            <a:lvl4pPr lvl="3" rtl="0" algn="r">
              <a:spcBef>
                <a:spcPts val="0"/>
              </a:spcBef>
              <a:spcAft>
                <a:spcPts val="0"/>
              </a:spcAft>
              <a:buSzPts val="12000"/>
              <a:buNone/>
              <a:defRPr sz="12000"/>
            </a:lvl4pPr>
            <a:lvl5pPr lvl="4" rtl="0" algn="r">
              <a:spcBef>
                <a:spcPts val="0"/>
              </a:spcBef>
              <a:spcAft>
                <a:spcPts val="0"/>
              </a:spcAft>
              <a:buSzPts val="12000"/>
              <a:buNone/>
              <a:defRPr sz="12000"/>
            </a:lvl5pPr>
            <a:lvl6pPr lvl="5" rtl="0" algn="r">
              <a:spcBef>
                <a:spcPts val="0"/>
              </a:spcBef>
              <a:spcAft>
                <a:spcPts val="0"/>
              </a:spcAft>
              <a:buSzPts val="12000"/>
              <a:buNone/>
              <a:defRPr sz="12000"/>
            </a:lvl6pPr>
            <a:lvl7pPr lvl="6" rtl="0" algn="r">
              <a:spcBef>
                <a:spcPts val="0"/>
              </a:spcBef>
              <a:spcAft>
                <a:spcPts val="0"/>
              </a:spcAft>
              <a:buSzPts val="12000"/>
              <a:buNone/>
              <a:defRPr sz="12000"/>
            </a:lvl7pPr>
            <a:lvl8pPr lvl="7" rtl="0" algn="r">
              <a:spcBef>
                <a:spcPts val="0"/>
              </a:spcBef>
              <a:spcAft>
                <a:spcPts val="0"/>
              </a:spcAft>
              <a:buSzPts val="12000"/>
              <a:buNone/>
              <a:defRPr sz="12000"/>
            </a:lvl8pPr>
            <a:lvl9pPr lvl="8" rtl="0" algn="r">
              <a:spcBef>
                <a:spcPts val="0"/>
              </a:spcBef>
              <a:spcAft>
                <a:spcPts val="0"/>
              </a:spcAft>
              <a:buSzPts val="12000"/>
              <a:buNone/>
              <a:defRPr sz="12000"/>
            </a:lvl9pPr>
          </a:lstStyle>
          <a:p>
            <a:r>
              <a:t>xx%</a:t>
            </a:r>
          </a:p>
        </p:txBody>
      </p:sp>
      <p:sp>
        <p:nvSpPr>
          <p:cNvPr id="231" name="Google Shape;231;p3"/>
          <p:cNvSpPr txBox="1"/>
          <p:nvPr>
            <p:ph idx="2" type="title"/>
          </p:nvPr>
        </p:nvSpPr>
        <p:spPr>
          <a:xfrm>
            <a:off x="713225" y="2097681"/>
            <a:ext cx="4118400" cy="970500"/>
          </a:xfrm>
          <a:prstGeom prst="rect">
            <a:avLst/>
          </a:prstGeom>
          <a:noFill/>
        </p:spPr>
        <p:txBody>
          <a:bodyPr anchorCtr="0" anchor="ctr" bIns="91425" lIns="91425" spcFirstLastPara="1" rIns="91425" wrap="square" tIns="91425">
            <a:noAutofit/>
          </a:bodyPr>
          <a:lstStyle>
            <a:lvl1pPr lvl="0" rtl="0" algn="l">
              <a:spcBef>
                <a:spcPts val="0"/>
              </a:spcBef>
              <a:spcAft>
                <a:spcPts val="0"/>
              </a:spcAft>
              <a:buSzPts val="3600"/>
              <a:buNone/>
              <a:defRPr sz="48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
        <p:nvSpPr>
          <p:cNvPr id="232" name="Google Shape;232;p3"/>
          <p:cNvSpPr txBox="1"/>
          <p:nvPr>
            <p:ph idx="1" type="subTitle"/>
          </p:nvPr>
        </p:nvSpPr>
        <p:spPr>
          <a:xfrm>
            <a:off x="713225" y="3433781"/>
            <a:ext cx="4118400" cy="245400"/>
          </a:xfrm>
          <a:prstGeom prst="rect">
            <a:avLst/>
          </a:prstGeom>
          <a:noFill/>
        </p:spPr>
        <p:txBody>
          <a:bodyPr anchorCtr="0" anchor="ctr" bIns="91425" lIns="91425" spcFirstLastPara="1" rIns="91425" wrap="square" tIns="91425">
            <a:noAutofit/>
          </a:bodyPr>
          <a:lstStyle>
            <a:lvl1pPr lvl="0" rtl="0">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38">
    <p:bg>
      <p:bgPr>
        <a:solidFill>
          <a:schemeClr val="dk2"/>
        </a:solidFill>
      </p:bgPr>
    </p:bg>
    <p:spTree>
      <p:nvGrpSpPr>
        <p:cNvPr id="1960" name="Shape 1960"/>
        <p:cNvGrpSpPr/>
        <p:nvPr/>
      </p:nvGrpSpPr>
      <p:grpSpPr>
        <a:xfrm>
          <a:off x="0" y="0"/>
          <a:ext cx="0" cy="0"/>
          <a:chOff x="0" y="0"/>
          <a:chExt cx="0" cy="0"/>
        </a:xfrm>
      </p:grpSpPr>
      <p:grpSp>
        <p:nvGrpSpPr>
          <p:cNvPr id="1961" name="Google Shape;1961;p21"/>
          <p:cNvGrpSpPr/>
          <p:nvPr/>
        </p:nvGrpSpPr>
        <p:grpSpPr>
          <a:xfrm>
            <a:off x="223800" y="223800"/>
            <a:ext cx="8696400" cy="4695900"/>
            <a:chOff x="223800" y="223800"/>
            <a:chExt cx="8696400" cy="4695900"/>
          </a:xfrm>
        </p:grpSpPr>
        <p:sp>
          <p:nvSpPr>
            <p:cNvPr id="1962" name="Google Shape;1962;p21"/>
            <p:cNvSpPr/>
            <p:nvPr/>
          </p:nvSpPr>
          <p:spPr>
            <a:xfrm>
              <a:off x="223800" y="223800"/>
              <a:ext cx="8696400" cy="4695900"/>
            </a:xfrm>
            <a:prstGeom prst="roundRect">
              <a:avLst>
                <a:gd fmla="val 609" name="adj"/>
              </a:avLst>
            </a:prstGeom>
            <a:gradFill>
              <a:gsLst>
                <a:gs pos="0">
                  <a:schemeClr val="lt1"/>
                </a:gs>
                <a:gs pos="100000">
                  <a:schemeClr val="lt2"/>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21"/>
            <p:cNvSpPr/>
            <p:nvPr/>
          </p:nvSpPr>
          <p:spPr>
            <a:xfrm flipH="1">
              <a:off x="247650" y="223800"/>
              <a:ext cx="8648700" cy="4695900"/>
            </a:xfrm>
            <a:prstGeom prst="rtTriangle">
              <a:avLst/>
            </a:prstGeom>
            <a:solidFill>
              <a:srgbClr val="FBEFC6">
                <a:alpha val="308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64" name="Google Shape;1964;p21"/>
            <p:cNvGrpSpPr/>
            <p:nvPr/>
          </p:nvGrpSpPr>
          <p:grpSpPr>
            <a:xfrm>
              <a:off x="342833" y="376198"/>
              <a:ext cx="8458334" cy="167124"/>
              <a:chOff x="247650" y="304409"/>
              <a:chExt cx="8648604" cy="167107"/>
            </a:xfrm>
          </p:grpSpPr>
          <p:sp>
            <p:nvSpPr>
              <p:cNvPr id="1965" name="Google Shape;1965;p21"/>
              <p:cNvSpPr/>
              <p:nvPr/>
            </p:nvSpPr>
            <p:spPr>
              <a:xfrm>
                <a:off x="247650" y="304409"/>
                <a:ext cx="1188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21"/>
              <p:cNvSpPr/>
              <p:nvPr/>
            </p:nvSpPr>
            <p:spPr>
              <a:xfrm>
                <a:off x="42156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21"/>
              <p:cNvSpPr/>
              <p:nvPr/>
            </p:nvSpPr>
            <p:spPr>
              <a:xfrm>
                <a:off x="588819"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21"/>
              <p:cNvSpPr/>
              <p:nvPr/>
            </p:nvSpPr>
            <p:spPr>
              <a:xfrm>
                <a:off x="75607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21"/>
              <p:cNvSpPr/>
              <p:nvPr/>
            </p:nvSpPr>
            <p:spPr>
              <a:xfrm>
                <a:off x="923332"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21"/>
              <p:cNvSpPr/>
              <p:nvPr/>
            </p:nvSpPr>
            <p:spPr>
              <a:xfrm>
                <a:off x="109058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21"/>
              <p:cNvSpPr/>
              <p:nvPr/>
            </p:nvSpPr>
            <p:spPr>
              <a:xfrm>
                <a:off x="1257845"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21"/>
              <p:cNvSpPr/>
              <p:nvPr/>
            </p:nvSpPr>
            <p:spPr>
              <a:xfrm>
                <a:off x="142510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21"/>
              <p:cNvSpPr/>
              <p:nvPr/>
            </p:nvSpPr>
            <p:spPr>
              <a:xfrm>
                <a:off x="1592358"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21"/>
              <p:cNvSpPr/>
              <p:nvPr/>
            </p:nvSpPr>
            <p:spPr>
              <a:xfrm>
                <a:off x="1759615"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21"/>
              <p:cNvSpPr/>
              <p:nvPr/>
            </p:nvSpPr>
            <p:spPr>
              <a:xfrm>
                <a:off x="192687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21"/>
              <p:cNvSpPr/>
              <p:nvPr/>
            </p:nvSpPr>
            <p:spPr>
              <a:xfrm>
                <a:off x="2094128"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21"/>
              <p:cNvSpPr/>
              <p:nvPr/>
            </p:nvSpPr>
            <p:spPr>
              <a:xfrm>
                <a:off x="226138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21"/>
              <p:cNvSpPr/>
              <p:nvPr/>
            </p:nvSpPr>
            <p:spPr>
              <a:xfrm>
                <a:off x="242864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21"/>
              <p:cNvSpPr/>
              <p:nvPr/>
            </p:nvSpPr>
            <p:spPr>
              <a:xfrm>
                <a:off x="259589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21"/>
              <p:cNvSpPr/>
              <p:nvPr/>
            </p:nvSpPr>
            <p:spPr>
              <a:xfrm>
                <a:off x="276315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21"/>
              <p:cNvSpPr/>
              <p:nvPr/>
            </p:nvSpPr>
            <p:spPr>
              <a:xfrm>
                <a:off x="293041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21"/>
              <p:cNvSpPr/>
              <p:nvPr/>
            </p:nvSpPr>
            <p:spPr>
              <a:xfrm>
                <a:off x="3097667"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21"/>
              <p:cNvSpPr/>
              <p:nvPr/>
            </p:nvSpPr>
            <p:spPr>
              <a:xfrm>
                <a:off x="326492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21"/>
              <p:cNvSpPr/>
              <p:nvPr/>
            </p:nvSpPr>
            <p:spPr>
              <a:xfrm>
                <a:off x="3432180"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21"/>
              <p:cNvSpPr/>
              <p:nvPr/>
            </p:nvSpPr>
            <p:spPr>
              <a:xfrm>
                <a:off x="359943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21"/>
              <p:cNvSpPr/>
              <p:nvPr/>
            </p:nvSpPr>
            <p:spPr>
              <a:xfrm>
                <a:off x="376669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21"/>
              <p:cNvSpPr/>
              <p:nvPr/>
            </p:nvSpPr>
            <p:spPr>
              <a:xfrm>
                <a:off x="3933950"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21"/>
              <p:cNvSpPr/>
              <p:nvPr/>
            </p:nvSpPr>
            <p:spPr>
              <a:xfrm>
                <a:off x="410120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21"/>
              <p:cNvSpPr/>
              <p:nvPr/>
            </p:nvSpPr>
            <p:spPr>
              <a:xfrm>
                <a:off x="4268463"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21"/>
              <p:cNvSpPr/>
              <p:nvPr/>
            </p:nvSpPr>
            <p:spPr>
              <a:xfrm>
                <a:off x="443571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21"/>
              <p:cNvSpPr/>
              <p:nvPr/>
            </p:nvSpPr>
            <p:spPr>
              <a:xfrm>
                <a:off x="4602976"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21"/>
              <p:cNvSpPr/>
              <p:nvPr/>
            </p:nvSpPr>
            <p:spPr>
              <a:xfrm>
                <a:off x="477023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21"/>
              <p:cNvSpPr/>
              <p:nvPr/>
            </p:nvSpPr>
            <p:spPr>
              <a:xfrm>
                <a:off x="4937489"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21"/>
              <p:cNvSpPr/>
              <p:nvPr/>
            </p:nvSpPr>
            <p:spPr>
              <a:xfrm>
                <a:off x="5104745"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21"/>
              <p:cNvSpPr/>
              <p:nvPr/>
            </p:nvSpPr>
            <p:spPr>
              <a:xfrm>
                <a:off x="5272002"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21"/>
              <p:cNvSpPr/>
              <p:nvPr/>
            </p:nvSpPr>
            <p:spPr>
              <a:xfrm>
                <a:off x="5439258"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21"/>
              <p:cNvSpPr/>
              <p:nvPr/>
            </p:nvSpPr>
            <p:spPr>
              <a:xfrm>
                <a:off x="5606515"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21"/>
              <p:cNvSpPr/>
              <p:nvPr/>
            </p:nvSpPr>
            <p:spPr>
              <a:xfrm>
                <a:off x="577377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21"/>
              <p:cNvSpPr/>
              <p:nvPr/>
            </p:nvSpPr>
            <p:spPr>
              <a:xfrm>
                <a:off x="5941028"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21"/>
              <p:cNvSpPr/>
              <p:nvPr/>
            </p:nvSpPr>
            <p:spPr>
              <a:xfrm>
                <a:off x="610828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21"/>
              <p:cNvSpPr/>
              <p:nvPr/>
            </p:nvSpPr>
            <p:spPr>
              <a:xfrm>
                <a:off x="627552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21"/>
              <p:cNvSpPr/>
              <p:nvPr/>
            </p:nvSpPr>
            <p:spPr>
              <a:xfrm>
                <a:off x="6442777"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21"/>
              <p:cNvSpPr/>
              <p:nvPr/>
            </p:nvSpPr>
            <p:spPr>
              <a:xfrm>
                <a:off x="661003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21"/>
              <p:cNvSpPr/>
              <p:nvPr/>
            </p:nvSpPr>
            <p:spPr>
              <a:xfrm>
                <a:off x="6777290"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21"/>
              <p:cNvSpPr/>
              <p:nvPr/>
            </p:nvSpPr>
            <p:spPr>
              <a:xfrm>
                <a:off x="694454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21"/>
              <p:cNvSpPr/>
              <p:nvPr/>
            </p:nvSpPr>
            <p:spPr>
              <a:xfrm>
                <a:off x="711180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21"/>
              <p:cNvSpPr/>
              <p:nvPr/>
            </p:nvSpPr>
            <p:spPr>
              <a:xfrm>
                <a:off x="7279060"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21"/>
              <p:cNvSpPr/>
              <p:nvPr/>
            </p:nvSpPr>
            <p:spPr>
              <a:xfrm>
                <a:off x="744631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21"/>
              <p:cNvSpPr/>
              <p:nvPr/>
            </p:nvSpPr>
            <p:spPr>
              <a:xfrm>
                <a:off x="7613573"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21"/>
              <p:cNvSpPr/>
              <p:nvPr/>
            </p:nvSpPr>
            <p:spPr>
              <a:xfrm>
                <a:off x="778082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21"/>
              <p:cNvSpPr/>
              <p:nvPr/>
            </p:nvSpPr>
            <p:spPr>
              <a:xfrm>
                <a:off x="7948086"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21"/>
              <p:cNvSpPr/>
              <p:nvPr/>
            </p:nvSpPr>
            <p:spPr>
              <a:xfrm>
                <a:off x="811534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21"/>
              <p:cNvSpPr/>
              <p:nvPr/>
            </p:nvSpPr>
            <p:spPr>
              <a:xfrm>
                <a:off x="828258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21"/>
              <p:cNvSpPr/>
              <p:nvPr/>
            </p:nvSpPr>
            <p:spPr>
              <a:xfrm>
                <a:off x="844984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21"/>
              <p:cNvSpPr/>
              <p:nvPr/>
            </p:nvSpPr>
            <p:spPr>
              <a:xfrm>
                <a:off x="861709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21"/>
              <p:cNvSpPr/>
              <p:nvPr/>
            </p:nvSpPr>
            <p:spPr>
              <a:xfrm>
                <a:off x="878435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7" name="Google Shape;2017;p21"/>
            <p:cNvGrpSpPr/>
            <p:nvPr/>
          </p:nvGrpSpPr>
          <p:grpSpPr>
            <a:xfrm>
              <a:off x="342833" y="4600173"/>
              <a:ext cx="8458334" cy="167124"/>
              <a:chOff x="247650" y="304409"/>
              <a:chExt cx="8648604" cy="167107"/>
            </a:xfrm>
          </p:grpSpPr>
          <p:sp>
            <p:nvSpPr>
              <p:cNvPr id="2018" name="Google Shape;2018;p21"/>
              <p:cNvSpPr/>
              <p:nvPr/>
            </p:nvSpPr>
            <p:spPr>
              <a:xfrm>
                <a:off x="247650" y="304409"/>
                <a:ext cx="1188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21"/>
              <p:cNvSpPr/>
              <p:nvPr/>
            </p:nvSpPr>
            <p:spPr>
              <a:xfrm>
                <a:off x="42156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21"/>
              <p:cNvSpPr/>
              <p:nvPr/>
            </p:nvSpPr>
            <p:spPr>
              <a:xfrm>
                <a:off x="588819"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21"/>
              <p:cNvSpPr/>
              <p:nvPr/>
            </p:nvSpPr>
            <p:spPr>
              <a:xfrm>
                <a:off x="75607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21"/>
              <p:cNvSpPr/>
              <p:nvPr/>
            </p:nvSpPr>
            <p:spPr>
              <a:xfrm>
                <a:off x="923332"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21"/>
              <p:cNvSpPr/>
              <p:nvPr/>
            </p:nvSpPr>
            <p:spPr>
              <a:xfrm>
                <a:off x="109058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21"/>
              <p:cNvSpPr/>
              <p:nvPr/>
            </p:nvSpPr>
            <p:spPr>
              <a:xfrm>
                <a:off x="1257845"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21"/>
              <p:cNvSpPr/>
              <p:nvPr/>
            </p:nvSpPr>
            <p:spPr>
              <a:xfrm>
                <a:off x="142510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21"/>
              <p:cNvSpPr/>
              <p:nvPr/>
            </p:nvSpPr>
            <p:spPr>
              <a:xfrm>
                <a:off x="1592358"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21"/>
              <p:cNvSpPr/>
              <p:nvPr/>
            </p:nvSpPr>
            <p:spPr>
              <a:xfrm>
                <a:off x="1759615"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21"/>
              <p:cNvSpPr/>
              <p:nvPr/>
            </p:nvSpPr>
            <p:spPr>
              <a:xfrm>
                <a:off x="192687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21"/>
              <p:cNvSpPr/>
              <p:nvPr/>
            </p:nvSpPr>
            <p:spPr>
              <a:xfrm>
                <a:off x="2094128"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21"/>
              <p:cNvSpPr/>
              <p:nvPr/>
            </p:nvSpPr>
            <p:spPr>
              <a:xfrm>
                <a:off x="226138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21"/>
              <p:cNvSpPr/>
              <p:nvPr/>
            </p:nvSpPr>
            <p:spPr>
              <a:xfrm>
                <a:off x="242864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21"/>
              <p:cNvSpPr/>
              <p:nvPr/>
            </p:nvSpPr>
            <p:spPr>
              <a:xfrm>
                <a:off x="259589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21"/>
              <p:cNvSpPr/>
              <p:nvPr/>
            </p:nvSpPr>
            <p:spPr>
              <a:xfrm>
                <a:off x="276315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21"/>
              <p:cNvSpPr/>
              <p:nvPr/>
            </p:nvSpPr>
            <p:spPr>
              <a:xfrm>
                <a:off x="293041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21"/>
              <p:cNvSpPr/>
              <p:nvPr/>
            </p:nvSpPr>
            <p:spPr>
              <a:xfrm>
                <a:off x="3097667"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21"/>
              <p:cNvSpPr/>
              <p:nvPr/>
            </p:nvSpPr>
            <p:spPr>
              <a:xfrm>
                <a:off x="326492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21"/>
              <p:cNvSpPr/>
              <p:nvPr/>
            </p:nvSpPr>
            <p:spPr>
              <a:xfrm>
                <a:off x="3432180"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21"/>
              <p:cNvSpPr/>
              <p:nvPr/>
            </p:nvSpPr>
            <p:spPr>
              <a:xfrm>
                <a:off x="359943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21"/>
              <p:cNvSpPr/>
              <p:nvPr/>
            </p:nvSpPr>
            <p:spPr>
              <a:xfrm>
                <a:off x="376669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21"/>
              <p:cNvSpPr/>
              <p:nvPr/>
            </p:nvSpPr>
            <p:spPr>
              <a:xfrm>
                <a:off x="3933950"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21"/>
              <p:cNvSpPr/>
              <p:nvPr/>
            </p:nvSpPr>
            <p:spPr>
              <a:xfrm>
                <a:off x="410120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21"/>
              <p:cNvSpPr/>
              <p:nvPr/>
            </p:nvSpPr>
            <p:spPr>
              <a:xfrm>
                <a:off x="4268463"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21"/>
              <p:cNvSpPr/>
              <p:nvPr/>
            </p:nvSpPr>
            <p:spPr>
              <a:xfrm>
                <a:off x="443571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21"/>
              <p:cNvSpPr/>
              <p:nvPr/>
            </p:nvSpPr>
            <p:spPr>
              <a:xfrm>
                <a:off x="4602976"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21"/>
              <p:cNvSpPr/>
              <p:nvPr/>
            </p:nvSpPr>
            <p:spPr>
              <a:xfrm>
                <a:off x="477023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21"/>
              <p:cNvSpPr/>
              <p:nvPr/>
            </p:nvSpPr>
            <p:spPr>
              <a:xfrm>
                <a:off x="4937489"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21"/>
              <p:cNvSpPr/>
              <p:nvPr/>
            </p:nvSpPr>
            <p:spPr>
              <a:xfrm>
                <a:off x="5104745"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21"/>
              <p:cNvSpPr/>
              <p:nvPr/>
            </p:nvSpPr>
            <p:spPr>
              <a:xfrm>
                <a:off x="5272002"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21"/>
              <p:cNvSpPr/>
              <p:nvPr/>
            </p:nvSpPr>
            <p:spPr>
              <a:xfrm>
                <a:off x="5439258"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21"/>
              <p:cNvSpPr/>
              <p:nvPr/>
            </p:nvSpPr>
            <p:spPr>
              <a:xfrm>
                <a:off x="5606515"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21"/>
              <p:cNvSpPr/>
              <p:nvPr/>
            </p:nvSpPr>
            <p:spPr>
              <a:xfrm>
                <a:off x="577377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21"/>
              <p:cNvSpPr/>
              <p:nvPr/>
            </p:nvSpPr>
            <p:spPr>
              <a:xfrm>
                <a:off x="5941028"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21"/>
              <p:cNvSpPr/>
              <p:nvPr/>
            </p:nvSpPr>
            <p:spPr>
              <a:xfrm>
                <a:off x="610828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21"/>
              <p:cNvSpPr/>
              <p:nvPr/>
            </p:nvSpPr>
            <p:spPr>
              <a:xfrm>
                <a:off x="627552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21"/>
              <p:cNvSpPr/>
              <p:nvPr/>
            </p:nvSpPr>
            <p:spPr>
              <a:xfrm>
                <a:off x="6442777"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21"/>
              <p:cNvSpPr/>
              <p:nvPr/>
            </p:nvSpPr>
            <p:spPr>
              <a:xfrm>
                <a:off x="661003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21"/>
              <p:cNvSpPr/>
              <p:nvPr/>
            </p:nvSpPr>
            <p:spPr>
              <a:xfrm>
                <a:off x="6777290"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21"/>
              <p:cNvSpPr/>
              <p:nvPr/>
            </p:nvSpPr>
            <p:spPr>
              <a:xfrm>
                <a:off x="694454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21"/>
              <p:cNvSpPr/>
              <p:nvPr/>
            </p:nvSpPr>
            <p:spPr>
              <a:xfrm>
                <a:off x="711180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21"/>
              <p:cNvSpPr/>
              <p:nvPr/>
            </p:nvSpPr>
            <p:spPr>
              <a:xfrm>
                <a:off x="7279060"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21"/>
              <p:cNvSpPr/>
              <p:nvPr/>
            </p:nvSpPr>
            <p:spPr>
              <a:xfrm>
                <a:off x="744631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21"/>
              <p:cNvSpPr/>
              <p:nvPr/>
            </p:nvSpPr>
            <p:spPr>
              <a:xfrm>
                <a:off x="7613573"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21"/>
              <p:cNvSpPr/>
              <p:nvPr/>
            </p:nvSpPr>
            <p:spPr>
              <a:xfrm>
                <a:off x="778082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21"/>
              <p:cNvSpPr/>
              <p:nvPr/>
            </p:nvSpPr>
            <p:spPr>
              <a:xfrm>
                <a:off x="7948086"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21"/>
              <p:cNvSpPr/>
              <p:nvPr/>
            </p:nvSpPr>
            <p:spPr>
              <a:xfrm>
                <a:off x="811534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21"/>
              <p:cNvSpPr/>
              <p:nvPr/>
            </p:nvSpPr>
            <p:spPr>
              <a:xfrm>
                <a:off x="828258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21"/>
              <p:cNvSpPr/>
              <p:nvPr/>
            </p:nvSpPr>
            <p:spPr>
              <a:xfrm>
                <a:off x="844984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21"/>
              <p:cNvSpPr/>
              <p:nvPr/>
            </p:nvSpPr>
            <p:spPr>
              <a:xfrm>
                <a:off x="861709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21"/>
              <p:cNvSpPr/>
              <p:nvPr/>
            </p:nvSpPr>
            <p:spPr>
              <a:xfrm>
                <a:off x="878435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070" name="Google Shape;2070;p21"/>
          <p:cNvSpPr txBox="1"/>
          <p:nvPr>
            <p:ph hasCustomPrompt="1" type="title"/>
          </p:nvPr>
        </p:nvSpPr>
        <p:spPr>
          <a:xfrm>
            <a:off x="5246629" y="1465575"/>
            <a:ext cx="2831400" cy="932700"/>
          </a:xfrm>
          <a:prstGeom prst="rect">
            <a:avLst/>
          </a:prstGeom>
        </p:spPr>
        <p:txBody>
          <a:bodyPr anchorCtr="0" anchor="ctr" bIns="91425" lIns="91425" spcFirstLastPara="1" rIns="91425" wrap="square" tIns="91425">
            <a:noAutofit/>
          </a:bodyPr>
          <a:lstStyle>
            <a:lvl1pPr lvl="0" rtl="0">
              <a:spcBef>
                <a:spcPts val="0"/>
              </a:spcBef>
              <a:spcAft>
                <a:spcPts val="0"/>
              </a:spcAft>
              <a:buSzPts val="4800"/>
              <a:buNone/>
              <a:defRPr b="0" sz="7000"/>
            </a:lvl1pPr>
            <a:lvl2pPr lvl="1" rtl="0" algn="ctr">
              <a:spcBef>
                <a:spcPts val="0"/>
              </a:spcBef>
              <a:spcAft>
                <a:spcPts val="0"/>
              </a:spcAft>
              <a:buSzPts val="4800"/>
              <a:buNone/>
              <a:defRPr sz="4800"/>
            </a:lvl2pPr>
            <a:lvl3pPr lvl="2" rtl="0" algn="ctr">
              <a:spcBef>
                <a:spcPts val="0"/>
              </a:spcBef>
              <a:spcAft>
                <a:spcPts val="0"/>
              </a:spcAft>
              <a:buSzPts val="4800"/>
              <a:buNone/>
              <a:defRPr sz="4800"/>
            </a:lvl3pPr>
            <a:lvl4pPr lvl="3" rtl="0" algn="ctr">
              <a:spcBef>
                <a:spcPts val="0"/>
              </a:spcBef>
              <a:spcAft>
                <a:spcPts val="0"/>
              </a:spcAft>
              <a:buSzPts val="4800"/>
              <a:buNone/>
              <a:defRPr sz="4800"/>
            </a:lvl4pPr>
            <a:lvl5pPr lvl="4" rtl="0" algn="ctr">
              <a:spcBef>
                <a:spcPts val="0"/>
              </a:spcBef>
              <a:spcAft>
                <a:spcPts val="0"/>
              </a:spcAft>
              <a:buSzPts val="4800"/>
              <a:buNone/>
              <a:defRPr sz="4800"/>
            </a:lvl5pPr>
            <a:lvl6pPr lvl="5" rtl="0" algn="ctr">
              <a:spcBef>
                <a:spcPts val="0"/>
              </a:spcBef>
              <a:spcAft>
                <a:spcPts val="0"/>
              </a:spcAft>
              <a:buSzPts val="4800"/>
              <a:buNone/>
              <a:defRPr sz="4800"/>
            </a:lvl6pPr>
            <a:lvl7pPr lvl="6" rtl="0" algn="ctr">
              <a:spcBef>
                <a:spcPts val="0"/>
              </a:spcBef>
              <a:spcAft>
                <a:spcPts val="0"/>
              </a:spcAft>
              <a:buSzPts val="4800"/>
              <a:buNone/>
              <a:defRPr sz="4800"/>
            </a:lvl7pPr>
            <a:lvl8pPr lvl="7" rtl="0" algn="ctr">
              <a:spcBef>
                <a:spcPts val="0"/>
              </a:spcBef>
              <a:spcAft>
                <a:spcPts val="0"/>
              </a:spcAft>
              <a:buSzPts val="4800"/>
              <a:buNone/>
              <a:defRPr sz="4800"/>
            </a:lvl8pPr>
            <a:lvl9pPr lvl="8" rtl="0" algn="ctr">
              <a:spcBef>
                <a:spcPts val="0"/>
              </a:spcBef>
              <a:spcAft>
                <a:spcPts val="0"/>
              </a:spcAft>
              <a:buSzPts val="4800"/>
              <a:buNone/>
              <a:defRPr sz="4800"/>
            </a:lvl9pPr>
          </a:lstStyle>
          <a:p>
            <a:r>
              <a:t>xx%</a:t>
            </a:r>
          </a:p>
        </p:txBody>
      </p:sp>
      <p:sp>
        <p:nvSpPr>
          <p:cNvPr id="2071" name="Google Shape;2071;p21"/>
          <p:cNvSpPr txBox="1"/>
          <p:nvPr>
            <p:ph idx="1" type="subTitle"/>
          </p:nvPr>
        </p:nvSpPr>
        <p:spPr>
          <a:xfrm>
            <a:off x="5246600" y="2468325"/>
            <a:ext cx="2831400" cy="1262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072" name="Google Shape;2072;p21"/>
          <p:cNvSpPr txBox="1"/>
          <p:nvPr>
            <p:ph idx="2" type="title"/>
          </p:nvPr>
        </p:nvSpPr>
        <p:spPr>
          <a:xfrm>
            <a:off x="713250" y="539500"/>
            <a:ext cx="7717500" cy="574500"/>
          </a:xfrm>
          <a:prstGeom prst="rect">
            <a:avLst/>
          </a:prstGeom>
          <a:noFill/>
        </p:spPr>
        <p:txBody>
          <a:bodyPr anchorCtr="0" anchor="ctr" bIns="91425" lIns="91425" spcFirstLastPara="1" rIns="91425" wrap="square" tIns="91425">
            <a:noAutofit/>
          </a:bodyPr>
          <a:lstStyle>
            <a:lvl1pPr lvl="0" rtl="0" algn="l">
              <a:spcBef>
                <a:spcPts val="0"/>
              </a:spcBef>
              <a:spcAft>
                <a:spcPts val="0"/>
              </a:spcAft>
              <a:buClr>
                <a:schemeClr val="lt2"/>
              </a:buClr>
              <a:buSzPts val="3600"/>
              <a:buFont typeface="Caveat"/>
              <a:buNone/>
              <a:defRPr/>
            </a:lvl1pPr>
            <a:lvl2pPr lvl="1"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2pPr>
            <a:lvl3pPr lvl="2"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3pPr>
            <a:lvl4pPr lvl="3"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4pPr>
            <a:lvl5pPr lvl="4"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5pPr>
            <a:lvl6pPr lvl="5"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6pPr>
            <a:lvl7pPr lvl="6"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7pPr>
            <a:lvl8pPr lvl="7"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8pPr>
            <a:lvl9pPr lvl="8"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9pPr>
          </a:lstStyle>
          <a:p/>
        </p:txBody>
      </p:sp>
      <p:sp>
        <p:nvSpPr>
          <p:cNvPr id="2073" name="Google Shape;2073;p21"/>
          <p:cNvSpPr txBox="1"/>
          <p:nvPr>
            <p:ph hasCustomPrompt="1" idx="3" type="title"/>
          </p:nvPr>
        </p:nvSpPr>
        <p:spPr>
          <a:xfrm>
            <a:off x="1149427" y="3176800"/>
            <a:ext cx="2912400" cy="369600"/>
          </a:xfrm>
          <a:prstGeom prst="rect">
            <a:avLst/>
          </a:prstGeom>
        </p:spPr>
        <p:txBody>
          <a:bodyPr anchorCtr="0" anchor="ctr" bIns="91425" lIns="91425" spcFirstLastPara="1" rIns="91425" wrap="square" tIns="91425">
            <a:noAutofit/>
          </a:bodyPr>
          <a:lstStyle>
            <a:lvl1pPr lvl="0" rtl="0">
              <a:spcBef>
                <a:spcPts val="0"/>
              </a:spcBef>
              <a:spcAft>
                <a:spcPts val="0"/>
              </a:spcAft>
              <a:buSzPts val="4800"/>
              <a:buNone/>
              <a:defRPr b="0" sz="2500"/>
            </a:lvl1pPr>
            <a:lvl2pPr lvl="1" rtl="0" algn="ctr">
              <a:spcBef>
                <a:spcPts val="0"/>
              </a:spcBef>
              <a:spcAft>
                <a:spcPts val="0"/>
              </a:spcAft>
              <a:buSzPts val="4800"/>
              <a:buNone/>
              <a:defRPr sz="4800"/>
            </a:lvl2pPr>
            <a:lvl3pPr lvl="2" rtl="0" algn="ctr">
              <a:spcBef>
                <a:spcPts val="0"/>
              </a:spcBef>
              <a:spcAft>
                <a:spcPts val="0"/>
              </a:spcAft>
              <a:buSzPts val="4800"/>
              <a:buNone/>
              <a:defRPr sz="4800"/>
            </a:lvl3pPr>
            <a:lvl4pPr lvl="3" rtl="0" algn="ctr">
              <a:spcBef>
                <a:spcPts val="0"/>
              </a:spcBef>
              <a:spcAft>
                <a:spcPts val="0"/>
              </a:spcAft>
              <a:buSzPts val="4800"/>
              <a:buNone/>
              <a:defRPr sz="4800"/>
            </a:lvl4pPr>
            <a:lvl5pPr lvl="4" rtl="0" algn="ctr">
              <a:spcBef>
                <a:spcPts val="0"/>
              </a:spcBef>
              <a:spcAft>
                <a:spcPts val="0"/>
              </a:spcAft>
              <a:buSzPts val="4800"/>
              <a:buNone/>
              <a:defRPr sz="4800"/>
            </a:lvl5pPr>
            <a:lvl6pPr lvl="5" rtl="0" algn="ctr">
              <a:spcBef>
                <a:spcPts val="0"/>
              </a:spcBef>
              <a:spcAft>
                <a:spcPts val="0"/>
              </a:spcAft>
              <a:buSzPts val="4800"/>
              <a:buNone/>
              <a:defRPr sz="4800"/>
            </a:lvl6pPr>
            <a:lvl7pPr lvl="6" rtl="0" algn="ctr">
              <a:spcBef>
                <a:spcPts val="0"/>
              </a:spcBef>
              <a:spcAft>
                <a:spcPts val="0"/>
              </a:spcAft>
              <a:buSzPts val="4800"/>
              <a:buNone/>
              <a:defRPr sz="4800"/>
            </a:lvl7pPr>
            <a:lvl8pPr lvl="7" rtl="0" algn="ctr">
              <a:spcBef>
                <a:spcPts val="0"/>
              </a:spcBef>
              <a:spcAft>
                <a:spcPts val="0"/>
              </a:spcAft>
              <a:buSzPts val="4800"/>
              <a:buNone/>
              <a:defRPr sz="4800"/>
            </a:lvl8pPr>
            <a:lvl9pPr lvl="8" rtl="0" algn="ctr">
              <a:spcBef>
                <a:spcPts val="0"/>
              </a:spcBef>
              <a:spcAft>
                <a:spcPts val="0"/>
              </a:spcAft>
              <a:buSzPts val="4800"/>
              <a:buNone/>
              <a:defRPr sz="4800"/>
            </a:lvl9pPr>
          </a:lstStyle>
          <a:p>
            <a:r>
              <a:t>xx%</a:t>
            </a:r>
          </a:p>
        </p:txBody>
      </p:sp>
      <p:sp>
        <p:nvSpPr>
          <p:cNvPr id="2074" name="Google Shape;2074;p21"/>
          <p:cNvSpPr txBox="1"/>
          <p:nvPr>
            <p:ph idx="4" type="subTitle"/>
          </p:nvPr>
        </p:nvSpPr>
        <p:spPr>
          <a:xfrm>
            <a:off x="1149421" y="3554176"/>
            <a:ext cx="2912400" cy="478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075" name="Google Shape;2075;p21"/>
          <p:cNvSpPr txBox="1"/>
          <p:nvPr>
            <p:ph hasCustomPrompt="1" idx="5" type="title"/>
          </p:nvPr>
        </p:nvSpPr>
        <p:spPr>
          <a:xfrm>
            <a:off x="1149427" y="1612750"/>
            <a:ext cx="2912400" cy="369600"/>
          </a:xfrm>
          <a:prstGeom prst="rect">
            <a:avLst/>
          </a:prstGeom>
        </p:spPr>
        <p:txBody>
          <a:bodyPr anchorCtr="0" anchor="ctr" bIns="91425" lIns="91425" spcFirstLastPara="1" rIns="91425" wrap="square" tIns="91425">
            <a:noAutofit/>
          </a:bodyPr>
          <a:lstStyle>
            <a:lvl1pPr lvl="0" rtl="0">
              <a:spcBef>
                <a:spcPts val="0"/>
              </a:spcBef>
              <a:spcAft>
                <a:spcPts val="0"/>
              </a:spcAft>
              <a:buSzPts val="4800"/>
              <a:buNone/>
              <a:defRPr b="0" sz="2500"/>
            </a:lvl1pPr>
            <a:lvl2pPr lvl="1" rtl="0" algn="ctr">
              <a:spcBef>
                <a:spcPts val="0"/>
              </a:spcBef>
              <a:spcAft>
                <a:spcPts val="0"/>
              </a:spcAft>
              <a:buSzPts val="4800"/>
              <a:buNone/>
              <a:defRPr sz="4800"/>
            </a:lvl2pPr>
            <a:lvl3pPr lvl="2" rtl="0" algn="ctr">
              <a:spcBef>
                <a:spcPts val="0"/>
              </a:spcBef>
              <a:spcAft>
                <a:spcPts val="0"/>
              </a:spcAft>
              <a:buSzPts val="4800"/>
              <a:buNone/>
              <a:defRPr sz="4800"/>
            </a:lvl3pPr>
            <a:lvl4pPr lvl="3" rtl="0" algn="ctr">
              <a:spcBef>
                <a:spcPts val="0"/>
              </a:spcBef>
              <a:spcAft>
                <a:spcPts val="0"/>
              </a:spcAft>
              <a:buSzPts val="4800"/>
              <a:buNone/>
              <a:defRPr sz="4800"/>
            </a:lvl4pPr>
            <a:lvl5pPr lvl="4" rtl="0" algn="ctr">
              <a:spcBef>
                <a:spcPts val="0"/>
              </a:spcBef>
              <a:spcAft>
                <a:spcPts val="0"/>
              </a:spcAft>
              <a:buSzPts val="4800"/>
              <a:buNone/>
              <a:defRPr sz="4800"/>
            </a:lvl5pPr>
            <a:lvl6pPr lvl="5" rtl="0" algn="ctr">
              <a:spcBef>
                <a:spcPts val="0"/>
              </a:spcBef>
              <a:spcAft>
                <a:spcPts val="0"/>
              </a:spcAft>
              <a:buSzPts val="4800"/>
              <a:buNone/>
              <a:defRPr sz="4800"/>
            </a:lvl6pPr>
            <a:lvl7pPr lvl="6" rtl="0" algn="ctr">
              <a:spcBef>
                <a:spcPts val="0"/>
              </a:spcBef>
              <a:spcAft>
                <a:spcPts val="0"/>
              </a:spcAft>
              <a:buSzPts val="4800"/>
              <a:buNone/>
              <a:defRPr sz="4800"/>
            </a:lvl7pPr>
            <a:lvl8pPr lvl="7" rtl="0" algn="ctr">
              <a:spcBef>
                <a:spcPts val="0"/>
              </a:spcBef>
              <a:spcAft>
                <a:spcPts val="0"/>
              </a:spcAft>
              <a:buSzPts val="4800"/>
              <a:buNone/>
              <a:defRPr sz="4800"/>
            </a:lvl8pPr>
            <a:lvl9pPr lvl="8" rtl="0" algn="ctr">
              <a:spcBef>
                <a:spcPts val="0"/>
              </a:spcBef>
              <a:spcAft>
                <a:spcPts val="0"/>
              </a:spcAft>
              <a:buSzPts val="4800"/>
              <a:buNone/>
              <a:defRPr sz="4800"/>
            </a:lvl9pPr>
          </a:lstStyle>
          <a:p>
            <a:r>
              <a:t>xx%</a:t>
            </a:r>
          </a:p>
        </p:txBody>
      </p:sp>
      <p:sp>
        <p:nvSpPr>
          <p:cNvPr id="2076" name="Google Shape;2076;p21"/>
          <p:cNvSpPr txBox="1"/>
          <p:nvPr>
            <p:ph idx="6" type="subTitle"/>
          </p:nvPr>
        </p:nvSpPr>
        <p:spPr>
          <a:xfrm>
            <a:off x="1149421" y="1990126"/>
            <a:ext cx="2912400" cy="478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25">
    <p:bg>
      <p:bgPr>
        <a:solidFill>
          <a:schemeClr val="dk2"/>
        </a:solidFill>
      </p:bgPr>
    </p:bg>
    <p:spTree>
      <p:nvGrpSpPr>
        <p:cNvPr id="2077" name="Shape 2077"/>
        <p:cNvGrpSpPr/>
        <p:nvPr/>
      </p:nvGrpSpPr>
      <p:grpSpPr>
        <a:xfrm>
          <a:off x="0" y="0"/>
          <a:ext cx="0" cy="0"/>
          <a:chOff x="0" y="0"/>
          <a:chExt cx="0" cy="0"/>
        </a:xfrm>
      </p:grpSpPr>
      <p:grpSp>
        <p:nvGrpSpPr>
          <p:cNvPr id="2078" name="Google Shape;2078;p22"/>
          <p:cNvGrpSpPr/>
          <p:nvPr/>
        </p:nvGrpSpPr>
        <p:grpSpPr>
          <a:xfrm>
            <a:off x="223800" y="223800"/>
            <a:ext cx="8696400" cy="4695900"/>
            <a:chOff x="223800" y="223800"/>
            <a:chExt cx="8696400" cy="4695900"/>
          </a:xfrm>
        </p:grpSpPr>
        <p:sp>
          <p:nvSpPr>
            <p:cNvPr id="2079" name="Google Shape;2079;p22"/>
            <p:cNvSpPr/>
            <p:nvPr/>
          </p:nvSpPr>
          <p:spPr>
            <a:xfrm>
              <a:off x="223800" y="223800"/>
              <a:ext cx="8696400" cy="4695900"/>
            </a:xfrm>
            <a:prstGeom prst="roundRect">
              <a:avLst>
                <a:gd fmla="val 609" name="adj"/>
              </a:avLst>
            </a:prstGeom>
            <a:gradFill>
              <a:gsLst>
                <a:gs pos="0">
                  <a:schemeClr val="lt1"/>
                </a:gs>
                <a:gs pos="100000">
                  <a:schemeClr val="lt2"/>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22"/>
            <p:cNvSpPr/>
            <p:nvPr/>
          </p:nvSpPr>
          <p:spPr>
            <a:xfrm flipH="1">
              <a:off x="247650" y="223800"/>
              <a:ext cx="8648700" cy="4695900"/>
            </a:xfrm>
            <a:prstGeom prst="rtTriangle">
              <a:avLst/>
            </a:prstGeom>
            <a:solidFill>
              <a:srgbClr val="FBEFC6">
                <a:alpha val="308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81" name="Google Shape;2081;p22"/>
            <p:cNvGrpSpPr/>
            <p:nvPr/>
          </p:nvGrpSpPr>
          <p:grpSpPr>
            <a:xfrm>
              <a:off x="342833" y="376198"/>
              <a:ext cx="8458334" cy="167124"/>
              <a:chOff x="247650" y="304409"/>
              <a:chExt cx="8648604" cy="167107"/>
            </a:xfrm>
          </p:grpSpPr>
          <p:sp>
            <p:nvSpPr>
              <p:cNvPr id="2082" name="Google Shape;2082;p22"/>
              <p:cNvSpPr/>
              <p:nvPr/>
            </p:nvSpPr>
            <p:spPr>
              <a:xfrm>
                <a:off x="247650" y="304409"/>
                <a:ext cx="1188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22"/>
              <p:cNvSpPr/>
              <p:nvPr/>
            </p:nvSpPr>
            <p:spPr>
              <a:xfrm>
                <a:off x="42156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22"/>
              <p:cNvSpPr/>
              <p:nvPr/>
            </p:nvSpPr>
            <p:spPr>
              <a:xfrm>
                <a:off x="588819"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22"/>
              <p:cNvSpPr/>
              <p:nvPr/>
            </p:nvSpPr>
            <p:spPr>
              <a:xfrm>
                <a:off x="75607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22"/>
              <p:cNvSpPr/>
              <p:nvPr/>
            </p:nvSpPr>
            <p:spPr>
              <a:xfrm>
                <a:off x="923332"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22"/>
              <p:cNvSpPr/>
              <p:nvPr/>
            </p:nvSpPr>
            <p:spPr>
              <a:xfrm>
                <a:off x="109058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22"/>
              <p:cNvSpPr/>
              <p:nvPr/>
            </p:nvSpPr>
            <p:spPr>
              <a:xfrm>
                <a:off x="1257845"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22"/>
              <p:cNvSpPr/>
              <p:nvPr/>
            </p:nvSpPr>
            <p:spPr>
              <a:xfrm>
                <a:off x="142510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22"/>
              <p:cNvSpPr/>
              <p:nvPr/>
            </p:nvSpPr>
            <p:spPr>
              <a:xfrm>
                <a:off x="1592358"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22"/>
              <p:cNvSpPr/>
              <p:nvPr/>
            </p:nvSpPr>
            <p:spPr>
              <a:xfrm>
                <a:off x="1759615"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22"/>
              <p:cNvSpPr/>
              <p:nvPr/>
            </p:nvSpPr>
            <p:spPr>
              <a:xfrm>
                <a:off x="192687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22"/>
              <p:cNvSpPr/>
              <p:nvPr/>
            </p:nvSpPr>
            <p:spPr>
              <a:xfrm>
                <a:off x="2094128"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22"/>
              <p:cNvSpPr/>
              <p:nvPr/>
            </p:nvSpPr>
            <p:spPr>
              <a:xfrm>
                <a:off x="226138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22"/>
              <p:cNvSpPr/>
              <p:nvPr/>
            </p:nvSpPr>
            <p:spPr>
              <a:xfrm>
                <a:off x="242864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22"/>
              <p:cNvSpPr/>
              <p:nvPr/>
            </p:nvSpPr>
            <p:spPr>
              <a:xfrm>
                <a:off x="259589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22"/>
              <p:cNvSpPr/>
              <p:nvPr/>
            </p:nvSpPr>
            <p:spPr>
              <a:xfrm>
                <a:off x="276315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22"/>
              <p:cNvSpPr/>
              <p:nvPr/>
            </p:nvSpPr>
            <p:spPr>
              <a:xfrm>
                <a:off x="293041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22"/>
              <p:cNvSpPr/>
              <p:nvPr/>
            </p:nvSpPr>
            <p:spPr>
              <a:xfrm>
                <a:off x="3097667"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22"/>
              <p:cNvSpPr/>
              <p:nvPr/>
            </p:nvSpPr>
            <p:spPr>
              <a:xfrm>
                <a:off x="326492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22"/>
              <p:cNvSpPr/>
              <p:nvPr/>
            </p:nvSpPr>
            <p:spPr>
              <a:xfrm>
                <a:off x="3432180"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22"/>
              <p:cNvSpPr/>
              <p:nvPr/>
            </p:nvSpPr>
            <p:spPr>
              <a:xfrm>
                <a:off x="359943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22"/>
              <p:cNvSpPr/>
              <p:nvPr/>
            </p:nvSpPr>
            <p:spPr>
              <a:xfrm>
                <a:off x="376669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22"/>
              <p:cNvSpPr/>
              <p:nvPr/>
            </p:nvSpPr>
            <p:spPr>
              <a:xfrm>
                <a:off x="3933950"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22"/>
              <p:cNvSpPr/>
              <p:nvPr/>
            </p:nvSpPr>
            <p:spPr>
              <a:xfrm>
                <a:off x="410120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22"/>
              <p:cNvSpPr/>
              <p:nvPr/>
            </p:nvSpPr>
            <p:spPr>
              <a:xfrm>
                <a:off x="4268463"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22"/>
              <p:cNvSpPr/>
              <p:nvPr/>
            </p:nvSpPr>
            <p:spPr>
              <a:xfrm>
                <a:off x="443571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22"/>
              <p:cNvSpPr/>
              <p:nvPr/>
            </p:nvSpPr>
            <p:spPr>
              <a:xfrm>
                <a:off x="4602976"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22"/>
              <p:cNvSpPr/>
              <p:nvPr/>
            </p:nvSpPr>
            <p:spPr>
              <a:xfrm>
                <a:off x="477023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22"/>
              <p:cNvSpPr/>
              <p:nvPr/>
            </p:nvSpPr>
            <p:spPr>
              <a:xfrm>
                <a:off x="4937489"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22"/>
              <p:cNvSpPr/>
              <p:nvPr/>
            </p:nvSpPr>
            <p:spPr>
              <a:xfrm>
                <a:off x="5104745"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22"/>
              <p:cNvSpPr/>
              <p:nvPr/>
            </p:nvSpPr>
            <p:spPr>
              <a:xfrm>
                <a:off x="5272002"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22"/>
              <p:cNvSpPr/>
              <p:nvPr/>
            </p:nvSpPr>
            <p:spPr>
              <a:xfrm>
                <a:off x="5439258"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22"/>
              <p:cNvSpPr/>
              <p:nvPr/>
            </p:nvSpPr>
            <p:spPr>
              <a:xfrm>
                <a:off x="5606515"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22"/>
              <p:cNvSpPr/>
              <p:nvPr/>
            </p:nvSpPr>
            <p:spPr>
              <a:xfrm>
                <a:off x="577377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22"/>
              <p:cNvSpPr/>
              <p:nvPr/>
            </p:nvSpPr>
            <p:spPr>
              <a:xfrm>
                <a:off x="5941028"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22"/>
              <p:cNvSpPr/>
              <p:nvPr/>
            </p:nvSpPr>
            <p:spPr>
              <a:xfrm>
                <a:off x="610828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22"/>
              <p:cNvSpPr/>
              <p:nvPr/>
            </p:nvSpPr>
            <p:spPr>
              <a:xfrm>
                <a:off x="627552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22"/>
              <p:cNvSpPr/>
              <p:nvPr/>
            </p:nvSpPr>
            <p:spPr>
              <a:xfrm>
                <a:off x="6442777"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22"/>
              <p:cNvSpPr/>
              <p:nvPr/>
            </p:nvSpPr>
            <p:spPr>
              <a:xfrm>
                <a:off x="661003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22"/>
              <p:cNvSpPr/>
              <p:nvPr/>
            </p:nvSpPr>
            <p:spPr>
              <a:xfrm>
                <a:off x="6777290"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22"/>
              <p:cNvSpPr/>
              <p:nvPr/>
            </p:nvSpPr>
            <p:spPr>
              <a:xfrm>
                <a:off x="694454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22"/>
              <p:cNvSpPr/>
              <p:nvPr/>
            </p:nvSpPr>
            <p:spPr>
              <a:xfrm>
                <a:off x="711180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22"/>
              <p:cNvSpPr/>
              <p:nvPr/>
            </p:nvSpPr>
            <p:spPr>
              <a:xfrm>
                <a:off x="7279060"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22"/>
              <p:cNvSpPr/>
              <p:nvPr/>
            </p:nvSpPr>
            <p:spPr>
              <a:xfrm>
                <a:off x="744631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22"/>
              <p:cNvSpPr/>
              <p:nvPr/>
            </p:nvSpPr>
            <p:spPr>
              <a:xfrm>
                <a:off x="7613573"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22"/>
              <p:cNvSpPr/>
              <p:nvPr/>
            </p:nvSpPr>
            <p:spPr>
              <a:xfrm>
                <a:off x="778082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22"/>
              <p:cNvSpPr/>
              <p:nvPr/>
            </p:nvSpPr>
            <p:spPr>
              <a:xfrm>
                <a:off x="7948086"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22"/>
              <p:cNvSpPr/>
              <p:nvPr/>
            </p:nvSpPr>
            <p:spPr>
              <a:xfrm>
                <a:off x="811534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22"/>
              <p:cNvSpPr/>
              <p:nvPr/>
            </p:nvSpPr>
            <p:spPr>
              <a:xfrm>
                <a:off x="828258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22"/>
              <p:cNvSpPr/>
              <p:nvPr/>
            </p:nvSpPr>
            <p:spPr>
              <a:xfrm>
                <a:off x="844984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22"/>
              <p:cNvSpPr/>
              <p:nvPr/>
            </p:nvSpPr>
            <p:spPr>
              <a:xfrm>
                <a:off x="861709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22"/>
              <p:cNvSpPr/>
              <p:nvPr/>
            </p:nvSpPr>
            <p:spPr>
              <a:xfrm>
                <a:off x="878435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4" name="Google Shape;2134;p22"/>
            <p:cNvGrpSpPr/>
            <p:nvPr/>
          </p:nvGrpSpPr>
          <p:grpSpPr>
            <a:xfrm>
              <a:off x="342833" y="4600173"/>
              <a:ext cx="8458334" cy="167124"/>
              <a:chOff x="247650" y="304409"/>
              <a:chExt cx="8648604" cy="167107"/>
            </a:xfrm>
          </p:grpSpPr>
          <p:sp>
            <p:nvSpPr>
              <p:cNvPr id="2135" name="Google Shape;2135;p22"/>
              <p:cNvSpPr/>
              <p:nvPr/>
            </p:nvSpPr>
            <p:spPr>
              <a:xfrm>
                <a:off x="247650" y="304409"/>
                <a:ext cx="1188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22"/>
              <p:cNvSpPr/>
              <p:nvPr/>
            </p:nvSpPr>
            <p:spPr>
              <a:xfrm>
                <a:off x="42156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22"/>
              <p:cNvSpPr/>
              <p:nvPr/>
            </p:nvSpPr>
            <p:spPr>
              <a:xfrm>
                <a:off x="588819"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22"/>
              <p:cNvSpPr/>
              <p:nvPr/>
            </p:nvSpPr>
            <p:spPr>
              <a:xfrm>
                <a:off x="75607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22"/>
              <p:cNvSpPr/>
              <p:nvPr/>
            </p:nvSpPr>
            <p:spPr>
              <a:xfrm>
                <a:off x="923332"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22"/>
              <p:cNvSpPr/>
              <p:nvPr/>
            </p:nvSpPr>
            <p:spPr>
              <a:xfrm>
                <a:off x="109058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22"/>
              <p:cNvSpPr/>
              <p:nvPr/>
            </p:nvSpPr>
            <p:spPr>
              <a:xfrm>
                <a:off x="1257845"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22"/>
              <p:cNvSpPr/>
              <p:nvPr/>
            </p:nvSpPr>
            <p:spPr>
              <a:xfrm>
                <a:off x="142510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22"/>
              <p:cNvSpPr/>
              <p:nvPr/>
            </p:nvSpPr>
            <p:spPr>
              <a:xfrm>
                <a:off x="1592358"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22"/>
              <p:cNvSpPr/>
              <p:nvPr/>
            </p:nvSpPr>
            <p:spPr>
              <a:xfrm>
                <a:off x="1759615"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22"/>
              <p:cNvSpPr/>
              <p:nvPr/>
            </p:nvSpPr>
            <p:spPr>
              <a:xfrm>
                <a:off x="192687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22"/>
              <p:cNvSpPr/>
              <p:nvPr/>
            </p:nvSpPr>
            <p:spPr>
              <a:xfrm>
                <a:off x="2094128"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22"/>
              <p:cNvSpPr/>
              <p:nvPr/>
            </p:nvSpPr>
            <p:spPr>
              <a:xfrm>
                <a:off x="226138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22"/>
              <p:cNvSpPr/>
              <p:nvPr/>
            </p:nvSpPr>
            <p:spPr>
              <a:xfrm>
                <a:off x="242864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22"/>
              <p:cNvSpPr/>
              <p:nvPr/>
            </p:nvSpPr>
            <p:spPr>
              <a:xfrm>
                <a:off x="259589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22"/>
              <p:cNvSpPr/>
              <p:nvPr/>
            </p:nvSpPr>
            <p:spPr>
              <a:xfrm>
                <a:off x="276315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22"/>
              <p:cNvSpPr/>
              <p:nvPr/>
            </p:nvSpPr>
            <p:spPr>
              <a:xfrm>
                <a:off x="293041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22"/>
              <p:cNvSpPr/>
              <p:nvPr/>
            </p:nvSpPr>
            <p:spPr>
              <a:xfrm>
                <a:off x="3097667"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22"/>
              <p:cNvSpPr/>
              <p:nvPr/>
            </p:nvSpPr>
            <p:spPr>
              <a:xfrm>
                <a:off x="326492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22"/>
              <p:cNvSpPr/>
              <p:nvPr/>
            </p:nvSpPr>
            <p:spPr>
              <a:xfrm>
                <a:off x="3432180"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22"/>
              <p:cNvSpPr/>
              <p:nvPr/>
            </p:nvSpPr>
            <p:spPr>
              <a:xfrm>
                <a:off x="359943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22"/>
              <p:cNvSpPr/>
              <p:nvPr/>
            </p:nvSpPr>
            <p:spPr>
              <a:xfrm>
                <a:off x="376669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22"/>
              <p:cNvSpPr/>
              <p:nvPr/>
            </p:nvSpPr>
            <p:spPr>
              <a:xfrm>
                <a:off x="3933950"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22"/>
              <p:cNvSpPr/>
              <p:nvPr/>
            </p:nvSpPr>
            <p:spPr>
              <a:xfrm>
                <a:off x="410120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22"/>
              <p:cNvSpPr/>
              <p:nvPr/>
            </p:nvSpPr>
            <p:spPr>
              <a:xfrm>
                <a:off x="4268463"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22"/>
              <p:cNvSpPr/>
              <p:nvPr/>
            </p:nvSpPr>
            <p:spPr>
              <a:xfrm>
                <a:off x="443571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22"/>
              <p:cNvSpPr/>
              <p:nvPr/>
            </p:nvSpPr>
            <p:spPr>
              <a:xfrm>
                <a:off x="4602976"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22"/>
              <p:cNvSpPr/>
              <p:nvPr/>
            </p:nvSpPr>
            <p:spPr>
              <a:xfrm>
                <a:off x="477023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22"/>
              <p:cNvSpPr/>
              <p:nvPr/>
            </p:nvSpPr>
            <p:spPr>
              <a:xfrm>
                <a:off x="4937489"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22"/>
              <p:cNvSpPr/>
              <p:nvPr/>
            </p:nvSpPr>
            <p:spPr>
              <a:xfrm>
                <a:off x="5104745"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22"/>
              <p:cNvSpPr/>
              <p:nvPr/>
            </p:nvSpPr>
            <p:spPr>
              <a:xfrm>
                <a:off x="5272002"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22"/>
              <p:cNvSpPr/>
              <p:nvPr/>
            </p:nvSpPr>
            <p:spPr>
              <a:xfrm>
                <a:off x="5439258"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22"/>
              <p:cNvSpPr/>
              <p:nvPr/>
            </p:nvSpPr>
            <p:spPr>
              <a:xfrm>
                <a:off x="5606515"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22"/>
              <p:cNvSpPr/>
              <p:nvPr/>
            </p:nvSpPr>
            <p:spPr>
              <a:xfrm>
                <a:off x="577377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22"/>
              <p:cNvSpPr/>
              <p:nvPr/>
            </p:nvSpPr>
            <p:spPr>
              <a:xfrm>
                <a:off x="5941028"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22"/>
              <p:cNvSpPr/>
              <p:nvPr/>
            </p:nvSpPr>
            <p:spPr>
              <a:xfrm>
                <a:off x="610828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22"/>
              <p:cNvSpPr/>
              <p:nvPr/>
            </p:nvSpPr>
            <p:spPr>
              <a:xfrm>
                <a:off x="627552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22"/>
              <p:cNvSpPr/>
              <p:nvPr/>
            </p:nvSpPr>
            <p:spPr>
              <a:xfrm>
                <a:off x="6442777"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22"/>
              <p:cNvSpPr/>
              <p:nvPr/>
            </p:nvSpPr>
            <p:spPr>
              <a:xfrm>
                <a:off x="661003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22"/>
              <p:cNvSpPr/>
              <p:nvPr/>
            </p:nvSpPr>
            <p:spPr>
              <a:xfrm>
                <a:off x="6777290"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22"/>
              <p:cNvSpPr/>
              <p:nvPr/>
            </p:nvSpPr>
            <p:spPr>
              <a:xfrm>
                <a:off x="694454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22"/>
              <p:cNvSpPr/>
              <p:nvPr/>
            </p:nvSpPr>
            <p:spPr>
              <a:xfrm>
                <a:off x="711180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22"/>
              <p:cNvSpPr/>
              <p:nvPr/>
            </p:nvSpPr>
            <p:spPr>
              <a:xfrm>
                <a:off x="7279060"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22"/>
              <p:cNvSpPr/>
              <p:nvPr/>
            </p:nvSpPr>
            <p:spPr>
              <a:xfrm>
                <a:off x="744631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22"/>
              <p:cNvSpPr/>
              <p:nvPr/>
            </p:nvSpPr>
            <p:spPr>
              <a:xfrm>
                <a:off x="7613573"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22"/>
              <p:cNvSpPr/>
              <p:nvPr/>
            </p:nvSpPr>
            <p:spPr>
              <a:xfrm>
                <a:off x="778082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22"/>
              <p:cNvSpPr/>
              <p:nvPr/>
            </p:nvSpPr>
            <p:spPr>
              <a:xfrm>
                <a:off x="7948086"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22"/>
              <p:cNvSpPr/>
              <p:nvPr/>
            </p:nvSpPr>
            <p:spPr>
              <a:xfrm>
                <a:off x="811534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22"/>
              <p:cNvSpPr/>
              <p:nvPr/>
            </p:nvSpPr>
            <p:spPr>
              <a:xfrm>
                <a:off x="828258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22"/>
              <p:cNvSpPr/>
              <p:nvPr/>
            </p:nvSpPr>
            <p:spPr>
              <a:xfrm>
                <a:off x="844984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22"/>
              <p:cNvSpPr/>
              <p:nvPr/>
            </p:nvSpPr>
            <p:spPr>
              <a:xfrm>
                <a:off x="861709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22"/>
              <p:cNvSpPr/>
              <p:nvPr/>
            </p:nvSpPr>
            <p:spPr>
              <a:xfrm>
                <a:off x="878435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187" name="Google Shape;2187;p22"/>
          <p:cNvSpPr txBox="1"/>
          <p:nvPr>
            <p:ph idx="1" type="subTitle"/>
          </p:nvPr>
        </p:nvSpPr>
        <p:spPr>
          <a:xfrm>
            <a:off x="3948450" y="3209750"/>
            <a:ext cx="3377700" cy="940500"/>
          </a:xfrm>
          <a:prstGeom prst="rect">
            <a:avLst/>
          </a:prstGeom>
          <a:noFill/>
        </p:spPr>
        <p:txBody>
          <a:bodyPr anchorCtr="0" anchor="b" bIns="91425" lIns="91425" spcFirstLastPara="1" rIns="91425" wrap="square" tIns="91425">
            <a:noAutofit/>
          </a:bodyPr>
          <a:lstStyle>
            <a:lvl1pPr lvl="0" rtl="0">
              <a:spcBef>
                <a:spcPts val="0"/>
              </a:spcBef>
              <a:spcAft>
                <a:spcPts val="0"/>
              </a:spcAft>
              <a:buSzPts val="1400"/>
              <a:buAutoNum type="arabicPeriod"/>
              <a:defRPr sz="1600"/>
            </a:lvl1pPr>
            <a:lvl2pPr lvl="1" rtl="0">
              <a:spcBef>
                <a:spcPts val="0"/>
              </a:spcBef>
              <a:spcAft>
                <a:spcPts val="0"/>
              </a:spcAft>
              <a:buSzPts val="1400"/>
              <a:buAutoNum type="alphaLcPeriod"/>
              <a:defRPr/>
            </a:lvl2pPr>
            <a:lvl3pPr lvl="2" rtl="0">
              <a:spcBef>
                <a:spcPts val="0"/>
              </a:spcBef>
              <a:spcAft>
                <a:spcPts val="0"/>
              </a:spcAft>
              <a:buSzPts val="1400"/>
              <a:buAutoNum type="romanLcPeriod"/>
              <a:defRPr/>
            </a:lvl3pPr>
            <a:lvl4pPr lvl="3" rtl="0">
              <a:spcBef>
                <a:spcPts val="0"/>
              </a:spcBef>
              <a:spcAft>
                <a:spcPts val="0"/>
              </a:spcAft>
              <a:buSzPts val="1400"/>
              <a:buAutoNum type="arabicPeriod"/>
              <a:defRPr/>
            </a:lvl4pPr>
            <a:lvl5pPr lvl="4" rtl="0">
              <a:spcBef>
                <a:spcPts val="0"/>
              </a:spcBef>
              <a:spcAft>
                <a:spcPts val="0"/>
              </a:spcAft>
              <a:buSzPts val="1400"/>
              <a:buAutoNum type="alphaLcPeriod"/>
              <a:defRPr/>
            </a:lvl5pPr>
            <a:lvl6pPr lvl="5" rtl="0">
              <a:spcBef>
                <a:spcPts val="0"/>
              </a:spcBef>
              <a:spcAft>
                <a:spcPts val="0"/>
              </a:spcAft>
              <a:buSzPts val="1400"/>
              <a:buAutoNum type="romanLcPeriod"/>
              <a:defRPr/>
            </a:lvl6pPr>
            <a:lvl7pPr lvl="6" rtl="0">
              <a:spcBef>
                <a:spcPts val="0"/>
              </a:spcBef>
              <a:spcAft>
                <a:spcPts val="0"/>
              </a:spcAft>
              <a:buSzPts val="1400"/>
              <a:buAutoNum type="arabicPeriod"/>
              <a:defRPr/>
            </a:lvl7pPr>
            <a:lvl8pPr lvl="7" rtl="0">
              <a:spcBef>
                <a:spcPts val="0"/>
              </a:spcBef>
              <a:spcAft>
                <a:spcPts val="0"/>
              </a:spcAft>
              <a:buSzPts val="1400"/>
              <a:buAutoNum type="alphaLcPeriod"/>
              <a:defRPr/>
            </a:lvl8pPr>
            <a:lvl9pPr lvl="8" rtl="0">
              <a:spcBef>
                <a:spcPts val="0"/>
              </a:spcBef>
              <a:spcAft>
                <a:spcPts val="0"/>
              </a:spcAft>
              <a:buSzPts val="1400"/>
              <a:buAutoNum type="romanLcPeriod"/>
              <a:defRPr/>
            </a:lvl9pPr>
          </a:lstStyle>
          <a:p/>
        </p:txBody>
      </p:sp>
      <p:sp>
        <p:nvSpPr>
          <p:cNvPr id="2188" name="Google Shape;2188;p22"/>
          <p:cNvSpPr txBox="1"/>
          <p:nvPr>
            <p:ph type="title"/>
          </p:nvPr>
        </p:nvSpPr>
        <p:spPr>
          <a:xfrm>
            <a:off x="1817850" y="3209750"/>
            <a:ext cx="2130600" cy="788100"/>
          </a:xfrm>
          <a:prstGeom prst="rect">
            <a:avLst/>
          </a:prstGeom>
          <a:noFill/>
        </p:spPr>
        <p:txBody>
          <a:bodyPr anchorCtr="0" anchor="ctr" bIns="91425" lIns="91425" spcFirstLastPara="1" rIns="91425" wrap="square" tIns="91425">
            <a:noAutofit/>
          </a:bodyPr>
          <a:lstStyle>
            <a:lvl1pPr lvl="0" rtl="0" algn="l">
              <a:spcBef>
                <a:spcPts val="0"/>
              </a:spcBef>
              <a:spcAft>
                <a:spcPts val="0"/>
              </a:spcAft>
              <a:buSzPts val="3600"/>
              <a:buFont typeface="Caveat"/>
              <a:buNone/>
              <a:defRPr sz="6000"/>
            </a:lvl1pPr>
            <a:lvl2pPr lvl="1" rtl="0">
              <a:spcBef>
                <a:spcPts val="0"/>
              </a:spcBef>
              <a:spcAft>
                <a:spcPts val="0"/>
              </a:spcAft>
              <a:buSzPts val="3000"/>
              <a:buFont typeface="Josefin Slab"/>
              <a:buNone/>
              <a:defRPr sz="3000">
                <a:latin typeface="Josefin Slab"/>
                <a:ea typeface="Josefin Slab"/>
                <a:cs typeface="Josefin Slab"/>
                <a:sym typeface="Josefin Slab"/>
              </a:defRPr>
            </a:lvl2pPr>
            <a:lvl3pPr lvl="2" rtl="0">
              <a:spcBef>
                <a:spcPts val="0"/>
              </a:spcBef>
              <a:spcAft>
                <a:spcPts val="0"/>
              </a:spcAft>
              <a:buSzPts val="3000"/>
              <a:buFont typeface="Josefin Slab"/>
              <a:buNone/>
              <a:defRPr sz="3000">
                <a:latin typeface="Josefin Slab"/>
                <a:ea typeface="Josefin Slab"/>
                <a:cs typeface="Josefin Slab"/>
                <a:sym typeface="Josefin Slab"/>
              </a:defRPr>
            </a:lvl3pPr>
            <a:lvl4pPr lvl="3" rtl="0">
              <a:spcBef>
                <a:spcPts val="0"/>
              </a:spcBef>
              <a:spcAft>
                <a:spcPts val="0"/>
              </a:spcAft>
              <a:buSzPts val="3000"/>
              <a:buFont typeface="Josefin Slab"/>
              <a:buNone/>
              <a:defRPr sz="3000">
                <a:latin typeface="Josefin Slab"/>
                <a:ea typeface="Josefin Slab"/>
                <a:cs typeface="Josefin Slab"/>
                <a:sym typeface="Josefin Slab"/>
              </a:defRPr>
            </a:lvl4pPr>
            <a:lvl5pPr lvl="4" rtl="0">
              <a:spcBef>
                <a:spcPts val="0"/>
              </a:spcBef>
              <a:spcAft>
                <a:spcPts val="0"/>
              </a:spcAft>
              <a:buSzPts val="3000"/>
              <a:buFont typeface="Josefin Slab"/>
              <a:buNone/>
              <a:defRPr sz="3000">
                <a:latin typeface="Josefin Slab"/>
                <a:ea typeface="Josefin Slab"/>
                <a:cs typeface="Josefin Slab"/>
                <a:sym typeface="Josefin Slab"/>
              </a:defRPr>
            </a:lvl5pPr>
            <a:lvl6pPr lvl="5" rtl="0">
              <a:spcBef>
                <a:spcPts val="0"/>
              </a:spcBef>
              <a:spcAft>
                <a:spcPts val="0"/>
              </a:spcAft>
              <a:buSzPts val="3000"/>
              <a:buFont typeface="Josefin Slab"/>
              <a:buNone/>
              <a:defRPr sz="3000">
                <a:latin typeface="Josefin Slab"/>
                <a:ea typeface="Josefin Slab"/>
                <a:cs typeface="Josefin Slab"/>
                <a:sym typeface="Josefin Slab"/>
              </a:defRPr>
            </a:lvl6pPr>
            <a:lvl7pPr lvl="6" rtl="0">
              <a:spcBef>
                <a:spcPts val="0"/>
              </a:spcBef>
              <a:spcAft>
                <a:spcPts val="0"/>
              </a:spcAft>
              <a:buSzPts val="3000"/>
              <a:buFont typeface="Josefin Slab"/>
              <a:buNone/>
              <a:defRPr sz="3000">
                <a:latin typeface="Josefin Slab"/>
                <a:ea typeface="Josefin Slab"/>
                <a:cs typeface="Josefin Slab"/>
                <a:sym typeface="Josefin Slab"/>
              </a:defRPr>
            </a:lvl7pPr>
            <a:lvl8pPr lvl="7" rtl="0">
              <a:spcBef>
                <a:spcPts val="0"/>
              </a:spcBef>
              <a:spcAft>
                <a:spcPts val="0"/>
              </a:spcAft>
              <a:buSzPts val="3000"/>
              <a:buFont typeface="Josefin Slab"/>
              <a:buNone/>
              <a:defRPr sz="3000">
                <a:latin typeface="Josefin Slab"/>
                <a:ea typeface="Josefin Slab"/>
                <a:cs typeface="Josefin Slab"/>
                <a:sym typeface="Josefin Slab"/>
              </a:defRPr>
            </a:lvl8pPr>
            <a:lvl9pPr lvl="8" rtl="0">
              <a:spcBef>
                <a:spcPts val="0"/>
              </a:spcBef>
              <a:spcAft>
                <a:spcPts val="0"/>
              </a:spcAft>
              <a:buSzPts val="3000"/>
              <a:buFont typeface="Josefin Slab"/>
              <a:buNone/>
              <a:defRPr sz="3000">
                <a:latin typeface="Josefin Slab"/>
                <a:ea typeface="Josefin Slab"/>
                <a:cs typeface="Josefin Slab"/>
                <a:sym typeface="Josefin Slab"/>
              </a:defRPr>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CUSTOM_53">
    <p:bg>
      <p:bgPr>
        <a:solidFill>
          <a:schemeClr val="dk2"/>
        </a:solidFill>
      </p:bgPr>
    </p:bg>
    <p:spTree>
      <p:nvGrpSpPr>
        <p:cNvPr id="2189" name="Shape 2189"/>
        <p:cNvGrpSpPr/>
        <p:nvPr/>
      </p:nvGrpSpPr>
      <p:grpSpPr>
        <a:xfrm>
          <a:off x="0" y="0"/>
          <a:ext cx="0" cy="0"/>
          <a:chOff x="0" y="0"/>
          <a:chExt cx="0" cy="0"/>
        </a:xfrm>
      </p:grpSpPr>
      <p:grpSp>
        <p:nvGrpSpPr>
          <p:cNvPr id="2190" name="Google Shape;2190;p23"/>
          <p:cNvGrpSpPr/>
          <p:nvPr/>
        </p:nvGrpSpPr>
        <p:grpSpPr>
          <a:xfrm>
            <a:off x="223800" y="223800"/>
            <a:ext cx="8696400" cy="4695900"/>
            <a:chOff x="223800" y="223800"/>
            <a:chExt cx="8696400" cy="4695900"/>
          </a:xfrm>
        </p:grpSpPr>
        <p:sp>
          <p:nvSpPr>
            <p:cNvPr id="2191" name="Google Shape;2191;p23"/>
            <p:cNvSpPr/>
            <p:nvPr/>
          </p:nvSpPr>
          <p:spPr>
            <a:xfrm>
              <a:off x="223800" y="223800"/>
              <a:ext cx="8696400" cy="4695900"/>
            </a:xfrm>
            <a:prstGeom prst="roundRect">
              <a:avLst>
                <a:gd fmla="val 609" name="adj"/>
              </a:avLst>
            </a:prstGeom>
            <a:gradFill>
              <a:gsLst>
                <a:gs pos="0">
                  <a:schemeClr val="lt1"/>
                </a:gs>
                <a:gs pos="100000">
                  <a:schemeClr val="lt2"/>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23"/>
            <p:cNvSpPr/>
            <p:nvPr/>
          </p:nvSpPr>
          <p:spPr>
            <a:xfrm flipH="1">
              <a:off x="247650" y="223800"/>
              <a:ext cx="8648700" cy="4695900"/>
            </a:xfrm>
            <a:prstGeom prst="rtTriangle">
              <a:avLst/>
            </a:prstGeom>
            <a:solidFill>
              <a:srgbClr val="FBEFC6">
                <a:alpha val="308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93" name="Google Shape;2193;p23"/>
            <p:cNvGrpSpPr/>
            <p:nvPr/>
          </p:nvGrpSpPr>
          <p:grpSpPr>
            <a:xfrm>
              <a:off x="342833" y="376198"/>
              <a:ext cx="8458334" cy="167124"/>
              <a:chOff x="247650" y="304409"/>
              <a:chExt cx="8648604" cy="167107"/>
            </a:xfrm>
          </p:grpSpPr>
          <p:sp>
            <p:nvSpPr>
              <p:cNvPr id="2194" name="Google Shape;2194;p23"/>
              <p:cNvSpPr/>
              <p:nvPr/>
            </p:nvSpPr>
            <p:spPr>
              <a:xfrm>
                <a:off x="247650" y="304409"/>
                <a:ext cx="1188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23"/>
              <p:cNvSpPr/>
              <p:nvPr/>
            </p:nvSpPr>
            <p:spPr>
              <a:xfrm>
                <a:off x="42156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23"/>
              <p:cNvSpPr/>
              <p:nvPr/>
            </p:nvSpPr>
            <p:spPr>
              <a:xfrm>
                <a:off x="588819"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23"/>
              <p:cNvSpPr/>
              <p:nvPr/>
            </p:nvSpPr>
            <p:spPr>
              <a:xfrm>
                <a:off x="75607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23"/>
              <p:cNvSpPr/>
              <p:nvPr/>
            </p:nvSpPr>
            <p:spPr>
              <a:xfrm>
                <a:off x="923332"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23"/>
              <p:cNvSpPr/>
              <p:nvPr/>
            </p:nvSpPr>
            <p:spPr>
              <a:xfrm>
                <a:off x="109058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23"/>
              <p:cNvSpPr/>
              <p:nvPr/>
            </p:nvSpPr>
            <p:spPr>
              <a:xfrm>
                <a:off x="1257845"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23"/>
              <p:cNvSpPr/>
              <p:nvPr/>
            </p:nvSpPr>
            <p:spPr>
              <a:xfrm>
                <a:off x="142510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23"/>
              <p:cNvSpPr/>
              <p:nvPr/>
            </p:nvSpPr>
            <p:spPr>
              <a:xfrm>
                <a:off x="1592358"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23"/>
              <p:cNvSpPr/>
              <p:nvPr/>
            </p:nvSpPr>
            <p:spPr>
              <a:xfrm>
                <a:off x="1759615"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23"/>
              <p:cNvSpPr/>
              <p:nvPr/>
            </p:nvSpPr>
            <p:spPr>
              <a:xfrm>
                <a:off x="192687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23"/>
              <p:cNvSpPr/>
              <p:nvPr/>
            </p:nvSpPr>
            <p:spPr>
              <a:xfrm>
                <a:off x="2094128"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23"/>
              <p:cNvSpPr/>
              <p:nvPr/>
            </p:nvSpPr>
            <p:spPr>
              <a:xfrm>
                <a:off x="226138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23"/>
              <p:cNvSpPr/>
              <p:nvPr/>
            </p:nvSpPr>
            <p:spPr>
              <a:xfrm>
                <a:off x="242864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23"/>
              <p:cNvSpPr/>
              <p:nvPr/>
            </p:nvSpPr>
            <p:spPr>
              <a:xfrm>
                <a:off x="259589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23"/>
              <p:cNvSpPr/>
              <p:nvPr/>
            </p:nvSpPr>
            <p:spPr>
              <a:xfrm>
                <a:off x="276315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23"/>
              <p:cNvSpPr/>
              <p:nvPr/>
            </p:nvSpPr>
            <p:spPr>
              <a:xfrm>
                <a:off x="293041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23"/>
              <p:cNvSpPr/>
              <p:nvPr/>
            </p:nvSpPr>
            <p:spPr>
              <a:xfrm>
                <a:off x="3097667"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23"/>
              <p:cNvSpPr/>
              <p:nvPr/>
            </p:nvSpPr>
            <p:spPr>
              <a:xfrm>
                <a:off x="326492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23"/>
              <p:cNvSpPr/>
              <p:nvPr/>
            </p:nvSpPr>
            <p:spPr>
              <a:xfrm>
                <a:off x="3432180"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23"/>
              <p:cNvSpPr/>
              <p:nvPr/>
            </p:nvSpPr>
            <p:spPr>
              <a:xfrm>
                <a:off x="359943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23"/>
              <p:cNvSpPr/>
              <p:nvPr/>
            </p:nvSpPr>
            <p:spPr>
              <a:xfrm>
                <a:off x="376669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23"/>
              <p:cNvSpPr/>
              <p:nvPr/>
            </p:nvSpPr>
            <p:spPr>
              <a:xfrm>
                <a:off x="3933950"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23"/>
              <p:cNvSpPr/>
              <p:nvPr/>
            </p:nvSpPr>
            <p:spPr>
              <a:xfrm>
                <a:off x="410120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23"/>
              <p:cNvSpPr/>
              <p:nvPr/>
            </p:nvSpPr>
            <p:spPr>
              <a:xfrm>
                <a:off x="4268463"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23"/>
              <p:cNvSpPr/>
              <p:nvPr/>
            </p:nvSpPr>
            <p:spPr>
              <a:xfrm>
                <a:off x="443571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23"/>
              <p:cNvSpPr/>
              <p:nvPr/>
            </p:nvSpPr>
            <p:spPr>
              <a:xfrm>
                <a:off x="4602976"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23"/>
              <p:cNvSpPr/>
              <p:nvPr/>
            </p:nvSpPr>
            <p:spPr>
              <a:xfrm>
                <a:off x="477023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23"/>
              <p:cNvSpPr/>
              <p:nvPr/>
            </p:nvSpPr>
            <p:spPr>
              <a:xfrm>
                <a:off x="4937489"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23"/>
              <p:cNvSpPr/>
              <p:nvPr/>
            </p:nvSpPr>
            <p:spPr>
              <a:xfrm>
                <a:off x="5104745"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23"/>
              <p:cNvSpPr/>
              <p:nvPr/>
            </p:nvSpPr>
            <p:spPr>
              <a:xfrm>
                <a:off x="5272002"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23"/>
              <p:cNvSpPr/>
              <p:nvPr/>
            </p:nvSpPr>
            <p:spPr>
              <a:xfrm>
                <a:off x="5439258"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23"/>
              <p:cNvSpPr/>
              <p:nvPr/>
            </p:nvSpPr>
            <p:spPr>
              <a:xfrm>
                <a:off x="5606515"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23"/>
              <p:cNvSpPr/>
              <p:nvPr/>
            </p:nvSpPr>
            <p:spPr>
              <a:xfrm>
                <a:off x="577377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23"/>
              <p:cNvSpPr/>
              <p:nvPr/>
            </p:nvSpPr>
            <p:spPr>
              <a:xfrm>
                <a:off x="5941028"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23"/>
              <p:cNvSpPr/>
              <p:nvPr/>
            </p:nvSpPr>
            <p:spPr>
              <a:xfrm>
                <a:off x="610828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23"/>
              <p:cNvSpPr/>
              <p:nvPr/>
            </p:nvSpPr>
            <p:spPr>
              <a:xfrm>
                <a:off x="627552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23"/>
              <p:cNvSpPr/>
              <p:nvPr/>
            </p:nvSpPr>
            <p:spPr>
              <a:xfrm>
                <a:off x="6442777"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23"/>
              <p:cNvSpPr/>
              <p:nvPr/>
            </p:nvSpPr>
            <p:spPr>
              <a:xfrm>
                <a:off x="661003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23"/>
              <p:cNvSpPr/>
              <p:nvPr/>
            </p:nvSpPr>
            <p:spPr>
              <a:xfrm>
                <a:off x="6777290"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23"/>
              <p:cNvSpPr/>
              <p:nvPr/>
            </p:nvSpPr>
            <p:spPr>
              <a:xfrm>
                <a:off x="694454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23"/>
              <p:cNvSpPr/>
              <p:nvPr/>
            </p:nvSpPr>
            <p:spPr>
              <a:xfrm>
                <a:off x="711180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23"/>
              <p:cNvSpPr/>
              <p:nvPr/>
            </p:nvSpPr>
            <p:spPr>
              <a:xfrm>
                <a:off x="7279060"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23"/>
              <p:cNvSpPr/>
              <p:nvPr/>
            </p:nvSpPr>
            <p:spPr>
              <a:xfrm>
                <a:off x="744631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23"/>
              <p:cNvSpPr/>
              <p:nvPr/>
            </p:nvSpPr>
            <p:spPr>
              <a:xfrm>
                <a:off x="7613573"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23"/>
              <p:cNvSpPr/>
              <p:nvPr/>
            </p:nvSpPr>
            <p:spPr>
              <a:xfrm>
                <a:off x="778082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23"/>
              <p:cNvSpPr/>
              <p:nvPr/>
            </p:nvSpPr>
            <p:spPr>
              <a:xfrm>
                <a:off x="7948086"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23"/>
              <p:cNvSpPr/>
              <p:nvPr/>
            </p:nvSpPr>
            <p:spPr>
              <a:xfrm>
                <a:off x="811534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23"/>
              <p:cNvSpPr/>
              <p:nvPr/>
            </p:nvSpPr>
            <p:spPr>
              <a:xfrm>
                <a:off x="828258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23"/>
              <p:cNvSpPr/>
              <p:nvPr/>
            </p:nvSpPr>
            <p:spPr>
              <a:xfrm>
                <a:off x="844984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23"/>
              <p:cNvSpPr/>
              <p:nvPr/>
            </p:nvSpPr>
            <p:spPr>
              <a:xfrm>
                <a:off x="861709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23"/>
              <p:cNvSpPr/>
              <p:nvPr/>
            </p:nvSpPr>
            <p:spPr>
              <a:xfrm>
                <a:off x="878435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6" name="Google Shape;2246;p23"/>
            <p:cNvGrpSpPr/>
            <p:nvPr/>
          </p:nvGrpSpPr>
          <p:grpSpPr>
            <a:xfrm>
              <a:off x="342833" y="4600173"/>
              <a:ext cx="8458334" cy="167124"/>
              <a:chOff x="247650" y="304409"/>
              <a:chExt cx="8648604" cy="167107"/>
            </a:xfrm>
          </p:grpSpPr>
          <p:sp>
            <p:nvSpPr>
              <p:cNvPr id="2247" name="Google Shape;2247;p23"/>
              <p:cNvSpPr/>
              <p:nvPr/>
            </p:nvSpPr>
            <p:spPr>
              <a:xfrm>
                <a:off x="247650" y="304409"/>
                <a:ext cx="1188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23"/>
              <p:cNvSpPr/>
              <p:nvPr/>
            </p:nvSpPr>
            <p:spPr>
              <a:xfrm>
                <a:off x="42156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23"/>
              <p:cNvSpPr/>
              <p:nvPr/>
            </p:nvSpPr>
            <p:spPr>
              <a:xfrm>
                <a:off x="588819"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23"/>
              <p:cNvSpPr/>
              <p:nvPr/>
            </p:nvSpPr>
            <p:spPr>
              <a:xfrm>
                <a:off x="75607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23"/>
              <p:cNvSpPr/>
              <p:nvPr/>
            </p:nvSpPr>
            <p:spPr>
              <a:xfrm>
                <a:off x="923332"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23"/>
              <p:cNvSpPr/>
              <p:nvPr/>
            </p:nvSpPr>
            <p:spPr>
              <a:xfrm>
                <a:off x="109058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23"/>
              <p:cNvSpPr/>
              <p:nvPr/>
            </p:nvSpPr>
            <p:spPr>
              <a:xfrm>
                <a:off x="1257845"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23"/>
              <p:cNvSpPr/>
              <p:nvPr/>
            </p:nvSpPr>
            <p:spPr>
              <a:xfrm>
                <a:off x="142510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23"/>
              <p:cNvSpPr/>
              <p:nvPr/>
            </p:nvSpPr>
            <p:spPr>
              <a:xfrm>
                <a:off x="1592358"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23"/>
              <p:cNvSpPr/>
              <p:nvPr/>
            </p:nvSpPr>
            <p:spPr>
              <a:xfrm>
                <a:off x="1759615"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23"/>
              <p:cNvSpPr/>
              <p:nvPr/>
            </p:nvSpPr>
            <p:spPr>
              <a:xfrm>
                <a:off x="192687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23"/>
              <p:cNvSpPr/>
              <p:nvPr/>
            </p:nvSpPr>
            <p:spPr>
              <a:xfrm>
                <a:off x="2094128"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23"/>
              <p:cNvSpPr/>
              <p:nvPr/>
            </p:nvSpPr>
            <p:spPr>
              <a:xfrm>
                <a:off x="226138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23"/>
              <p:cNvSpPr/>
              <p:nvPr/>
            </p:nvSpPr>
            <p:spPr>
              <a:xfrm>
                <a:off x="242864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23"/>
              <p:cNvSpPr/>
              <p:nvPr/>
            </p:nvSpPr>
            <p:spPr>
              <a:xfrm>
                <a:off x="259589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23"/>
              <p:cNvSpPr/>
              <p:nvPr/>
            </p:nvSpPr>
            <p:spPr>
              <a:xfrm>
                <a:off x="276315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23"/>
              <p:cNvSpPr/>
              <p:nvPr/>
            </p:nvSpPr>
            <p:spPr>
              <a:xfrm>
                <a:off x="293041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23"/>
              <p:cNvSpPr/>
              <p:nvPr/>
            </p:nvSpPr>
            <p:spPr>
              <a:xfrm>
                <a:off x="3097667"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23"/>
              <p:cNvSpPr/>
              <p:nvPr/>
            </p:nvSpPr>
            <p:spPr>
              <a:xfrm>
                <a:off x="326492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23"/>
              <p:cNvSpPr/>
              <p:nvPr/>
            </p:nvSpPr>
            <p:spPr>
              <a:xfrm>
                <a:off x="3432180"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23"/>
              <p:cNvSpPr/>
              <p:nvPr/>
            </p:nvSpPr>
            <p:spPr>
              <a:xfrm>
                <a:off x="359943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23"/>
              <p:cNvSpPr/>
              <p:nvPr/>
            </p:nvSpPr>
            <p:spPr>
              <a:xfrm>
                <a:off x="376669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23"/>
              <p:cNvSpPr/>
              <p:nvPr/>
            </p:nvSpPr>
            <p:spPr>
              <a:xfrm>
                <a:off x="3933950"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23"/>
              <p:cNvSpPr/>
              <p:nvPr/>
            </p:nvSpPr>
            <p:spPr>
              <a:xfrm>
                <a:off x="410120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23"/>
              <p:cNvSpPr/>
              <p:nvPr/>
            </p:nvSpPr>
            <p:spPr>
              <a:xfrm>
                <a:off x="4268463"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23"/>
              <p:cNvSpPr/>
              <p:nvPr/>
            </p:nvSpPr>
            <p:spPr>
              <a:xfrm>
                <a:off x="443571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23"/>
              <p:cNvSpPr/>
              <p:nvPr/>
            </p:nvSpPr>
            <p:spPr>
              <a:xfrm>
                <a:off x="4602976"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23"/>
              <p:cNvSpPr/>
              <p:nvPr/>
            </p:nvSpPr>
            <p:spPr>
              <a:xfrm>
                <a:off x="477023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23"/>
              <p:cNvSpPr/>
              <p:nvPr/>
            </p:nvSpPr>
            <p:spPr>
              <a:xfrm>
                <a:off x="4937489"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23"/>
              <p:cNvSpPr/>
              <p:nvPr/>
            </p:nvSpPr>
            <p:spPr>
              <a:xfrm>
                <a:off x="5104745"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23"/>
              <p:cNvSpPr/>
              <p:nvPr/>
            </p:nvSpPr>
            <p:spPr>
              <a:xfrm>
                <a:off x="5272002"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23"/>
              <p:cNvSpPr/>
              <p:nvPr/>
            </p:nvSpPr>
            <p:spPr>
              <a:xfrm>
                <a:off x="5439258"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23"/>
              <p:cNvSpPr/>
              <p:nvPr/>
            </p:nvSpPr>
            <p:spPr>
              <a:xfrm>
                <a:off x="5606515"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23"/>
              <p:cNvSpPr/>
              <p:nvPr/>
            </p:nvSpPr>
            <p:spPr>
              <a:xfrm>
                <a:off x="577377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23"/>
              <p:cNvSpPr/>
              <p:nvPr/>
            </p:nvSpPr>
            <p:spPr>
              <a:xfrm>
                <a:off x="5941028"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23"/>
              <p:cNvSpPr/>
              <p:nvPr/>
            </p:nvSpPr>
            <p:spPr>
              <a:xfrm>
                <a:off x="610828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23"/>
              <p:cNvSpPr/>
              <p:nvPr/>
            </p:nvSpPr>
            <p:spPr>
              <a:xfrm>
                <a:off x="627552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23"/>
              <p:cNvSpPr/>
              <p:nvPr/>
            </p:nvSpPr>
            <p:spPr>
              <a:xfrm>
                <a:off x="6442777"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23"/>
              <p:cNvSpPr/>
              <p:nvPr/>
            </p:nvSpPr>
            <p:spPr>
              <a:xfrm>
                <a:off x="661003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23"/>
              <p:cNvSpPr/>
              <p:nvPr/>
            </p:nvSpPr>
            <p:spPr>
              <a:xfrm>
                <a:off x="6777290"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23"/>
              <p:cNvSpPr/>
              <p:nvPr/>
            </p:nvSpPr>
            <p:spPr>
              <a:xfrm>
                <a:off x="694454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23"/>
              <p:cNvSpPr/>
              <p:nvPr/>
            </p:nvSpPr>
            <p:spPr>
              <a:xfrm>
                <a:off x="711180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23"/>
              <p:cNvSpPr/>
              <p:nvPr/>
            </p:nvSpPr>
            <p:spPr>
              <a:xfrm>
                <a:off x="7279060"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23"/>
              <p:cNvSpPr/>
              <p:nvPr/>
            </p:nvSpPr>
            <p:spPr>
              <a:xfrm>
                <a:off x="744631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23"/>
              <p:cNvSpPr/>
              <p:nvPr/>
            </p:nvSpPr>
            <p:spPr>
              <a:xfrm>
                <a:off x="7613573"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23"/>
              <p:cNvSpPr/>
              <p:nvPr/>
            </p:nvSpPr>
            <p:spPr>
              <a:xfrm>
                <a:off x="778082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23"/>
              <p:cNvSpPr/>
              <p:nvPr/>
            </p:nvSpPr>
            <p:spPr>
              <a:xfrm>
                <a:off x="7948086"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23"/>
              <p:cNvSpPr/>
              <p:nvPr/>
            </p:nvSpPr>
            <p:spPr>
              <a:xfrm>
                <a:off x="811534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23"/>
              <p:cNvSpPr/>
              <p:nvPr/>
            </p:nvSpPr>
            <p:spPr>
              <a:xfrm>
                <a:off x="828258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23"/>
              <p:cNvSpPr/>
              <p:nvPr/>
            </p:nvSpPr>
            <p:spPr>
              <a:xfrm>
                <a:off x="844984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23"/>
              <p:cNvSpPr/>
              <p:nvPr/>
            </p:nvSpPr>
            <p:spPr>
              <a:xfrm>
                <a:off x="861709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23"/>
              <p:cNvSpPr/>
              <p:nvPr/>
            </p:nvSpPr>
            <p:spPr>
              <a:xfrm>
                <a:off x="878435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299" name="Google Shape;2299;p23"/>
          <p:cNvSpPr txBox="1"/>
          <p:nvPr>
            <p:ph idx="1" type="subTitle"/>
          </p:nvPr>
        </p:nvSpPr>
        <p:spPr>
          <a:xfrm>
            <a:off x="1510607" y="2127450"/>
            <a:ext cx="2938800" cy="18072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dk2"/>
              </a:buClr>
              <a:buSzPts val="1400"/>
              <a:buFont typeface="Barlow"/>
              <a:buChar char="●"/>
              <a:defRPr/>
            </a:lvl1pPr>
            <a:lvl2pPr lvl="1" rtl="0">
              <a:spcBef>
                <a:spcPts val="0"/>
              </a:spcBef>
              <a:spcAft>
                <a:spcPts val="0"/>
              </a:spcAft>
              <a:buClr>
                <a:srgbClr val="434343"/>
              </a:buClr>
              <a:buSzPts val="1400"/>
              <a:buFont typeface="Roboto Condensed Light"/>
              <a:buChar char="○"/>
              <a:defRPr/>
            </a:lvl2pPr>
            <a:lvl3pPr lvl="2" rtl="0">
              <a:spcBef>
                <a:spcPts val="0"/>
              </a:spcBef>
              <a:spcAft>
                <a:spcPts val="0"/>
              </a:spcAft>
              <a:buClr>
                <a:srgbClr val="434343"/>
              </a:buClr>
              <a:buSzPts val="1400"/>
              <a:buFont typeface="Roboto Condensed Light"/>
              <a:buChar char="■"/>
              <a:defRPr/>
            </a:lvl3pPr>
            <a:lvl4pPr lvl="3" rtl="0">
              <a:spcBef>
                <a:spcPts val="0"/>
              </a:spcBef>
              <a:spcAft>
                <a:spcPts val="0"/>
              </a:spcAft>
              <a:buClr>
                <a:srgbClr val="434343"/>
              </a:buClr>
              <a:buSzPts val="1400"/>
              <a:buFont typeface="Roboto Condensed Light"/>
              <a:buChar char="●"/>
              <a:defRPr/>
            </a:lvl4pPr>
            <a:lvl5pPr lvl="4" rtl="0">
              <a:spcBef>
                <a:spcPts val="0"/>
              </a:spcBef>
              <a:spcAft>
                <a:spcPts val="0"/>
              </a:spcAft>
              <a:buClr>
                <a:srgbClr val="434343"/>
              </a:buClr>
              <a:buSzPts val="1400"/>
              <a:buFont typeface="Roboto Condensed Light"/>
              <a:buChar char="○"/>
              <a:defRPr/>
            </a:lvl5pPr>
            <a:lvl6pPr lvl="5" rtl="0">
              <a:spcBef>
                <a:spcPts val="0"/>
              </a:spcBef>
              <a:spcAft>
                <a:spcPts val="0"/>
              </a:spcAft>
              <a:buClr>
                <a:srgbClr val="434343"/>
              </a:buClr>
              <a:buSzPts val="1400"/>
              <a:buFont typeface="Roboto Condensed Light"/>
              <a:buChar char="■"/>
              <a:defRPr/>
            </a:lvl6pPr>
            <a:lvl7pPr lvl="6" rtl="0">
              <a:spcBef>
                <a:spcPts val="0"/>
              </a:spcBef>
              <a:spcAft>
                <a:spcPts val="0"/>
              </a:spcAft>
              <a:buClr>
                <a:srgbClr val="434343"/>
              </a:buClr>
              <a:buSzPts val="1400"/>
              <a:buFont typeface="Roboto Condensed Light"/>
              <a:buChar char="●"/>
              <a:defRPr/>
            </a:lvl7pPr>
            <a:lvl8pPr lvl="7" rtl="0">
              <a:spcBef>
                <a:spcPts val="0"/>
              </a:spcBef>
              <a:spcAft>
                <a:spcPts val="0"/>
              </a:spcAft>
              <a:buClr>
                <a:srgbClr val="434343"/>
              </a:buClr>
              <a:buSzPts val="1400"/>
              <a:buFont typeface="Roboto Condensed Light"/>
              <a:buChar char="○"/>
              <a:defRPr/>
            </a:lvl8pPr>
            <a:lvl9pPr lvl="8" rtl="0">
              <a:spcBef>
                <a:spcPts val="0"/>
              </a:spcBef>
              <a:spcAft>
                <a:spcPts val="0"/>
              </a:spcAft>
              <a:buClr>
                <a:srgbClr val="434343"/>
              </a:buClr>
              <a:buSzPts val="1400"/>
              <a:buFont typeface="Roboto Condensed Light"/>
              <a:buChar char="■"/>
              <a:defRPr/>
            </a:lvl9pPr>
          </a:lstStyle>
          <a:p/>
        </p:txBody>
      </p:sp>
      <p:sp>
        <p:nvSpPr>
          <p:cNvPr id="2300" name="Google Shape;2300;p23"/>
          <p:cNvSpPr txBox="1"/>
          <p:nvPr>
            <p:ph type="title"/>
          </p:nvPr>
        </p:nvSpPr>
        <p:spPr>
          <a:xfrm>
            <a:off x="713250" y="539500"/>
            <a:ext cx="7717500" cy="574500"/>
          </a:xfrm>
          <a:prstGeom prst="rect">
            <a:avLst/>
          </a:prstGeom>
          <a:noFill/>
        </p:spPr>
        <p:txBody>
          <a:bodyPr anchorCtr="0" anchor="ctr" bIns="91425" lIns="91425" spcFirstLastPara="1" rIns="91425" wrap="square" tIns="91425">
            <a:noAutofit/>
          </a:bodyPr>
          <a:lstStyle>
            <a:lvl1pPr lvl="0" rtl="0" algn="l">
              <a:spcBef>
                <a:spcPts val="0"/>
              </a:spcBef>
              <a:spcAft>
                <a:spcPts val="0"/>
              </a:spcAft>
              <a:buClr>
                <a:schemeClr val="lt2"/>
              </a:buClr>
              <a:buSzPts val="3600"/>
              <a:buFont typeface="Caveat"/>
              <a:buNone/>
              <a:defRPr/>
            </a:lvl1pPr>
            <a:lvl2pPr lvl="1"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2pPr>
            <a:lvl3pPr lvl="2"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3pPr>
            <a:lvl4pPr lvl="3"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4pPr>
            <a:lvl5pPr lvl="4"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5pPr>
            <a:lvl6pPr lvl="5"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6pPr>
            <a:lvl7pPr lvl="6"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7pPr>
            <a:lvl8pPr lvl="7"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8pPr>
            <a:lvl9pPr lvl="8"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9pPr>
          </a:lstStyle>
          <a:p/>
        </p:txBody>
      </p:sp>
      <p:sp>
        <p:nvSpPr>
          <p:cNvPr id="2301" name="Google Shape;2301;p23"/>
          <p:cNvSpPr txBox="1"/>
          <p:nvPr>
            <p:ph idx="2" type="subTitle"/>
          </p:nvPr>
        </p:nvSpPr>
        <p:spPr>
          <a:xfrm>
            <a:off x="5464207" y="2127450"/>
            <a:ext cx="2938800" cy="18072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dk2"/>
              </a:buClr>
              <a:buSzPts val="1400"/>
              <a:buFont typeface="Barlow"/>
              <a:buChar char="●"/>
              <a:defRPr/>
            </a:lvl1pPr>
            <a:lvl2pPr lvl="1" rtl="0">
              <a:spcBef>
                <a:spcPts val="0"/>
              </a:spcBef>
              <a:spcAft>
                <a:spcPts val="0"/>
              </a:spcAft>
              <a:buClr>
                <a:srgbClr val="434343"/>
              </a:buClr>
              <a:buSzPts val="1400"/>
              <a:buFont typeface="Roboto Condensed Light"/>
              <a:buChar char="○"/>
              <a:defRPr/>
            </a:lvl2pPr>
            <a:lvl3pPr lvl="2" rtl="0">
              <a:spcBef>
                <a:spcPts val="0"/>
              </a:spcBef>
              <a:spcAft>
                <a:spcPts val="0"/>
              </a:spcAft>
              <a:buClr>
                <a:srgbClr val="434343"/>
              </a:buClr>
              <a:buSzPts val="1400"/>
              <a:buFont typeface="Roboto Condensed Light"/>
              <a:buChar char="■"/>
              <a:defRPr/>
            </a:lvl3pPr>
            <a:lvl4pPr lvl="3" rtl="0">
              <a:spcBef>
                <a:spcPts val="0"/>
              </a:spcBef>
              <a:spcAft>
                <a:spcPts val="0"/>
              </a:spcAft>
              <a:buClr>
                <a:srgbClr val="434343"/>
              </a:buClr>
              <a:buSzPts val="1400"/>
              <a:buFont typeface="Roboto Condensed Light"/>
              <a:buChar char="●"/>
              <a:defRPr/>
            </a:lvl4pPr>
            <a:lvl5pPr lvl="4" rtl="0">
              <a:spcBef>
                <a:spcPts val="0"/>
              </a:spcBef>
              <a:spcAft>
                <a:spcPts val="0"/>
              </a:spcAft>
              <a:buClr>
                <a:srgbClr val="434343"/>
              </a:buClr>
              <a:buSzPts val="1400"/>
              <a:buFont typeface="Roboto Condensed Light"/>
              <a:buChar char="○"/>
              <a:defRPr/>
            </a:lvl5pPr>
            <a:lvl6pPr lvl="5" rtl="0">
              <a:spcBef>
                <a:spcPts val="0"/>
              </a:spcBef>
              <a:spcAft>
                <a:spcPts val="0"/>
              </a:spcAft>
              <a:buClr>
                <a:srgbClr val="434343"/>
              </a:buClr>
              <a:buSzPts val="1400"/>
              <a:buFont typeface="Roboto Condensed Light"/>
              <a:buChar char="■"/>
              <a:defRPr/>
            </a:lvl6pPr>
            <a:lvl7pPr lvl="6" rtl="0">
              <a:spcBef>
                <a:spcPts val="0"/>
              </a:spcBef>
              <a:spcAft>
                <a:spcPts val="0"/>
              </a:spcAft>
              <a:buClr>
                <a:srgbClr val="434343"/>
              </a:buClr>
              <a:buSzPts val="1400"/>
              <a:buFont typeface="Roboto Condensed Light"/>
              <a:buChar char="●"/>
              <a:defRPr/>
            </a:lvl7pPr>
            <a:lvl8pPr lvl="7" rtl="0">
              <a:spcBef>
                <a:spcPts val="0"/>
              </a:spcBef>
              <a:spcAft>
                <a:spcPts val="0"/>
              </a:spcAft>
              <a:buClr>
                <a:srgbClr val="434343"/>
              </a:buClr>
              <a:buSzPts val="1400"/>
              <a:buFont typeface="Roboto Condensed Light"/>
              <a:buChar char="○"/>
              <a:defRPr/>
            </a:lvl8pPr>
            <a:lvl9pPr lvl="8" rtl="0">
              <a:spcBef>
                <a:spcPts val="0"/>
              </a:spcBef>
              <a:spcAft>
                <a:spcPts val="0"/>
              </a:spcAft>
              <a:buClr>
                <a:srgbClr val="434343"/>
              </a:buClr>
              <a:buSzPts val="1400"/>
              <a:buFont typeface="Roboto Condensed Light"/>
              <a:buChar char="■"/>
              <a:defRPr/>
            </a:lvl9pPr>
          </a:lstStyle>
          <a:p/>
        </p:txBody>
      </p:sp>
      <p:sp>
        <p:nvSpPr>
          <p:cNvPr id="2302" name="Google Shape;2302;p23"/>
          <p:cNvSpPr txBox="1"/>
          <p:nvPr>
            <p:ph idx="3" type="subTitle"/>
          </p:nvPr>
        </p:nvSpPr>
        <p:spPr>
          <a:xfrm>
            <a:off x="1510607" y="1720525"/>
            <a:ext cx="2938800" cy="3735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dk2"/>
              </a:buClr>
              <a:buSzPts val="1800"/>
              <a:buFont typeface="Yanone Kaffeesatz"/>
              <a:buNone/>
              <a:defRPr b="1" sz="2200"/>
            </a:lvl1pPr>
            <a:lvl2pPr lvl="1" rtl="0">
              <a:spcBef>
                <a:spcPts val="0"/>
              </a:spcBef>
              <a:spcAft>
                <a:spcPts val="0"/>
              </a:spcAft>
              <a:buClr>
                <a:schemeClr val="dk2"/>
              </a:buClr>
              <a:buSzPts val="1800"/>
              <a:buFont typeface="Yanone Kaffeesatz"/>
              <a:buNone/>
              <a:defRPr sz="1800">
                <a:solidFill>
                  <a:schemeClr val="dk2"/>
                </a:solidFill>
                <a:latin typeface="Yanone Kaffeesatz"/>
                <a:ea typeface="Yanone Kaffeesatz"/>
                <a:cs typeface="Yanone Kaffeesatz"/>
                <a:sym typeface="Yanone Kaffeesatz"/>
              </a:defRPr>
            </a:lvl2pPr>
            <a:lvl3pPr lvl="2" rtl="0">
              <a:spcBef>
                <a:spcPts val="0"/>
              </a:spcBef>
              <a:spcAft>
                <a:spcPts val="0"/>
              </a:spcAft>
              <a:buClr>
                <a:schemeClr val="dk2"/>
              </a:buClr>
              <a:buSzPts val="1800"/>
              <a:buFont typeface="Yanone Kaffeesatz"/>
              <a:buNone/>
              <a:defRPr sz="1800">
                <a:solidFill>
                  <a:schemeClr val="dk2"/>
                </a:solidFill>
                <a:latin typeface="Yanone Kaffeesatz"/>
                <a:ea typeface="Yanone Kaffeesatz"/>
                <a:cs typeface="Yanone Kaffeesatz"/>
                <a:sym typeface="Yanone Kaffeesatz"/>
              </a:defRPr>
            </a:lvl3pPr>
            <a:lvl4pPr lvl="3" rtl="0">
              <a:spcBef>
                <a:spcPts val="0"/>
              </a:spcBef>
              <a:spcAft>
                <a:spcPts val="0"/>
              </a:spcAft>
              <a:buClr>
                <a:schemeClr val="dk2"/>
              </a:buClr>
              <a:buSzPts val="1800"/>
              <a:buFont typeface="Yanone Kaffeesatz"/>
              <a:buNone/>
              <a:defRPr sz="1800">
                <a:solidFill>
                  <a:schemeClr val="dk2"/>
                </a:solidFill>
                <a:latin typeface="Yanone Kaffeesatz"/>
                <a:ea typeface="Yanone Kaffeesatz"/>
                <a:cs typeface="Yanone Kaffeesatz"/>
                <a:sym typeface="Yanone Kaffeesatz"/>
              </a:defRPr>
            </a:lvl4pPr>
            <a:lvl5pPr lvl="4" rtl="0">
              <a:spcBef>
                <a:spcPts val="0"/>
              </a:spcBef>
              <a:spcAft>
                <a:spcPts val="0"/>
              </a:spcAft>
              <a:buClr>
                <a:schemeClr val="dk2"/>
              </a:buClr>
              <a:buSzPts val="1800"/>
              <a:buFont typeface="Yanone Kaffeesatz"/>
              <a:buNone/>
              <a:defRPr sz="1800">
                <a:solidFill>
                  <a:schemeClr val="dk2"/>
                </a:solidFill>
                <a:latin typeface="Yanone Kaffeesatz"/>
                <a:ea typeface="Yanone Kaffeesatz"/>
                <a:cs typeface="Yanone Kaffeesatz"/>
                <a:sym typeface="Yanone Kaffeesatz"/>
              </a:defRPr>
            </a:lvl5pPr>
            <a:lvl6pPr lvl="5" rtl="0">
              <a:spcBef>
                <a:spcPts val="0"/>
              </a:spcBef>
              <a:spcAft>
                <a:spcPts val="0"/>
              </a:spcAft>
              <a:buClr>
                <a:schemeClr val="dk2"/>
              </a:buClr>
              <a:buSzPts val="1800"/>
              <a:buFont typeface="Yanone Kaffeesatz"/>
              <a:buNone/>
              <a:defRPr sz="1800">
                <a:solidFill>
                  <a:schemeClr val="dk2"/>
                </a:solidFill>
                <a:latin typeface="Yanone Kaffeesatz"/>
                <a:ea typeface="Yanone Kaffeesatz"/>
                <a:cs typeface="Yanone Kaffeesatz"/>
                <a:sym typeface="Yanone Kaffeesatz"/>
              </a:defRPr>
            </a:lvl6pPr>
            <a:lvl7pPr lvl="6" rtl="0">
              <a:spcBef>
                <a:spcPts val="0"/>
              </a:spcBef>
              <a:spcAft>
                <a:spcPts val="0"/>
              </a:spcAft>
              <a:buClr>
                <a:schemeClr val="dk2"/>
              </a:buClr>
              <a:buSzPts val="1800"/>
              <a:buFont typeface="Yanone Kaffeesatz"/>
              <a:buNone/>
              <a:defRPr sz="1800">
                <a:solidFill>
                  <a:schemeClr val="dk2"/>
                </a:solidFill>
                <a:latin typeface="Yanone Kaffeesatz"/>
                <a:ea typeface="Yanone Kaffeesatz"/>
                <a:cs typeface="Yanone Kaffeesatz"/>
                <a:sym typeface="Yanone Kaffeesatz"/>
              </a:defRPr>
            </a:lvl7pPr>
            <a:lvl8pPr lvl="7" rtl="0">
              <a:spcBef>
                <a:spcPts val="0"/>
              </a:spcBef>
              <a:spcAft>
                <a:spcPts val="0"/>
              </a:spcAft>
              <a:buClr>
                <a:schemeClr val="dk2"/>
              </a:buClr>
              <a:buSzPts val="1800"/>
              <a:buFont typeface="Yanone Kaffeesatz"/>
              <a:buNone/>
              <a:defRPr sz="1800">
                <a:solidFill>
                  <a:schemeClr val="dk2"/>
                </a:solidFill>
                <a:latin typeface="Yanone Kaffeesatz"/>
                <a:ea typeface="Yanone Kaffeesatz"/>
                <a:cs typeface="Yanone Kaffeesatz"/>
                <a:sym typeface="Yanone Kaffeesatz"/>
              </a:defRPr>
            </a:lvl8pPr>
            <a:lvl9pPr lvl="8" rtl="0">
              <a:spcBef>
                <a:spcPts val="0"/>
              </a:spcBef>
              <a:spcAft>
                <a:spcPts val="0"/>
              </a:spcAft>
              <a:buClr>
                <a:schemeClr val="dk2"/>
              </a:buClr>
              <a:buSzPts val="1800"/>
              <a:buFont typeface="Yanone Kaffeesatz"/>
              <a:buNone/>
              <a:defRPr sz="1800">
                <a:solidFill>
                  <a:schemeClr val="dk2"/>
                </a:solidFill>
                <a:latin typeface="Yanone Kaffeesatz"/>
                <a:ea typeface="Yanone Kaffeesatz"/>
                <a:cs typeface="Yanone Kaffeesatz"/>
                <a:sym typeface="Yanone Kaffeesatz"/>
              </a:defRPr>
            </a:lvl9pPr>
          </a:lstStyle>
          <a:p/>
        </p:txBody>
      </p:sp>
      <p:sp>
        <p:nvSpPr>
          <p:cNvPr id="2303" name="Google Shape;2303;p23"/>
          <p:cNvSpPr txBox="1"/>
          <p:nvPr>
            <p:ph idx="4" type="subTitle"/>
          </p:nvPr>
        </p:nvSpPr>
        <p:spPr>
          <a:xfrm>
            <a:off x="5464207" y="1720525"/>
            <a:ext cx="2938800" cy="3735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dk2"/>
              </a:buClr>
              <a:buSzPts val="1800"/>
              <a:buFont typeface="Yanone Kaffeesatz"/>
              <a:buNone/>
              <a:defRPr b="1" sz="2200"/>
            </a:lvl1pPr>
            <a:lvl2pPr lvl="1" rtl="0">
              <a:spcBef>
                <a:spcPts val="0"/>
              </a:spcBef>
              <a:spcAft>
                <a:spcPts val="0"/>
              </a:spcAft>
              <a:buClr>
                <a:schemeClr val="dk2"/>
              </a:buClr>
              <a:buSzPts val="1800"/>
              <a:buFont typeface="Yanone Kaffeesatz"/>
              <a:buNone/>
              <a:defRPr sz="1800">
                <a:solidFill>
                  <a:schemeClr val="dk2"/>
                </a:solidFill>
                <a:latin typeface="Yanone Kaffeesatz"/>
                <a:ea typeface="Yanone Kaffeesatz"/>
                <a:cs typeface="Yanone Kaffeesatz"/>
                <a:sym typeface="Yanone Kaffeesatz"/>
              </a:defRPr>
            </a:lvl2pPr>
            <a:lvl3pPr lvl="2" rtl="0">
              <a:spcBef>
                <a:spcPts val="0"/>
              </a:spcBef>
              <a:spcAft>
                <a:spcPts val="0"/>
              </a:spcAft>
              <a:buClr>
                <a:schemeClr val="dk2"/>
              </a:buClr>
              <a:buSzPts val="1800"/>
              <a:buFont typeface="Yanone Kaffeesatz"/>
              <a:buNone/>
              <a:defRPr sz="1800">
                <a:solidFill>
                  <a:schemeClr val="dk2"/>
                </a:solidFill>
                <a:latin typeface="Yanone Kaffeesatz"/>
                <a:ea typeface="Yanone Kaffeesatz"/>
                <a:cs typeface="Yanone Kaffeesatz"/>
                <a:sym typeface="Yanone Kaffeesatz"/>
              </a:defRPr>
            </a:lvl3pPr>
            <a:lvl4pPr lvl="3" rtl="0">
              <a:spcBef>
                <a:spcPts val="0"/>
              </a:spcBef>
              <a:spcAft>
                <a:spcPts val="0"/>
              </a:spcAft>
              <a:buClr>
                <a:schemeClr val="dk2"/>
              </a:buClr>
              <a:buSzPts val="1800"/>
              <a:buFont typeface="Yanone Kaffeesatz"/>
              <a:buNone/>
              <a:defRPr sz="1800">
                <a:solidFill>
                  <a:schemeClr val="dk2"/>
                </a:solidFill>
                <a:latin typeface="Yanone Kaffeesatz"/>
                <a:ea typeface="Yanone Kaffeesatz"/>
                <a:cs typeface="Yanone Kaffeesatz"/>
                <a:sym typeface="Yanone Kaffeesatz"/>
              </a:defRPr>
            </a:lvl4pPr>
            <a:lvl5pPr lvl="4" rtl="0">
              <a:spcBef>
                <a:spcPts val="0"/>
              </a:spcBef>
              <a:spcAft>
                <a:spcPts val="0"/>
              </a:spcAft>
              <a:buClr>
                <a:schemeClr val="dk2"/>
              </a:buClr>
              <a:buSzPts val="1800"/>
              <a:buFont typeface="Yanone Kaffeesatz"/>
              <a:buNone/>
              <a:defRPr sz="1800">
                <a:solidFill>
                  <a:schemeClr val="dk2"/>
                </a:solidFill>
                <a:latin typeface="Yanone Kaffeesatz"/>
                <a:ea typeface="Yanone Kaffeesatz"/>
                <a:cs typeface="Yanone Kaffeesatz"/>
                <a:sym typeface="Yanone Kaffeesatz"/>
              </a:defRPr>
            </a:lvl5pPr>
            <a:lvl6pPr lvl="5" rtl="0">
              <a:spcBef>
                <a:spcPts val="0"/>
              </a:spcBef>
              <a:spcAft>
                <a:spcPts val="0"/>
              </a:spcAft>
              <a:buClr>
                <a:schemeClr val="dk2"/>
              </a:buClr>
              <a:buSzPts val="1800"/>
              <a:buFont typeface="Yanone Kaffeesatz"/>
              <a:buNone/>
              <a:defRPr sz="1800">
                <a:solidFill>
                  <a:schemeClr val="dk2"/>
                </a:solidFill>
                <a:latin typeface="Yanone Kaffeesatz"/>
                <a:ea typeface="Yanone Kaffeesatz"/>
                <a:cs typeface="Yanone Kaffeesatz"/>
                <a:sym typeface="Yanone Kaffeesatz"/>
              </a:defRPr>
            </a:lvl6pPr>
            <a:lvl7pPr lvl="6" rtl="0">
              <a:spcBef>
                <a:spcPts val="0"/>
              </a:spcBef>
              <a:spcAft>
                <a:spcPts val="0"/>
              </a:spcAft>
              <a:buClr>
                <a:schemeClr val="dk2"/>
              </a:buClr>
              <a:buSzPts val="1800"/>
              <a:buFont typeface="Yanone Kaffeesatz"/>
              <a:buNone/>
              <a:defRPr sz="1800">
                <a:solidFill>
                  <a:schemeClr val="dk2"/>
                </a:solidFill>
                <a:latin typeface="Yanone Kaffeesatz"/>
                <a:ea typeface="Yanone Kaffeesatz"/>
                <a:cs typeface="Yanone Kaffeesatz"/>
                <a:sym typeface="Yanone Kaffeesatz"/>
              </a:defRPr>
            </a:lvl7pPr>
            <a:lvl8pPr lvl="7" rtl="0">
              <a:spcBef>
                <a:spcPts val="0"/>
              </a:spcBef>
              <a:spcAft>
                <a:spcPts val="0"/>
              </a:spcAft>
              <a:buClr>
                <a:schemeClr val="dk2"/>
              </a:buClr>
              <a:buSzPts val="1800"/>
              <a:buFont typeface="Yanone Kaffeesatz"/>
              <a:buNone/>
              <a:defRPr sz="1800">
                <a:solidFill>
                  <a:schemeClr val="dk2"/>
                </a:solidFill>
                <a:latin typeface="Yanone Kaffeesatz"/>
                <a:ea typeface="Yanone Kaffeesatz"/>
                <a:cs typeface="Yanone Kaffeesatz"/>
                <a:sym typeface="Yanone Kaffeesatz"/>
              </a:defRPr>
            </a:lvl8pPr>
            <a:lvl9pPr lvl="8" rtl="0">
              <a:spcBef>
                <a:spcPts val="0"/>
              </a:spcBef>
              <a:spcAft>
                <a:spcPts val="0"/>
              </a:spcAft>
              <a:buClr>
                <a:schemeClr val="dk2"/>
              </a:buClr>
              <a:buSzPts val="1800"/>
              <a:buFont typeface="Yanone Kaffeesatz"/>
              <a:buNone/>
              <a:defRPr sz="1800">
                <a:solidFill>
                  <a:schemeClr val="dk2"/>
                </a:solidFill>
                <a:latin typeface="Yanone Kaffeesatz"/>
                <a:ea typeface="Yanone Kaffeesatz"/>
                <a:cs typeface="Yanone Kaffeesatz"/>
                <a:sym typeface="Yanone Kaffeesatz"/>
              </a:defRPr>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32">
    <p:bg>
      <p:bgPr>
        <a:solidFill>
          <a:schemeClr val="dk2"/>
        </a:solidFill>
      </p:bgPr>
    </p:bg>
    <p:spTree>
      <p:nvGrpSpPr>
        <p:cNvPr id="2304" name="Shape 2304"/>
        <p:cNvGrpSpPr/>
        <p:nvPr/>
      </p:nvGrpSpPr>
      <p:grpSpPr>
        <a:xfrm>
          <a:off x="0" y="0"/>
          <a:ext cx="0" cy="0"/>
          <a:chOff x="0" y="0"/>
          <a:chExt cx="0" cy="0"/>
        </a:xfrm>
      </p:grpSpPr>
      <p:grpSp>
        <p:nvGrpSpPr>
          <p:cNvPr id="2305" name="Google Shape;2305;p24"/>
          <p:cNvGrpSpPr/>
          <p:nvPr/>
        </p:nvGrpSpPr>
        <p:grpSpPr>
          <a:xfrm>
            <a:off x="223800" y="223800"/>
            <a:ext cx="8696400" cy="4695900"/>
            <a:chOff x="223800" y="223800"/>
            <a:chExt cx="8696400" cy="4695900"/>
          </a:xfrm>
        </p:grpSpPr>
        <p:sp>
          <p:nvSpPr>
            <p:cNvPr id="2306" name="Google Shape;2306;p24"/>
            <p:cNvSpPr/>
            <p:nvPr/>
          </p:nvSpPr>
          <p:spPr>
            <a:xfrm>
              <a:off x="223800" y="223800"/>
              <a:ext cx="8696400" cy="4695900"/>
            </a:xfrm>
            <a:prstGeom prst="roundRect">
              <a:avLst>
                <a:gd fmla="val 609" name="adj"/>
              </a:avLst>
            </a:prstGeom>
            <a:gradFill>
              <a:gsLst>
                <a:gs pos="0">
                  <a:schemeClr val="lt1"/>
                </a:gs>
                <a:gs pos="100000">
                  <a:schemeClr val="lt2"/>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24"/>
            <p:cNvSpPr/>
            <p:nvPr/>
          </p:nvSpPr>
          <p:spPr>
            <a:xfrm flipH="1">
              <a:off x="247650" y="223800"/>
              <a:ext cx="8648700" cy="4695900"/>
            </a:xfrm>
            <a:prstGeom prst="rtTriangle">
              <a:avLst/>
            </a:prstGeom>
            <a:solidFill>
              <a:srgbClr val="FBEFC6">
                <a:alpha val="308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08" name="Google Shape;2308;p24"/>
            <p:cNvGrpSpPr/>
            <p:nvPr/>
          </p:nvGrpSpPr>
          <p:grpSpPr>
            <a:xfrm>
              <a:off x="342833" y="376198"/>
              <a:ext cx="8458334" cy="167124"/>
              <a:chOff x="247650" y="304409"/>
              <a:chExt cx="8648604" cy="167107"/>
            </a:xfrm>
          </p:grpSpPr>
          <p:sp>
            <p:nvSpPr>
              <p:cNvPr id="2309" name="Google Shape;2309;p24"/>
              <p:cNvSpPr/>
              <p:nvPr/>
            </p:nvSpPr>
            <p:spPr>
              <a:xfrm>
                <a:off x="247650" y="304409"/>
                <a:ext cx="1188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24"/>
              <p:cNvSpPr/>
              <p:nvPr/>
            </p:nvSpPr>
            <p:spPr>
              <a:xfrm>
                <a:off x="42156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24"/>
              <p:cNvSpPr/>
              <p:nvPr/>
            </p:nvSpPr>
            <p:spPr>
              <a:xfrm>
                <a:off x="588819"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24"/>
              <p:cNvSpPr/>
              <p:nvPr/>
            </p:nvSpPr>
            <p:spPr>
              <a:xfrm>
                <a:off x="75607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24"/>
              <p:cNvSpPr/>
              <p:nvPr/>
            </p:nvSpPr>
            <p:spPr>
              <a:xfrm>
                <a:off x="923332"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24"/>
              <p:cNvSpPr/>
              <p:nvPr/>
            </p:nvSpPr>
            <p:spPr>
              <a:xfrm>
                <a:off x="109058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24"/>
              <p:cNvSpPr/>
              <p:nvPr/>
            </p:nvSpPr>
            <p:spPr>
              <a:xfrm>
                <a:off x="1257845"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24"/>
              <p:cNvSpPr/>
              <p:nvPr/>
            </p:nvSpPr>
            <p:spPr>
              <a:xfrm>
                <a:off x="142510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24"/>
              <p:cNvSpPr/>
              <p:nvPr/>
            </p:nvSpPr>
            <p:spPr>
              <a:xfrm>
                <a:off x="1592358"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24"/>
              <p:cNvSpPr/>
              <p:nvPr/>
            </p:nvSpPr>
            <p:spPr>
              <a:xfrm>
                <a:off x="1759615"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24"/>
              <p:cNvSpPr/>
              <p:nvPr/>
            </p:nvSpPr>
            <p:spPr>
              <a:xfrm>
                <a:off x="192687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24"/>
              <p:cNvSpPr/>
              <p:nvPr/>
            </p:nvSpPr>
            <p:spPr>
              <a:xfrm>
                <a:off x="2094128"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24"/>
              <p:cNvSpPr/>
              <p:nvPr/>
            </p:nvSpPr>
            <p:spPr>
              <a:xfrm>
                <a:off x="226138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24"/>
              <p:cNvSpPr/>
              <p:nvPr/>
            </p:nvSpPr>
            <p:spPr>
              <a:xfrm>
                <a:off x="242864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24"/>
              <p:cNvSpPr/>
              <p:nvPr/>
            </p:nvSpPr>
            <p:spPr>
              <a:xfrm>
                <a:off x="259589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24"/>
              <p:cNvSpPr/>
              <p:nvPr/>
            </p:nvSpPr>
            <p:spPr>
              <a:xfrm>
                <a:off x="276315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24"/>
              <p:cNvSpPr/>
              <p:nvPr/>
            </p:nvSpPr>
            <p:spPr>
              <a:xfrm>
                <a:off x="293041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24"/>
              <p:cNvSpPr/>
              <p:nvPr/>
            </p:nvSpPr>
            <p:spPr>
              <a:xfrm>
                <a:off x="3097667"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24"/>
              <p:cNvSpPr/>
              <p:nvPr/>
            </p:nvSpPr>
            <p:spPr>
              <a:xfrm>
                <a:off x="326492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24"/>
              <p:cNvSpPr/>
              <p:nvPr/>
            </p:nvSpPr>
            <p:spPr>
              <a:xfrm>
                <a:off x="3432180"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24"/>
              <p:cNvSpPr/>
              <p:nvPr/>
            </p:nvSpPr>
            <p:spPr>
              <a:xfrm>
                <a:off x="359943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24"/>
              <p:cNvSpPr/>
              <p:nvPr/>
            </p:nvSpPr>
            <p:spPr>
              <a:xfrm>
                <a:off x="376669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24"/>
              <p:cNvSpPr/>
              <p:nvPr/>
            </p:nvSpPr>
            <p:spPr>
              <a:xfrm>
                <a:off x="3933950"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24"/>
              <p:cNvSpPr/>
              <p:nvPr/>
            </p:nvSpPr>
            <p:spPr>
              <a:xfrm>
                <a:off x="410120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24"/>
              <p:cNvSpPr/>
              <p:nvPr/>
            </p:nvSpPr>
            <p:spPr>
              <a:xfrm>
                <a:off x="4268463"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24"/>
              <p:cNvSpPr/>
              <p:nvPr/>
            </p:nvSpPr>
            <p:spPr>
              <a:xfrm>
                <a:off x="443571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24"/>
              <p:cNvSpPr/>
              <p:nvPr/>
            </p:nvSpPr>
            <p:spPr>
              <a:xfrm>
                <a:off x="4602976"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24"/>
              <p:cNvSpPr/>
              <p:nvPr/>
            </p:nvSpPr>
            <p:spPr>
              <a:xfrm>
                <a:off x="477023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24"/>
              <p:cNvSpPr/>
              <p:nvPr/>
            </p:nvSpPr>
            <p:spPr>
              <a:xfrm>
                <a:off x="4937489"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24"/>
              <p:cNvSpPr/>
              <p:nvPr/>
            </p:nvSpPr>
            <p:spPr>
              <a:xfrm>
                <a:off x="5104745"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24"/>
              <p:cNvSpPr/>
              <p:nvPr/>
            </p:nvSpPr>
            <p:spPr>
              <a:xfrm>
                <a:off x="5272002"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24"/>
              <p:cNvSpPr/>
              <p:nvPr/>
            </p:nvSpPr>
            <p:spPr>
              <a:xfrm>
                <a:off x="5439258"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24"/>
              <p:cNvSpPr/>
              <p:nvPr/>
            </p:nvSpPr>
            <p:spPr>
              <a:xfrm>
                <a:off x="5606515"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24"/>
              <p:cNvSpPr/>
              <p:nvPr/>
            </p:nvSpPr>
            <p:spPr>
              <a:xfrm>
                <a:off x="577377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24"/>
              <p:cNvSpPr/>
              <p:nvPr/>
            </p:nvSpPr>
            <p:spPr>
              <a:xfrm>
                <a:off x="5941028"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24"/>
              <p:cNvSpPr/>
              <p:nvPr/>
            </p:nvSpPr>
            <p:spPr>
              <a:xfrm>
                <a:off x="610828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24"/>
              <p:cNvSpPr/>
              <p:nvPr/>
            </p:nvSpPr>
            <p:spPr>
              <a:xfrm>
                <a:off x="627552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24"/>
              <p:cNvSpPr/>
              <p:nvPr/>
            </p:nvSpPr>
            <p:spPr>
              <a:xfrm>
                <a:off x="6442777"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24"/>
              <p:cNvSpPr/>
              <p:nvPr/>
            </p:nvSpPr>
            <p:spPr>
              <a:xfrm>
                <a:off x="661003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24"/>
              <p:cNvSpPr/>
              <p:nvPr/>
            </p:nvSpPr>
            <p:spPr>
              <a:xfrm>
                <a:off x="6777290"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24"/>
              <p:cNvSpPr/>
              <p:nvPr/>
            </p:nvSpPr>
            <p:spPr>
              <a:xfrm>
                <a:off x="694454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24"/>
              <p:cNvSpPr/>
              <p:nvPr/>
            </p:nvSpPr>
            <p:spPr>
              <a:xfrm>
                <a:off x="711180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24"/>
              <p:cNvSpPr/>
              <p:nvPr/>
            </p:nvSpPr>
            <p:spPr>
              <a:xfrm>
                <a:off x="7279060"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24"/>
              <p:cNvSpPr/>
              <p:nvPr/>
            </p:nvSpPr>
            <p:spPr>
              <a:xfrm>
                <a:off x="744631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24"/>
              <p:cNvSpPr/>
              <p:nvPr/>
            </p:nvSpPr>
            <p:spPr>
              <a:xfrm>
                <a:off x="7613573"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24"/>
              <p:cNvSpPr/>
              <p:nvPr/>
            </p:nvSpPr>
            <p:spPr>
              <a:xfrm>
                <a:off x="778082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24"/>
              <p:cNvSpPr/>
              <p:nvPr/>
            </p:nvSpPr>
            <p:spPr>
              <a:xfrm>
                <a:off x="7948086"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24"/>
              <p:cNvSpPr/>
              <p:nvPr/>
            </p:nvSpPr>
            <p:spPr>
              <a:xfrm>
                <a:off x="811534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24"/>
              <p:cNvSpPr/>
              <p:nvPr/>
            </p:nvSpPr>
            <p:spPr>
              <a:xfrm>
                <a:off x="828258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24"/>
              <p:cNvSpPr/>
              <p:nvPr/>
            </p:nvSpPr>
            <p:spPr>
              <a:xfrm>
                <a:off x="844984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24"/>
              <p:cNvSpPr/>
              <p:nvPr/>
            </p:nvSpPr>
            <p:spPr>
              <a:xfrm>
                <a:off x="861709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24"/>
              <p:cNvSpPr/>
              <p:nvPr/>
            </p:nvSpPr>
            <p:spPr>
              <a:xfrm>
                <a:off x="878435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1" name="Google Shape;2361;p24"/>
            <p:cNvGrpSpPr/>
            <p:nvPr/>
          </p:nvGrpSpPr>
          <p:grpSpPr>
            <a:xfrm>
              <a:off x="342833" y="4600173"/>
              <a:ext cx="8458334" cy="167124"/>
              <a:chOff x="247650" y="304409"/>
              <a:chExt cx="8648604" cy="167107"/>
            </a:xfrm>
          </p:grpSpPr>
          <p:sp>
            <p:nvSpPr>
              <p:cNvPr id="2362" name="Google Shape;2362;p24"/>
              <p:cNvSpPr/>
              <p:nvPr/>
            </p:nvSpPr>
            <p:spPr>
              <a:xfrm>
                <a:off x="247650" y="304409"/>
                <a:ext cx="1188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24"/>
              <p:cNvSpPr/>
              <p:nvPr/>
            </p:nvSpPr>
            <p:spPr>
              <a:xfrm>
                <a:off x="42156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24"/>
              <p:cNvSpPr/>
              <p:nvPr/>
            </p:nvSpPr>
            <p:spPr>
              <a:xfrm>
                <a:off x="588819"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24"/>
              <p:cNvSpPr/>
              <p:nvPr/>
            </p:nvSpPr>
            <p:spPr>
              <a:xfrm>
                <a:off x="75607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24"/>
              <p:cNvSpPr/>
              <p:nvPr/>
            </p:nvSpPr>
            <p:spPr>
              <a:xfrm>
                <a:off x="923332"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24"/>
              <p:cNvSpPr/>
              <p:nvPr/>
            </p:nvSpPr>
            <p:spPr>
              <a:xfrm>
                <a:off x="109058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24"/>
              <p:cNvSpPr/>
              <p:nvPr/>
            </p:nvSpPr>
            <p:spPr>
              <a:xfrm>
                <a:off x="1257845"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24"/>
              <p:cNvSpPr/>
              <p:nvPr/>
            </p:nvSpPr>
            <p:spPr>
              <a:xfrm>
                <a:off x="142510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24"/>
              <p:cNvSpPr/>
              <p:nvPr/>
            </p:nvSpPr>
            <p:spPr>
              <a:xfrm>
                <a:off x="1592358"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24"/>
              <p:cNvSpPr/>
              <p:nvPr/>
            </p:nvSpPr>
            <p:spPr>
              <a:xfrm>
                <a:off x="1759615"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24"/>
              <p:cNvSpPr/>
              <p:nvPr/>
            </p:nvSpPr>
            <p:spPr>
              <a:xfrm>
                <a:off x="192687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24"/>
              <p:cNvSpPr/>
              <p:nvPr/>
            </p:nvSpPr>
            <p:spPr>
              <a:xfrm>
                <a:off x="2094128"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24"/>
              <p:cNvSpPr/>
              <p:nvPr/>
            </p:nvSpPr>
            <p:spPr>
              <a:xfrm>
                <a:off x="226138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24"/>
              <p:cNvSpPr/>
              <p:nvPr/>
            </p:nvSpPr>
            <p:spPr>
              <a:xfrm>
                <a:off x="242864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24"/>
              <p:cNvSpPr/>
              <p:nvPr/>
            </p:nvSpPr>
            <p:spPr>
              <a:xfrm>
                <a:off x="259589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24"/>
              <p:cNvSpPr/>
              <p:nvPr/>
            </p:nvSpPr>
            <p:spPr>
              <a:xfrm>
                <a:off x="276315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24"/>
              <p:cNvSpPr/>
              <p:nvPr/>
            </p:nvSpPr>
            <p:spPr>
              <a:xfrm>
                <a:off x="293041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24"/>
              <p:cNvSpPr/>
              <p:nvPr/>
            </p:nvSpPr>
            <p:spPr>
              <a:xfrm>
                <a:off x="3097667"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24"/>
              <p:cNvSpPr/>
              <p:nvPr/>
            </p:nvSpPr>
            <p:spPr>
              <a:xfrm>
                <a:off x="326492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24"/>
              <p:cNvSpPr/>
              <p:nvPr/>
            </p:nvSpPr>
            <p:spPr>
              <a:xfrm>
                <a:off x="3432180"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24"/>
              <p:cNvSpPr/>
              <p:nvPr/>
            </p:nvSpPr>
            <p:spPr>
              <a:xfrm>
                <a:off x="359943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24"/>
              <p:cNvSpPr/>
              <p:nvPr/>
            </p:nvSpPr>
            <p:spPr>
              <a:xfrm>
                <a:off x="376669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24"/>
              <p:cNvSpPr/>
              <p:nvPr/>
            </p:nvSpPr>
            <p:spPr>
              <a:xfrm>
                <a:off x="3933950"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24"/>
              <p:cNvSpPr/>
              <p:nvPr/>
            </p:nvSpPr>
            <p:spPr>
              <a:xfrm>
                <a:off x="410120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24"/>
              <p:cNvSpPr/>
              <p:nvPr/>
            </p:nvSpPr>
            <p:spPr>
              <a:xfrm>
                <a:off x="4268463"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24"/>
              <p:cNvSpPr/>
              <p:nvPr/>
            </p:nvSpPr>
            <p:spPr>
              <a:xfrm>
                <a:off x="443571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24"/>
              <p:cNvSpPr/>
              <p:nvPr/>
            </p:nvSpPr>
            <p:spPr>
              <a:xfrm>
                <a:off x="4602976"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24"/>
              <p:cNvSpPr/>
              <p:nvPr/>
            </p:nvSpPr>
            <p:spPr>
              <a:xfrm>
                <a:off x="477023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24"/>
              <p:cNvSpPr/>
              <p:nvPr/>
            </p:nvSpPr>
            <p:spPr>
              <a:xfrm>
                <a:off x="4937489"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24"/>
              <p:cNvSpPr/>
              <p:nvPr/>
            </p:nvSpPr>
            <p:spPr>
              <a:xfrm>
                <a:off x="5104745"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24"/>
              <p:cNvSpPr/>
              <p:nvPr/>
            </p:nvSpPr>
            <p:spPr>
              <a:xfrm>
                <a:off x="5272002"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24"/>
              <p:cNvSpPr/>
              <p:nvPr/>
            </p:nvSpPr>
            <p:spPr>
              <a:xfrm>
                <a:off x="5439258"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24"/>
              <p:cNvSpPr/>
              <p:nvPr/>
            </p:nvSpPr>
            <p:spPr>
              <a:xfrm>
                <a:off x="5606515"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24"/>
              <p:cNvSpPr/>
              <p:nvPr/>
            </p:nvSpPr>
            <p:spPr>
              <a:xfrm>
                <a:off x="577377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24"/>
              <p:cNvSpPr/>
              <p:nvPr/>
            </p:nvSpPr>
            <p:spPr>
              <a:xfrm>
                <a:off x="5941028"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24"/>
              <p:cNvSpPr/>
              <p:nvPr/>
            </p:nvSpPr>
            <p:spPr>
              <a:xfrm>
                <a:off x="610828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24"/>
              <p:cNvSpPr/>
              <p:nvPr/>
            </p:nvSpPr>
            <p:spPr>
              <a:xfrm>
                <a:off x="627552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24"/>
              <p:cNvSpPr/>
              <p:nvPr/>
            </p:nvSpPr>
            <p:spPr>
              <a:xfrm>
                <a:off x="6442777"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24"/>
              <p:cNvSpPr/>
              <p:nvPr/>
            </p:nvSpPr>
            <p:spPr>
              <a:xfrm>
                <a:off x="661003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24"/>
              <p:cNvSpPr/>
              <p:nvPr/>
            </p:nvSpPr>
            <p:spPr>
              <a:xfrm>
                <a:off x="6777290"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24"/>
              <p:cNvSpPr/>
              <p:nvPr/>
            </p:nvSpPr>
            <p:spPr>
              <a:xfrm>
                <a:off x="694454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24"/>
              <p:cNvSpPr/>
              <p:nvPr/>
            </p:nvSpPr>
            <p:spPr>
              <a:xfrm>
                <a:off x="711180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24"/>
              <p:cNvSpPr/>
              <p:nvPr/>
            </p:nvSpPr>
            <p:spPr>
              <a:xfrm>
                <a:off x="7279060"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24"/>
              <p:cNvSpPr/>
              <p:nvPr/>
            </p:nvSpPr>
            <p:spPr>
              <a:xfrm>
                <a:off x="744631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24"/>
              <p:cNvSpPr/>
              <p:nvPr/>
            </p:nvSpPr>
            <p:spPr>
              <a:xfrm>
                <a:off x="7613573"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24"/>
              <p:cNvSpPr/>
              <p:nvPr/>
            </p:nvSpPr>
            <p:spPr>
              <a:xfrm>
                <a:off x="778082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24"/>
              <p:cNvSpPr/>
              <p:nvPr/>
            </p:nvSpPr>
            <p:spPr>
              <a:xfrm>
                <a:off x="7948086"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24"/>
              <p:cNvSpPr/>
              <p:nvPr/>
            </p:nvSpPr>
            <p:spPr>
              <a:xfrm>
                <a:off x="811534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24"/>
              <p:cNvSpPr/>
              <p:nvPr/>
            </p:nvSpPr>
            <p:spPr>
              <a:xfrm>
                <a:off x="828258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24"/>
              <p:cNvSpPr/>
              <p:nvPr/>
            </p:nvSpPr>
            <p:spPr>
              <a:xfrm>
                <a:off x="844984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24"/>
              <p:cNvSpPr/>
              <p:nvPr/>
            </p:nvSpPr>
            <p:spPr>
              <a:xfrm>
                <a:off x="861709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24"/>
              <p:cNvSpPr/>
              <p:nvPr/>
            </p:nvSpPr>
            <p:spPr>
              <a:xfrm>
                <a:off x="878435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414" name="Google Shape;2414;p24"/>
          <p:cNvSpPr txBox="1"/>
          <p:nvPr>
            <p:ph idx="1" type="body"/>
          </p:nvPr>
        </p:nvSpPr>
        <p:spPr>
          <a:xfrm>
            <a:off x="5441525" y="2398313"/>
            <a:ext cx="2566500" cy="906000"/>
          </a:xfrm>
          <a:prstGeom prst="rect">
            <a:avLst/>
          </a:prstGeom>
        </p:spPr>
        <p:txBody>
          <a:bodyPr anchorCtr="0" anchor="t" bIns="91425" lIns="91425" spcFirstLastPara="1" rIns="91425" wrap="square" tIns="91425">
            <a:noAutofit/>
          </a:bodyPr>
          <a:lstStyle>
            <a:lvl1pPr indent="-304800" lvl="0" marL="457200" rtl="0">
              <a:spcBef>
                <a:spcPts val="0"/>
              </a:spcBef>
              <a:spcAft>
                <a:spcPts val="0"/>
              </a:spcAft>
              <a:buSzPts val="1200"/>
              <a:buChar char="❏"/>
              <a:defRPr sz="1400"/>
            </a:lvl1pPr>
            <a:lvl2pPr indent="-304800" lvl="1" marL="914400" rtl="0">
              <a:spcBef>
                <a:spcPts val="0"/>
              </a:spcBef>
              <a:spcAft>
                <a:spcPts val="0"/>
              </a:spcAft>
              <a:buSzPts val="1200"/>
              <a:buFont typeface="Roboto Condensed Light"/>
              <a:buChar char="❏"/>
              <a:defRPr/>
            </a:lvl2pPr>
            <a:lvl3pPr indent="-304800" lvl="2" marL="1371600" rtl="0">
              <a:spcBef>
                <a:spcPts val="0"/>
              </a:spcBef>
              <a:spcAft>
                <a:spcPts val="0"/>
              </a:spcAft>
              <a:buSzPts val="1200"/>
              <a:buFont typeface="Roboto Condensed Light"/>
              <a:buChar char="❏"/>
              <a:defRPr/>
            </a:lvl3pPr>
            <a:lvl4pPr indent="-304800" lvl="3" marL="1828800" rtl="0">
              <a:spcBef>
                <a:spcPts val="0"/>
              </a:spcBef>
              <a:spcAft>
                <a:spcPts val="0"/>
              </a:spcAft>
              <a:buSzPts val="1200"/>
              <a:buFont typeface="Roboto Condensed Light"/>
              <a:buChar char="❏"/>
              <a:defRPr/>
            </a:lvl4pPr>
            <a:lvl5pPr indent="-304800" lvl="4" marL="2286000" rtl="0">
              <a:spcBef>
                <a:spcPts val="0"/>
              </a:spcBef>
              <a:spcAft>
                <a:spcPts val="0"/>
              </a:spcAft>
              <a:buSzPts val="1200"/>
              <a:buFont typeface="Roboto Condensed Light"/>
              <a:buChar char="❏"/>
              <a:defRPr/>
            </a:lvl5pPr>
            <a:lvl6pPr indent="-304800" lvl="5" marL="2743200" rtl="0">
              <a:spcBef>
                <a:spcPts val="0"/>
              </a:spcBef>
              <a:spcAft>
                <a:spcPts val="0"/>
              </a:spcAft>
              <a:buSzPts val="1200"/>
              <a:buFont typeface="Roboto Condensed Light"/>
              <a:buChar char="❏"/>
              <a:defRPr/>
            </a:lvl6pPr>
            <a:lvl7pPr indent="-304800" lvl="6" marL="3200400" rtl="0">
              <a:spcBef>
                <a:spcPts val="0"/>
              </a:spcBef>
              <a:spcAft>
                <a:spcPts val="0"/>
              </a:spcAft>
              <a:buSzPts val="1200"/>
              <a:buFont typeface="Roboto Condensed Light"/>
              <a:buChar char="❏"/>
              <a:defRPr/>
            </a:lvl7pPr>
            <a:lvl8pPr indent="-304800" lvl="7" marL="3657600" rtl="0">
              <a:spcBef>
                <a:spcPts val="0"/>
              </a:spcBef>
              <a:spcAft>
                <a:spcPts val="0"/>
              </a:spcAft>
              <a:buSzPts val="1200"/>
              <a:buFont typeface="Roboto Condensed Light"/>
              <a:buChar char="❏"/>
              <a:defRPr/>
            </a:lvl8pPr>
            <a:lvl9pPr indent="-304800" lvl="8" marL="4114800" rtl="0">
              <a:spcBef>
                <a:spcPts val="0"/>
              </a:spcBef>
              <a:spcAft>
                <a:spcPts val="0"/>
              </a:spcAft>
              <a:buSzPts val="1200"/>
              <a:buFont typeface="Roboto Condensed Light"/>
              <a:buChar char="❏"/>
              <a:defRPr/>
            </a:lvl9pPr>
          </a:lstStyle>
          <a:p/>
        </p:txBody>
      </p:sp>
      <p:sp>
        <p:nvSpPr>
          <p:cNvPr id="2415" name="Google Shape;2415;p24"/>
          <p:cNvSpPr txBox="1"/>
          <p:nvPr>
            <p:ph type="title"/>
          </p:nvPr>
        </p:nvSpPr>
        <p:spPr>
          <a:xfrm>
            <a:off x="5441525" y="1820551"/>
            <a:ext cx="2566500" cy="524400"/>
          </a:xfrm>
          <a:prstGeom prst="rect">
            <a:avLst/>
          </a:prstGeom>
          <a:noFill/>
        </p:spPr>
        <p:txBody>
          <a:bodyPr anchorCtr="0" anchor="ctr" bIns="91425" lIns="91425" spcFirstLastPara="1" rIns="91425" wrap="square" tIns="91425">
            <a:noAutofit/>
          </a:bodyPr>
          <a:lstStyle>
            <a:lvl1pPr lvl="0" rtl="0" algn="l">
              <a:spcBef>
                <a:spcPts val="0"/>
              </a:spcBef>
              <a:spcAft>
                <a:spcPts val="0"/>
              </a:spcAft>
              <a:buClr>
                <a:schemeClr val="lt2"/>
              </a:buClr>
              <a:buSzPts val="3600"/>
              <a:buFont typeface="Caveat"/>
              <a:buNone/>
              <a:defRPr/>
            </a:lvl1pPr>
            <a:lvl2pPr lvl="1"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2pPr>
            <a:lvl3pPr lvl="2"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3pPr>
            <a:lvl4pPr lvl="3"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4pPr>
            <a:lvl5pPr lvl="4"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5pPr>
            <a:lvl6pPr lvl="5"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6pPr>
            <a:lvl7pPr lvl="6"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7pPr>
            <a:lvl8pPr lvl="7"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8pPr>
            <a:lvl9pPr lvl="8"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33_1">
    <p:bg>
      <p:bgPr>
        <a:solidFill>
          <a:schemeClr val="dk2"/>
        </a:solidFill>
      </p:bgPr>
    </p:bg>
    <p:spTree>
      <p:nvGrpSpPr>
        <p:cNvPr id="2416" name="Shape 2416"/>
        <p:cNvGrpSpPr/>
        <p:nvPr/>
      </p:nvGrpSpPr>
      <p:grpSpPr>
        <a:xfrm>
          <a:off x="0" y="0"/>
          <a:ext cx="0" cy="0"/>
          <a:chOff x="0" y="0"/>
          <a:chExt cx="0" cy="0"/>
        </a:xfrm>
      </p:grpSpPr>
      <p:grpSp>
        <p:nvGrpSpPr>
          <p:cNvPr id="2417" name="Google Shape;2417;p25"/>
          <p:cNvGrpSpPr/>
          <p:nvPr/>
        </p:nvGrpSpPr>
        <p:grpSpPr>
          <a:xfrm>
            <a:off x="223800" y="223800"/>
            <a:ext cx="8696400" cy="4695900"/>
            <a:chOff x="223800" y="223800"/>
            <a:chExt cx="8696400" cy="4695900"/>
          </a:xfrm>
        </p:grpSpPr>
        <p:sp>
          <p:nvSpPr>
            <p:cNvPr id="2418" name="Google Shape;2418;p25"/>
            <p:cNvSpPr/>
            <p:nvPr/>
          </p:nvSpPr>
          <p:spPr>
            <a:xfrm>
              <a:off x="223800" y="223800"/>
              <a:ext cx="8696400" cy="4695900"/>
            </a:xfrm>
            <a:prstGeom prst="roundRect">
              <a:avLst>
                <a:gd fmla="val 609" name="adj"/>
              </a:avLst>
            </a:prstGeom>
            <a:gradFill>
              <a:gsLst>
                <a:gs pos="0">
                  <a:schemeClr val="lt1"/>
                </a:gs>
                <a:gs pos="100000">
                  <a:schemeClr val="lt2"/>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25"/>
            <p:cNvSpPr/>
            <p:nvPr/>
          </p:nvSpPr>
          <p:spPr>
            <a:xfrm flipH="1">
              <a:off x="247650" y="223800"/>
              <a:ext cx="8648700" cy="4695900"/>
            </a:xfrm>
            <a:prstGeom prst="rtTriangle">
              <a:avLst/>
            </a:prstGeom>
            <a:solidFill>
              <a:srgbClr val="FBEFC6">
                <a:alpha val="308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20" name="Google Shape;2420;p25"/>
            <p:cNvGrpSpPr/>
            <p:nvPr/>
          </p:nvGrpSpPr>
          <p:grpSpPr>
            <a:xfrm>
              <a:off x="342833" y="376198"/>
              <a:ext cx="8458334" cy="167124"/>
              <a:chOff x="247650" y="304409"/>
              <a:chExt cx="8648604" cy="167107"/>
            </a:xfrm>
          </p:grpSpPr>
          <p:sp>
            <p:nvSpPr>
              <p:cNvPr id="2421" name="Google Shape;2421;p25"/>
              <p:cNvSpPr/>
              <p:nvPr/>
            </p:nvSpPr>
            <p:spPr>
              <a:xfrm>
                <a:off x="247650" y="304409"/>
                <a:ext cx="1188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25"/>
              <p:cNvSpPr/>
              <p:nvPr/>
            </p:nvSpPr>
            <p:spPr>
              <a:xfrm>
                <a:off x="42156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25"/>
              <p:cNvSpPr/>
              <p:nvPr/>
            </p:nvSpPr>
            <p:spPr>
              <a:xfrm>
                <a:off x="588819"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25"/>
              <p:cNvSpPr/>
              <p:nvPr/>
            </p:nvSpPr>
            <p:spPr>
              <a:xfrm>
                <a:off x="75607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25"/>
              <p:cNvSpPr/>
              <p:nvPr/>
            </p:nvSpPr>
            <p:spPr>
              <a:xfrm>
                <a:off x="923332"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25"/>
              <p:cNvSpPr/>
              <p:nvPr/>
            </p:nvSpPr>
            <p:spPr>
              <a:xfrm>
                <a:off x="109058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25"/>
              <p:cNvSpPr/>
              <p:nvPr/>
            </p:nvSpPr>
            <p:spPr>
              <a:xfrm>
                <a:off x="1257845"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25"/>
              <p:cNvSpPr/>
              <p:nvPr/>
            </p:nvSpPr>
            <p:spPr>
              <a:xfrm>
                <a:off x="142510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25"/>
              <p:cNvSpPr/>
              <p:nvPr/>
            </p:nvSpPr>
            <p:spPr>
              <a:xfrm>
                <a:off x="1592358"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25"/>
              <p:cNvSpPr/>
              <p:nvPr/>
            </p:nvSpPr>
            <p:spPr>
              <a:xfrm>
                <a:off x="1759615"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25"/>
              <p:cNvSpPr/>
              <p:nvPr/>
            </p:nvSpPr>
            <p:spPr>
              <a:xfrm>
                <a:off x="192687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25"/>
              <p:cNvSpPr/>
              <p:nvPr/>
            </p:nvSpPr>
            <p:spPr>
              <a:xfrm>
                <a:off x="2094128"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25"/>
              <p:cNvSpPr/>
              <p:nvPr/>
            </p:nvSpPr>
            <p:spPr>
              <a:xfrm>
                <a:off x="226138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25"/>
              <p:cNvSpPr/>
              <p:nvPr/>
            </p:nvSpPr>
            <p:spPr>
              <a:xfrm>
                <a:off x="242864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25"/>
              <p:cNvSpPr/>
              <p:nvPr/>
            </p:nvSpPr>
            <p:spPr>
              <a:xfrm>
                <a:off x="259589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25"/>
              <p:cNvSpPr/>
              <p:nvPr/>
            </p:nvSpPr>
            <p:spPr>
              <a:xfrm>
                <a:off x="276315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25"/>
              <p:cNvSpPr/>
              <p:nvPr/>
            </p:nvSpPr>
            <p:spPr>
              <a:xfrm>
                <a:off x="293041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25"/>
              <p:cNvSpPr/>
              <p:nvPr/>
            </p:nvSpPr>
            <p:spPr>
              <a:xfrm>
                <a:off x="3097667"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25"/>
              <p:cNvSpPr/>
              <p:nvPr/>
            </p:nvSpPr>
            <p:spPr>
              <a:xfrm>
                <a:off x="326492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25"/>
              <p:cNvSpPr/>
              <p:nvPr/>
            </p:nvSpPr>
            <p:spPr>
              <a:xfrm>
                <a:off x="3432180"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25"/>
              <p:cNvSpPr/>
              <p:nvPr/>
            </p:nvSpPr>
            <p:spPr>
              <a:xfrm>
                <a:off x="359943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25"/>
              <p:cNvSpPr/>
              <p:nvPr/>
            </p:nvSpPr>
            <p:spPr>
              <a:xfrm>
                <a:off x="376669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25"/>
              <p:cNvSpPr/>
              <p:nvPr/>
            </p:nvSpPr>
            <p:spPr>
              <a:xfrm>
                <a:off x="3933950"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25"/>
              <p:cNvSpPr/>
              <p:nvPr/>
            </p:nvSpPr>
            <p:spPr>
              <a:xfrm>
                <a:off x="410120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25"/>
              <p:cNvSpPr/>
              <p:nvPr/>
            </p:nvSpPr>
            <p:spPr>
              <a:xfrm>
                <a:off x="4268463"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25"/>
              <p:cNvSpPr/>
              <p:nvPr/>
            </p:nvSpPr>
            <p:spPr>
              <a:xfrm>
                <a:off x="443571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25"/>
              <p:cNvSpPr/>
              <p:nvPr/>
            </p:nvSpPr>
            <p:spPr>
              <a:xfrm>
                <a:off x="4602976"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25"/>
              <p:cNvSpPr/>
              <p:nvPr/>
            </p:nvSpPr>
            <p:spPr>
              <a:xfrm>
                <a:off x="477023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25"/>
              <p:cNvSpPr/>
              <p:nvPr/>
            </p:nvSpPr>
            <p:spPr>
              <a:xfrm>
                <a:off x="4937489"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25"/>
              <p:cNvSpPr/>
              <p:nvPr/>
            </p:nvSpPr>
            <p:spPr>
              <a:xfrm>
                <a:off x="5104745"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25"/>
              <p:cNvSpPr/>
              <p:nvPr/>
            </p:nvSpPr>
            <p:spPr>
              <a:xfrm>
                <a:off x="5272002"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25"/>
              <p:cNvSpPr/>
              <p:nvPr/>
            </p:nvSpPr>
            <p:spPr>
              <a:xfrm>
                <a:off x="5439258"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25"/>
              <p:cNvSpPr/>
              <p:nvPr/>
            </p:nvSpPr>
            <p:spPr>
              <a:xfrm>
                <a:off x="5606515"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25"/>
              <p:cNvSpPr/>
              <p:nvPr/>
            </p:nvSpPr>
            <p:spPr>
              <a:xfrm>
                <a:off x="577377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25"/>
              <p:cNvSpPr/>
              <p:nvPr/>
            </p:nvSpPr>
            <p:spPr>
              <a:xfrm>
                <a:off x="5941028"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25"/>
              <p:cNvSpPr/>
              <p:nvPr/>
            </p:nvSpPr>
            <p:spPr>
              <a:xfrm>
                <a:off x="610828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25"/>
              <p:cNvSpPr/>
              <p:nvPr/>
            </p:nvSpPr>
            <p:spPr>
              <a:xfrm>
                <a:off x="627552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25"/>
              <p:cNvSpPr/>
              <p:nvPr/>
            </p:nvSpPr>
            <p:spPr>
              <a:xfrm>
                <a:off x="6442777"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25"/>
              <p:cNvSpPr/>
              <p:nvPr/>
            </p:nvSpPr>
            <p:spPr>
              <a:xfrm>
                <a:off x="661003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25"/>
              <p:cNvSpPr/>
              <p:nvPr/>
            </p:nvSpPr>
            <p:spPr>
              <a:xfrm>
                <a:off x="6777290"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25"/>
              <p:cNvSpPr/>
              <p:nvPr/>
            </p:nvSpPr>
            <p:spPr>
              <a:xfrm>
                <a:off x="694454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25"/>
              <p:cNvSpPr/>
              <p:nvPr/>
            </p:nvSpPr>
            <p:spPr>
              <a:xfrm>
                <a:off x="711180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25"/>
              <p:cNvSpPr/>
              <p:nvPr/>
            </p:nvSpPr>
            <p:spPr>
              <a:xfrm>
                <a:off x="7279060"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25"/>
              <p:cNvSpPr/>
              <p:nvPr/>
            </p:nvSpPr>
            <p:spPr>
              <a:xfrm>
                <a:off x="744631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25"/>
              <p:cNvSpPr/>
              <p:nvPr/>
            </p:nvSpPr>
            <p:spPr>
              <a:xfrm>
                <a:off x="7613573"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25"/>
              <p:cNvSpPr/>
              <p:nvPr/>
            </p:nvSpPr>
            <p:spPr>
              <a:xfrm>
                <a:off x="778082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25"/>
              <p:cNvSpPr/>
              <p:nvPr/>
            </p:nvSpPr>
            <p:spPr>
              <a:xfrm>
                <a:off x="7948086"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25"/>
              <p:cNvSpPr/>
              <p:nvPr/>
            </p:nvSpPr>
            <p:spPr>
              <a:xfrm>
                <a:off x="811534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25"/>
              <p:cNvSpPr/>
              <p:nvPr/>
            </p:nvSpPr>
            <p:spPr>
              <a:xfrm>
                <a:off x="828258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25"/>
              <p:cNvSpPr/>
              <p:nvPr/>
            </p:nvSpPr>
            <p:spPr>
              <a:xfrm>
                <a:off x="844984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25"/>
              <p:cNvSpPr/>
              <p:nvPr/>
            </p:nvSpPr>
            <p:spPr>
              <a:xfrm>
                <a:off x="861709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25"/>
              <p:cNvSpPr/>
              <p:nvPr/>
            </p:nvSpPr>
            <p:spPr>
              <a:xfrm>
                <a:off x="878435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73" name="Google Shape;2473;p25"/>
            <p:cNvGrpSpPr/>
            <p:nvPr/>
          </p:nvGrpSpPr>
          <p:grpSpPr>
            <a:xfrm>
              <a:off x="342833" y="4600173"/>
              <a:ext cx="8458334" cy="167124"/>
              <a:chOff x="247650" y="304409"/>
              <a:chExt cx="8648604" cy="167107"/>
            </a:xfrm>
          </p:grpSpPr>
          <p:sp>
            <p:nvSpPr>
              <p:cNvPr id="2474" name="Google Shape;2474;p25"/>
              <p:cNvSpPr/>
              <p:nvPr/>
            </p:nvSpPr>
            <p:spPr>
              <a:xfrm>
                <a:off x="247650" y="304409"/>
                <a:ext cx="1188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25"/>
              <p:cNvSpPr/>
              <p:nvPr/>
            </p:nvSpPr>
            <p:spPr>
              <a:xfrm>
                <a:off x="42156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25"/>
              <p:cNvSpPr/>
              <p:nvPr/>
            </p:nvSpPr>
            <p:spPr>
              <a:xfrm>
                <a:off x="588819"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25"/>
              <p:cNvSpPr/>
              <p:nvPr/>
            </p:nvSpPr>
            <p:spPr>
              <a:xfrm>
                <a:off x="75607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25"/>
              <p:cNvSpPr/>
              <p:nvPr/>
            </p:nvSpPr>
            <p:spPr>
              <a:xfrm>
                <a:off x="923332"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25"/>
              <p:cNvSpPr/>
              <p:nvPr/>
            </p:nvSpPr>
            <p:spPr>
              <a:xfrm>
                <a:off x="109058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25"/>
              <p:cNvSpPr/>
              <p:nvPr/>
            </p:nvSpPr>
            <p:spPr>
              <a:xfrm>
                <a:off x="1257845"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25"/>
              <p:cNvSpPr/>
              <p:nvPr/>
            </p:nvSpPr>
            <p:spPr>
              <a:xfrm>
                <a:off x="142510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25"/>
              <p:cNvSpPr/>
              <p:nvPr/>
            </p:nvSpPr>
            <p:spPr>
              <a:xfrm>
                <a:off x="1592358"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25"/>
              <p:cNvSpPr/>
              <p:nvPr/>
            </p:nvSpPr>
            <p:spPr>
              <a:xfrm>
                <a:off x="1759615"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25"/>
              <p:cNvSpPr/>
              <p:nvPr/>
            </p:nvSpPr>
            <p:spPr>
              <a:xfrm>
                <a:off x="192687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25"/>
              <p:cNvSpPr/>
              <p:nvPr/>
            </p:nvSpPr>
            <p:spPr>
              <a:xfrm>
                <a:off x="2094128"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25"/>
              <p:cNvSpPr/>
              <p:nvPr/>
            </p:nvSpPr>
            <p:spPr>
              <a:xfrm>
                <a:off x="226138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25"/>
              <p:cNvSpPr/>
              <p:nvPr/>
            </p:nvSpPr>
            <p:spPr>
              <a:xfrm>
                <a:off x="242864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25"/>
              <p:cNvSpPr/>
              <p:nvPr/>
            </p:nvSpPr>
            <p:spPr>
              <a:xfrm>
                <a:off x="259589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25"/>
              <p:cNvSpPr/>
              <p:nvPr/>
            </p:nvSpPr>
            <p:spPr>
              <a:xfrm>
                <a:off x="276315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25"/>
              <p:cNvSpPr/>
              <p:nvPr/>
            </p:nvSpPr>
            <p:spPr>
              <a:xfrm>
                <a:off x="293041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25"/>
              <p:cNvSpPr/>
              <p:nvPr/>
            </p:nvSpPr>
            <p:spPr>
              <a:xfrm>
                <a:off x="3097667"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25"/>
              <p:cNvSpPr/>
              <p:nvPr/>
            </p:nvSpPr>
            <p:spPr>
              <a:xfrm>
                <a:off x="326492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25"/>
              <p:cNvSpPr/>
              <p:nvPr/>
            </p:nvSpPr>
            <p:spPr>
              <a:xfrm>
                <a:off x="3432180"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25"/>
              <p:cNvSpPr/>
              <p:nvPr/>
            </p:nvSpPr>
            <p:spPr>
              <a:xfrm>
                <a:off x="359943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25"/>
              <p:cNvSpPr/>
              <p:nvPr/>
            </p:nvSpPr>
            <p:spPr>
              <a:xfrm>
                <a:off x="376669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25"/>
              <p:cNvSpPr/>
              <p:nvPr/>
            </p:nvSpPr>
            <p:spPr>
              <a:xfrm>
                <a:off x="3933950"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25"/>
              <p:cNvSpPr/>
              <p:nvPr/>
            </p:nvSpPr>
            <p:spPr>
              <a:xfrm>
                <a:off x="410120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25"/>
              <p:cNvSpPr/>
              <p:nvPr/>
            </p:nvSpPr>
            <p:spPr>
              <a:xfrm>
                <a:off x="4268463"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25"/>
              <p:cNvSpPr/>
              <p:nvPr/>
            </p:nvSpPr>
            <p:spPr>
              <a:xfrm>
                <a:off x="443571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25"/>
              <p:cNvSpPr/>
              <p:nvPr/>
            </p:nvSpPr>
            <p:spPr>
              <a:xfrm>
                <a:off x="4602976"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25"/>
              <p:cNvSpPr/>
              <p:nvPr/>
            </p:nvSpPr>
            <p:spPr>
              <a:xfrm>
                <a:off x="477023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25"/>
              <p:cNvSpPr/>
              <p:nvPr/>
            </p:nvSpPr>
            <p:spPr>
              <a:xfrm>
                <a:off x="4937489"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25"/>
              <p:cNvSpPr/>
              <p:nvPr/>
            </p:nvSpPr>
            <p:spPr>
              <a:xfrm>
                <a:off x="5104745"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25"/>
              <p:cNvSpPr/>
              <p:nvPr/>
            </p:nvSpPr>
            <p:spPr>
              <a:xfrm>
                <a:off x="5272002"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25"/>
              <p:cNvSpPr/>
              <p:nvPr/>
            </p:nvSpPr>
            <p:spPr>
              <a:xfrm>
                <a:off x="5439258"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25"/>
              <p:cNvSpPr/>
              <p:nvPr/>
            </p:nvSpPr>
            <p:spPr>
              <a:xfrm>
                <a:off x="5606515"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25"/>
              <p:cNvSpPr/>
              <p:nvPr/>
            </p:nvSpPr>
            <p:spPr>
              <a:xfrm>
                <a:off x="577377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25"/>
              <p:cNvSpPr/>
              <p:nvPr/>
            </p:nvSpPr>
            <p:spPr>
              <a:xfrm>
                <a:off x="5941028"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25"/>
              <p:cNvSpPr/>
              <p:nvPr/>
            </p:nvSpPr>
            <p:spPr>
              <a:xfrm>
                <a:off x="610828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25"/>
              <p:cNvSpPr/>
              <p:nvPr/>
            </p:nvSpPr>
            <p:spPr>
              <a:xfrm>
                <a:off x="627552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25"/>
              <p:cNvSpPr/>
              <p:nvPr/>
            </p:nvSpPr>
            <p:spPr>
              <a:xfrm>
                <a:off x="6442777"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25"/>
              <p:cNvSpPr/>
              <p:nvPr/>
            </p:nvSpPr>
            <p:spPr>
              <a:xfrm>
                <a:off x="661003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25"/>
              <p:cNvSpPr/>
              <p:nvPr/>
            </p:nvSpPr>
            <p:spPr>
              <a:xfrm>
                <a:off x="6777290"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25"/>
              <p:cNvSpPr/>
              <p:nvPr/>
            </p:nvSpPr>
            <p:spPr>
              <a:xfrm>
                <a:off x="694454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25"/>
              <p:cNvSpPr/>
              <p:nvPr/>
            </p:nvSpPr>
            <p:spPr>
              <a:xfrm>
                <a:off x="711180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25"/>
              <p:cNvSpPr/>
              <p:nvPr/>
            </p:nvSpPr>
            <p:spPr>
              <a:xfrm>
                <a:off x="7279060"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25"/>
              <p:cNvSpPr/>
              <p:nvPr/>
            </p:nvSpPr>
            <p:spPr>
              <a:xfrm>
                <a:off x="744631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25"/>
              <p:cNvSpPr/>
              <p:nvPr/>
            </p:nvSpPr>
            <p:spPr>
              <a:xfrm>
                <a:off x="7613573"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25"/>
              <p:cNvSpPr/>
              <p:nvPr/>
            </p:nvSpPr>
            <p:spPr>
              <a:xfrm>
                <a:off x="778082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25"/>
              <p:cNvSpPr/>
              <p:nvPr/>
            </p:nvSpPr>
            <p:spPr>
              <a:xfrm>
                <a:off x="7948086"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25"/>
              <p:cNvSpPr/>
              <p:nvPr/>
            </p:nvSpPr>
            <p:spPr>
              <a:xfrm>
                <a:off x="811534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25"/>
              <p:cNvSpPr/>
              <p:nvPr/>
            </p:nvSpPr>
            <p:spPr>
              <a:xfrm>
                <a:off x="828258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25"/>
              <p:cNvSpPr/>
              <p:nvPr/>
            </p:nvSpPr>
            <p:spPr>
              <a:xfrm>
                <a:off x="844984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25"/>
              <p:cNvSpPr/>
              <p:nvPr/>
            </p:nvSpPr>
            <p:spPr>
              <a:xfrm>
                <a:off x="861709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25"/>
              <p:cNvSpPr/>
              <p:nvPr/>
            </p:nvSpPr>
            <p:spPr>
              <a:xfrm>
                <a:off x="878435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526" name="Google Shape;2526;p25"/>
          <p:cNvSpPr txBox="1"/>
          <p:nvPr>
            <p:ph idx="1" type="body"/>
          </p:nvPr>
        </p:nvSpPr>
        <p:spPr>
          <a:xfrm>
            <a:off x="713225" y="2400576"/>
            <a:ext cx="2785800" cy="1101900"/>
          </a:xfrm>
          <a:prstGeom prst="rect">
            <a:avLst/>
          </a:prstGeom>
        </p:spPr>
        <p:txBody>
          <a:bodyPr anchorCtr="0" anchor="t" bIns="91425" lIns="91425" spcFirstLastPara="1" rIns="91425" wrap="square" tIns="91425">
            <a:noAutofit/>
          </a:bodyPr>
          <a:lstStyle>
            <a:lvl1pPr indent="-304800" lvl="0" marL="457200" rtl="0">
              <a:spcBef>
                <a:spcPts val="0"/>
              </a:spcBef>
              <a:spcAft>
                <a:spcPts val="0"/>
              </a:spcAft>
              <a:buSzPts val="1200"/>
              <a:buAutoNum type="alphaUcPeriod"/>
              <a:defRPr sz="1400"/>
            </a:lvl1pPr>
            <a:lvl2pPr indent="-304800" lvl="1" marL="914400" rtl="0" algn="ctr">
              <a:spcBef>
                <a:spcPts val="0"/>
              </a:spcBef>
              <a:spcAft>
                <a:spcPts val="0"/>
              </a:spcAft>
              <a:buSzPts val="1200"/>
              <a:buFont typeface="Roboto Condensed Light"/>
              <a:buAutoNum type="alphaLcPeriod"/>
              <a:defRPr/>
            </a:lvl2pPr>
            <a:lvl3pPr indent="-304800" lvl="2" marL="1371600" rtl="0" algn="ctr">
              <a:spcBef>
                <a:spcPts val="0"/>
              </a:spcBef>
              <a:spcAft>
                <a:spcPts val="0"/>
              </a:spcAft>
              <a:buSzPts val="1200"/>
              <a:buFont typeface="Roboto Condensed Light"/>
              <a:buAutoNum type="romanLcPeriod"/>
              <a:defRPr/>
            </a:lvl3pPr>
            <a:lvl4pPr indent="-304800" lvl="3" marL="1828800" rtl="0" algn="ctr">
              <a:spcBef>
                <a:spcPts val="0"/>
              </a:spcBef>
              <a:spcAft>
                <a:spcPts val="0"/>
              </a:spcAft>
              <a:buSzPts val="1200"/>
              <a:buFont typeface="Roboto Condensed Light"/>
              <a:buAutoNum type="arabicPeriod"/>
              <a:defRPr/>
            </a:lvl4pPr>
            <a:lvl5pPr indent="-304800" lvl="4" marL="2286000" rtl="0" algn="ctr">
              <a:spcBef>
                <a:spcPts val="0"/>
              </a:spcBef>
              <a:spcAft>
                <a:spcPts val="0"/>
              </a:spcAft>
              <a:buSzPts val="1200"/>
              <a:buFont typeface="Roboto Condensed Light"/>
              <a:buAutoNum type="alphaLcPeriod"/>
              <a:defRPr/>
            </a:lvl5pPr>
            <a:lvl6pPr indent="-304800" lvl="5" marL="2743200" rtl="0" algn="ctr">
              <a:spcBef>
                <a:spcPts val="0"/>
              </a:spcBef>
              <a:spcAft>
                <a:spcPts val="0"/>
              </a:spcAft>
              <a:buSzPts val="1200"/>
              <a:buFont typeface="Roboto Condensed Light"/>
              <a:buAutoNum type="romanLcPeriod"/>
              <a:defRPr/>
            </a:lvl6pPr>
            <a:lvl7pPr indent="-304800" lvl="6" marL="3200400" rtl="0" algn="ctr">
              <a:spcBef>
                <a:spcPts val="0"/>
              </a:spcBef>
              <a:spcAft>
                <a:spcPts val="0"/>
              </a:spcAft>
              <a:buSzPts val="1200"/>
              <a:buFont typeface="Roboto Condensed Light"/>
              <a:buAutoNum type="arabicPeriod"/>
              <a:defRPr/>
            </a:lvl7pPr>
            <a:lvl8pPr indent="-304800" lvl="7" marL="3657600" rtl="0" algn="ctr">
              <a:spcBef>
                <a:spcPts val="0"/>
              </a:spcBef>
              <a:spcAft>
                <a:spcPts val="0"/>
              </a:spcAft>
              <a:buSzPts val="1200"/>
              <a:buFont typeface="Roboto Condensed Light"/>
              <a:buAutoNum type="alphaLcPeriod"/>
              <a:defRPr/>
            </a:lvl8pPr>
            <a:lvl9pPr indent="-304800" lvl="8" marL="4114800" rtl="0" algn="ctr">
              <a:spcBef>
                <a:spcPts val="0"/>
              </a:spcBef>
              <a:spcAft>
                <a:spcPts val="0"/>
              </a:spcAft>
              <a:buSzPts val="1200"/>
              <a:buFont typeface="Roboto Condensed Light"/>
              <a:buAutoNum type="romanLcPeriod"/>
              <a:defRPr/>
            </a:lvl9pPr>
          </a:lstStyle>
          <a:p/>
        </p:txBody>
      </p:sp>
      <p:sp>
        <p:nvSpPr>
          <p:cNvPr id="2527" name="Google Shape;2527;p25"/>
          <p:cNvSpPr txBox="1"/>
          <p:nvPr>
            <p:ph type="title"/>
          </p:nvPr>
        </p:nvSpPr>
        <p:spPr>
          <a:xfrm>
            <a:off x="713275" y="1731025"/>
            <a:ext cx="2785800" cy="647700"/>
          </a:xfrm>
          <a:prstGeom prst="rect">
            <a:avLst/>
          </a:prstGeom>
          <a:noFill/>
        </p:spPr>
        <p:txBody>
          <a:bodyPr anchorCtr="0" anchor="ctr" bIns="91425" lIns="91425" spcFirstLastPara="1" rIns="91425" wrap="square" tIns="91425">
            <a:noAutofit/>
          </a:bodyPr>
          <a:lstStyle>
            <a:lvl1pPr lvl="0" rtl="0" algn="l">
              <a:spcBef>
                <a:spcPts val="0"/>
              </a:spcBef>
              <a:spcAft>
                <a:spcPts val="0"/>
              </a:spcAft>
              <a:buClr>
                <a:schemeClr val="accent2"/>
              </a:buClr>
              <a:buSzPts val="3600"/>
              <a:buFont typeface="Caveat"/>
              <a:buNone/>
              <a:defRPr/>
            </a:lvl1pPr>
            <a:lvl2pPr lvl="1" rtl="0">
              <a:spcBef>
                <a:spcPts val="0"/>
              </a:spcBef>
              <a:spcAft>
                <a:spcPts val="0"/>
              </a:spcAft>
              <a:buClr>
                <a:schemeClr val="accent2"/>
              </a:buClr>
              <a:buSzPts val="3000"/>
              <a:buFont typeface="Josefin Slab"/>
              <a:buNone/>
              <a:defRPr sz="3000">
                <a:solidFill>
                  <a:schemeClr val="accent2"/>
                </a:solidFill>
                <a:latin typeface="Josefin Slab"/>
                <a:ea typeface="Josefin Slab"/>
                <a:cs typeface="Josefin Slab"/>
                <a:sym typeface="Josefin Slab"/>
              </a:defRPr>
            </a:lvl2pPr>
            <a:lvl3pPr lvl="2" rtl="0">
              <a:spcBef>
                <a:spcPts val="0"/>
              </a:spcBef>
              <a:spcAft>
                <a:spcPts val="0"/>
              </a:spcAft>
              <a:buClr>
                <a:schemeClr val="accent2"/>
              </a:buClr>
              <a:buSzPts val="3000"/>
              <a:buFont typeface="Josefin Slab"/>
              <a:buNone/>
              <a:defRPr sz="3000">
                <a:solidFill>
                  <a:schemeClr val="accent2"/>
                </a:solidFill>
                <a:latin typeface="Josefin Slab"/>
                <a:ea typeface="Josefin Slab"/>
                <a:cs typeface="Josefin Slab"/>
                <a:sym typeface="Josefin Slab"/>
              </a:defRPr>
            </a:lvl3pPr>
            <a:lvl4pPr lvl="3" rtl="0">
              <a:spcBef>
                <a:spcPts val="0"/>
              </a:spcBef>
              <a:spcAft>
                <a:spcPts val="0"/>
              </a:spcAft>
              <a:buClr>
                <a:schemeClr val="accent2"/>
              </a:buClr>
              <a:buSzPts val="3000"/>
              <a:buFont typeface="Josefin Slab"/>
              <a:buNone/>
              <a:defRPr sz="3000">
                <a:solidFill>
                  <a:schemeClr val="accent2"/>
                </a:solidFill>
                <a:latin typeface="Josefin Slab"/>
                <a:ea typeface="Josefin Slab"/>
                <a:cs typeface="Josefin Slab"/>
                <a:sym typeface="Josefin Slab"/>
              </a:defRPr>
            </a:lvl4pPr>
            <a:lvl5pPr lvl="4" rtl="0">
              <a:spcBef>
                <a:spcPts val="0"/>
              </a:spcBef>
              <a:spcAft>
                <a:spcPts val="0"/>
              </a:spcAft>
              <a:buClr>
                <a:schemeClr val="accent2"/>
              </a:buClr>
              <a:buSzPts val="3000"/>
              <a:buFont typeface="Josefin Slab"/>
              <a:buNone/>
              <a:defRPr sz="3000">
                <a:solidFill>
                  <a:schemeClr val="accent2"/>
                </a:solidFill>
                <a:latin typeface="Josefin Slab"/>
                <a:ea typeface="Josefin Slab"/>
                <a:cs typeface="Josefin Slab"/>
                <a:sym typeface="Josefin Slab"/>
              </a:defRPr>
            </a:lvl5pPr>
            <a:lvl6pPr lvl="5" rtl="0">
              <a:spcBef>
                <a:spcPts val="0"/>
              </a:spcBef>
              <a:spcAft>
                <a:spcPts val="0"/>
              </a:spcAft>
              <a:buClr>
                <a:schemeClr val="accent2"/>
              </a:buClr>
              <a:buSzPts val="3000"/>
              <a:buFont typeface="Josefin Slab"/>
              <a:buNone/>
              <a:defRPr sz="3000">
                <a:solidFill>
                  <a:schemeClr val="accent2"/>
                </a:solidFill>
                <a:latin typeface="Josefin Slab"/>
                <a:ea typeface="Josefin Slab"/>
                <a:cs typeface="Josefin Slab"/>
                <a:sym typeface="Josefin Slab"/>
              </a:defRPr>
            </a:lvl6pPr>
            <a:lvl7pPr lvl="6" rtl="0">
              <a:spcBef>
                <a:spcPts val="0"/>
              </a:spcBef>
              <a:spcAft>
                <a:spcPts val="0"/>
              </a:spcAft>
              <a:buClr>
                <a:schemeClr val="accent2"/>
              </a:buClr>
              <a:buSzPts val="3000"/>
              <a:buFont typeface="Josefin Slab"/>
              <a:buNone/>
              <a:defRPr sz="3000">
                <a:solidFill>
                  <a:schemeClr val="accent2"/>
                </a:solidFill>
                <a:latin typeface="Josefin Slab"/>
                <a:ea typeface="Josefin Slab"/>
                <a:cs typeface="Josefin Slab"/>
                <a:sym typeface="Josefin Slab"/>
              </a:defRPr>
            </a:lvl7pPr>
            <a:lvl8pPr lvl="7" rtl="0">
              <a:spcBef>
                <a:spcPts val="0"/>
              </a:spcBef>
              <a:spcAft>
                <a:spcPts val="0"/>
              </a:spcAft>
              <a:buClr>
                <a:schemeClr val="accent2"/>
              </a:buClr>
              <a:buSzPts val="3000"/>
              <a:buFont typeface="Josefin Slab"/>
              <a:buNone/>
              <a:defRPr sz="3000">
                <a:solidFill>
                  <a:schemeClr val="accent2"/>
                </a:solidFill>
                <a:latin typeface="Josefin Slab"/>
                <a:ea typeface="Josefin Slab"/>
                <a:cs typeface="Josefin Slab"/>
                <a:sym typeface="Josefin Slab"/>
              </a:defRPr>
            </a:lvl8pPr>
            <a:lvl9pPr lvl="8" rtl="0">
              <a:spcBef>
                <a:spcPts val="0"/>
              </a:spcBef>
              <a:spcAft>
                <a:spcPts val="0"/>
              </a:spcAft>
              <a:buClr>
                <a:schemeClr val="accent2"/>
              </a:buClr>
              <a:buSzPts val="3000"/>
              <a:buFont typeface="Josefin Slab"/>
              <a:buNone/>
              <a:defRPr sz="3000">
                <a:solidFill>
                  <a:schemeClr val="accent2"/>
                </a:solidFill>
                <a:latin typeface="Josefin Slab"/>
                <a:ea typeface="Josefin Slab"/>
                <a:cs typeface="Josefin Slab"/>
                <a:sym typeface="Josefin Slab"/>
              </a:defRPr>
            </a:lvl9pPr>
          </a:lstStyle>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CUSTOM_57">
    <p:bg>
      <p:bgPr>
        <a:solidFill>
          <a:schemeClr val="dk2"/>
        </a:solidFill>
      </p:bgPr>
    </p:bg>
    <p:spTree>
      <p:nvGrpSpPr>
        <p:cNvPr id="2528" name="Shape 2528"/>
        <p:cNvGrpSpPr/>
        <p:nvPr/>
      </p:nvGrpSpPr>
      <p:grpSpPr>
        <a:xfrm>
          <a:off x="0" y="0"/>
          <a:ext cx="0" cy="0"/>
          <a:chOff x="0" y="0"/>
          <a:chExt cx="0" cy="0"/>
        </a:xfrm>
      </p:grpSpPr>
      <p:grpSp>
        <p:nvGrpSpPr>
          <p:cNvPr id="2529" name="Google Shape;2529;p26"/>
          <p:cNvGrpSpPr/>
          <p:nvPr/>
        </p:nvGrpSpPr>
        <p:grpSpPr>
          <a:xfrm>
            <a:off x="223800" y="223800"/>
            <a:ext cx="8696400" cy="4695900"/>
            <a:chOff x="223800" y="223800"/>
            <a:chExt cx="8696400" cy="4695900"/>
          </a:xfrm>
        </p:grpSpPr>
        <p:sp>
          <p:nvSpPr>
            <p:cNvPr id="2530" name="Google Shape;2530;p26"/>
            <p:cNvSpPr/>
            <p:nvPr/>
          </p:nvSpPr>
          <p:spPr>
            <a:xfrm>
              <a:off x="223800" y="223800"/>
              <a:ext cx="8696400" cy="4695900"/>
            </a:xfrm>
            <a:prstGeom prst="roundRect">
              <a:avLst>
                <a:gd fmla="val 609" name="adj"/>
              </a:avLst>
            </a:prstGeom>
            <a:gradFill>
              <a:gsLst>
                <a:gs pos="0">
                  <a:schemeClr val="lt1"/>
                </a:gs>
                <a:gs pos="100000">
                  <a:schemeClr val="lt2"/>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26"/>
            <p:cNvSpPr/>
            <p:nvPr/>
          </p:nvSpPr>
          <p:spPr>
            <a:xfrm flipH="1">
              <a:off x="247650" y="223800"/>
              <a:ext cx="8648700" cy="4695900"/>
            </a:xfrm>
            <a:prstGeom prst="rtTriangle">
              <a:avLst/>
            </a:prstGeom>
            <a:solidFill>
              <a:srgbClr val="FBEFC6">
                <a:alpha val="308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32" name="Google Shape;2532;p26"/>
            <p:cNvGrpSpPr/>
            <p:nvPr/>
          </p:nvGrpSpPr>
          <p:grpSpPr>
            <a:xfrm>
              <a:off x="342833" y="376198"/>
              <a:ext cx="8458334" cy="167124"/>
              <a:chOff x="247650" y="304409"/>
              <a:chExt cx="8648604" cy="167107"/>
            </a:xfrm>
          </p:grpSpPr>
          <p:sp>
            <p:nvSpPr>
              <p:cNvPr id="2533" name="Google Shape;2533;p26"/>
              <p:cNvSpPr/>
              <p:nvPr/>
            </p:nvSpPr>
            <p:spPr>
              <a:xfrm>
                <a:off x="247650" y="304409"/>
                <a:ext cx="1188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26"/>
              <p:cNvSpPr/>
              <p:nvPr/>
            </p:nvSpPr>
            <p:spPr>
              <a:xfrm>
                <a:off x="42156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26"/>
              <p:cNvSpPr/>
              <p:nvPr/>
            </p:nvSpPr>
            <p:spPr>
              <a:xfrm>
                <a:off x="588819"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26"/>
              <p:cNvSpPr/>
              <p:nvPr/>
            </p:nvSpPr>
            <p:spPr>
              <a:xfrm>
                <a:off x="75607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26"/>
              <p:cNvSpPr/>
              <p:nvPr/>
            </p:nvSpPr>
            <p:spPr>
              <a:xfrm>
                <a:off x="923332"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26"/>
              <p:cNvSpPr/>
              <p:nvPr/>
            </p:nvSpPr>
            <p:spPr>
              <a:xfrm>
                <a:off x="109058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26"/>
              <p:cNvSpPr/>
              <p:nvPr/>
            </p:nvSpPr>
            <p:spPr>
              <a:xfrm>
                <a:off x="1257845"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26"/>
              <p:cNvSpPr/>
              <p:nvPr/>
            </p:nvSpPr>
            <p:spPr>
              <a:xfrm>
                <a:off x="142510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26"/>
              <p:cNvSpPr/>
              <p:nvPr/>
            </p:nvSpPr>
            <p:spPr>
              <a:xfrm>
                <a:off x="1592358"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26"/>
              <p:cNvSpPr/>
              <p:nvPr/>
            </p:nvSpPr>
            <p:spPr>
              <a:xfrm>
                <a:off x="1759615"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26"/>
              <p:cNvSpPr/>
              <p:nvPr/>
            </p:nvSpPr>
            <p:spPr>
              <a:xfrm>
                <a:off x="192687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26"/>
              <p:cNvSpPr/>
              <p:nvPr/>
            </p:nvSpPr>
            <p:spPr>
              <a:xfrm>
                <a:off x="2094128"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26"/>
              <p:cNvSpPr/>
              <p:nvPr/>
            </p:nvSpPr>
            <p:spPr>
              <a:xfrm>
                <a:off x="226138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26"/>
              <p:cNvSpPr/>
              <p:nvPr/>
            </p:nvSpPr>
            <p:spPr>
              <a:xfrm>
                <a:off x="242864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26"/>
              <p:cNvSpPr/>
              <p:nvPr/>
            </p:nvSpPr>
            <p:spPr>
              <a:xfrm>
                <a:off x="259589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26"/>
              <p:cNvSpPr/>
              <p:nvPr/>
            </p:nvSpPr>
            <p:spPr>
              <a:xfrm>
                <a:off x="276315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26"/>
              <p:cNvSpPr/>
              <p:nvPr/>
            </p:nvSpPr>
            <p:spPr>
              <a:xfrm>
                <a:off x="293041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26"/>
              <p:cNvSpPr/>
              <p:nvPr/>
            </p:nvSpPr>
            <p:spPr>
              <a:xfrm>
                <a:off x="3097667"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26"/>
              <p:cNvSpPr/>
              <p:nvPr/>
            </p:nvSpPr>
            <p:spPr>
              <a:xfrm>
                <a:off x="326492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26"/>
              <p:cNvSpPr/>
              <p:nvPr/>
            </p:nvSpPr>
            <p:spPr>
              <a:xfrm>
                <a:off x="3432180"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26"/>
              <p:cNvSpPr/>
              <p:nvPr/>
            </p:nvSpPr>
            <p:spPr>
              <a:xfrm>
                <a:off x="359943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26"/>
              <p:cNvSpPr/>
              <p:nvPr/>
            </p:nvSpPr>
            <p:spPr>
              <a:xfrm>
                <a:off x="376669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26"/>
              <p:cNvSpPr/>
              <p:nvPr/>
            </p:nvSpPr>
            <p:spPr>
              <a:xfrm>
                <a:off x="3933950"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26"/>
              <p:cNvSpPr/>
              <p:nvPr/>
            </p:nvSpPr>
            <p:spPr>
              <a:xfrm>
                <a:off x="410120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26"/>
              <p:cNvSpPr/>
              <p:nvPr/>
            </p:nvSpPr>
            <p:spPr>
              <a:xfrm>
                <a:off x="4268463"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26"/>
              <p:cNvSpPr/>
              <p:nvPr/>
            </p:nvSpPr>
            <p:spPr>
              <a:xfrm>
                <a:off x="443571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26"/>
              <p:cNvSpPr/>
              <p:nvPr/>
            </p:nvSpPr>
            <p:spPr>
              <a:xfrm>
                <a:off x="4602976"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26"/>
              <p:cNvSpPr/>
              <p:nvPr/>
            </p:nvSpPr>
            <p:spPr>
              <a:xfrm>
                <a:off x="477023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26"/>
              <p:cNvSpPr/>
              <p:nvPr/>
            </p:nvSpPr>
            <p:spPr>
              <a:xfrm>
                <a:off x="4937489"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26"/>
              <p:cNvSpPr/>
              <p:nvPr/>
            </p:nvSpPr>
            <p:spPr>
              <a:xfrm>
                <a:off x="5104745"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26"/>
              <p:cNvSpPr/>
              <p:nvPr/>
            </p:nvSpPr>
            <p:spPr>
              <a:xfrm>
                <a:off x="5272002"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26"/>
              <p:cNvSpPr/>
              <p:nvPr/>
            </p:nvSpPr>
            <p:spPr>
              <a:xfrm>
                <a:off x="5439258"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26"/>
              <p:cNvSpPr/>
              <p:nvPr/>
            </p:nvSpPr>
            <p:spPr>
              <a:xfrm>
                <a:off x="5606515"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26"/>
              <p:cNvSpPr/>
              <p:nvPr/>
            </p:nvSpPr>
            <p:spPr>
              <a:xfrm>
                <a:off x="577377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26"/>
              <p:cNvSpPr/>
              <p:nvPr/>
            </p:nvSpPr>
            <p:spPr>
              <a:xfrm>
                <a:off x="5941028"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26"/>
              <p:cNvSpPr/>
              <p:nvPr/>
            </p:nvSpPr>
            <p:spPr>
              <a:xfrm>
                <a:off x="610828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26"/>
              <p:cNvSpPr/>
              <p:nvPr/>
            </p:nvSpPr>
            <p:spPr>
              <a:xfrm>
                <a:off x="627552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26"/>
              <p:cNvSpPr/>
              <p:nvPr/>
            </p:nvSpPr>
            <p:spPr>
              <a:xfrm>
                <a:off x="6442777"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26"/>
              <p:cNvSpPr/>
              <p:nvPr/>
            </p:nvSpPr>
            <p:spPr>
              <a:xfrm>
                <a:off x="661003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26"/>
              <p:cNvSpPr/>
              <p:nvPr/>
            </p:nvSpPr>
            <p:spPr>
              <a:xfrm>
                <a:off x="6777290"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26"/>
              <p:cNvSpPr/>
              <p:nvPr/>
            </p:nvSpPr>
            <p:spPr>
              <a:xfrm>
                <a:off x="694454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26"/>
              <p:cNvSpPr/>
              <p:nvPr/>
            </p:nvSpPr>
            <p:spPr>
              <a:xfrm>
                <a:off x="711180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26"/>
              <p:cNvSpPr/>
              <p:nvPr/>
            </p:nvSpPr>
            <p:spPr>
              <a:xfrm>
                <a:off x="7279060"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26"/>
              <p:cNvSpPr/>
              <p:nvPr/>
            </p:nvSpPr>
            <p:spPr>
              <a:xfrm>
                <a:off x="744631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26"/>
              <p:cNvSpPr/>
              <p:nvPr/>
            </p:nvSpPr>
            <p:spPr>
              <a:xfrm>
                <a:off x="7613573"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26"/>
              <p:cNvSpPr/>
              <p:nvPr/>
            </p:nvSpPr>
            <p:spPr>
              <a:xfrm>
                <a:off x="778082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26"/>
              <p:cNvSpPr/>
              <p:nvPr/>
            </p:nvSpPr>
            <p:spPr>
              <a:xfrm>
                <a:off x="7948086"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26"/>
              <p:cNvSpPr/>
              <p:nvPr/>
            </p:nvSpPr>
            <p:spPr>
              <a:xfrm>
                <a:off x="811534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26"/>
              <p:cNvSpPr/>
              <p:nvPr/>
            </p:nvSpPr>
            <p:spPr>
              <a:xfrm>
                <a:off x="828258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26"/>
              <p:cNvSpPr/>
              <p:nvPr/>
            </p:nvSpPr>
            <p:spPr>
              <a:xfrm>
                <a:off x="844984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26"/>
              <p:cNvSpPr/>
              <p:nvPr/>
            </p:nvSpPr>
            <p:spPr>
              <a:xfrm>
                <a:off x="861709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26"/>
              <p:cNvSpPr/>
              <p:nvPr/>
            </p:nvSpPr>
            <p:spPr>
              <a:xfrm>
                <a:off x="878435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5" name="Google Shape;2585;p26"/>
            <p:cNvGrpSpPr/>
            <p:nvPr/>
          </p:nvGrpSpPr>
          <p:grpSpPr>
            <a:xfrm>
              <a:off x="342833" y="4600173"/>
              <a:ext cx="8458334" cy="167124"/>
              <a:chOff x="247650" y="304409"/>
              <a:chExt cx="8648604" cy="167107"/>
            </a:xfrm>
          </p:grpSpPr>
          <p:sp>
            <p:nvSpPr>
              <p:cNvPr id="2586" name="Google Shape;2586;p26"/>
              <p:cNvSpPr/>
              <p:nvPr/>
            </p:nvSpPr>
            <p:spPr>
              <a:xfrm>
                <a:off x="247650" y="304409"/>
                <a:ext cx="1188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26"/>
              <p:cNvSpPr/>
              <p:nvPr/>
            </p:nvSpPr>
            <p:spPr>
              <a:xfrm>
                <a:off x="42156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26"/>
              <p:cNvSpPr/>
              <p:nvPr/>
            </p:nvSpPr>
            <p:spPr>
              <a:xfrm>
                <a:off x="588819"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26"/>
              <p:cNvSpPr/>
              <p:nvPr/>
            </p:nvSpPr>
            <p:spPr>
              <a:xfrm>
                <a:off x="75607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26"/>
              <p:cNvSpPr/>
              <p:nvPr/>
            </p:nvSpPr>
            <p:spPr>
              <a:xfrm>
                <a:off x="923332"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26"/>
              <p:cNvSpPr/>
              <p:nvPr/>
            </p:nvSpPr>
            <p:spPr>
              <a:xfrm>
                <a:off x="109058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26"/>
              <p:cNvSpPr/>
              <p:nvPr/>
            </p:nvSpPr>
            <p:spPr>
              <a:xfrm>
                <a:off x="1257845"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26"/>
              <p:cNvSpPr/>
              <p:nvPr/>
            </p:nvSpPr>
            <p:spPr>
              <a:xfrm>
                <a:off x="142510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26"/>
              <p:cNvSpPr/>
              <p:nvPr/>
            </p:nvSpPr>
            <p:spPr>
              <a:xfrm>
                <a:off x="1592358"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26"/>
              <p:cNvSpPr/>
              <p:nvPr/>
            </p:nvSpPr>
            <p:spPr>
              <a:xfrm>
                <a:off x="1759615"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26"/>
              <p:cNvSpPr/>
              <p:nvPr/>
            </p:nvSpPr>
            <p:spPr>
              <a:xfrm>
                <a:off x="192687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26"/>
              <p:cNvSpPr/>
              <p:nvPr/>
            </p:nvSpPr>
            <p:spPr>
              <a:xfrm>
                <a:off x="2094128"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26"/>
              <p:cNvSpPr/>
              <p:nvPr/>
            </p:nvSpPr>
            <p:spPr>
              <a:xfrm>
                <a:off x="226138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26"/>
              <p:cNvSpPr/>
              <p:nvPr/>
            </p:nvSpPr>
            <p:spPr>
              <a:xfrm>
                <a:off x="242864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26"/>
              <p:cNvSpPr/>
              <p:nvPr/>
            </p:nvSpPr>
            <p:spPr>
              <a:xfrm>
                <a:off x="259589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26"/>
              <p:cNvSpPr/>
              <p:nvPr/>
            </p:nvSpPr>
            <p:spPr>
              <a:xfrm>
                <a:off x="276315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26"/>
              <p:cNvSpPr/>
              <p:nvPr/>
            </p:nvSpPr>
            <p:spPr>
              <a:xfrm>
                <a:off x="293041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26"/>
              <p:cNvSpPr/>
              <p:nvPr/>
            </p:nvSpPr>
            <p:spPr>
              <a:xfrm>
                <a:off x="3097667"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26"/>
              <p:cNvSpPr/>
              <p:nvPr/>
            </p:nvSpPr>
            <p:spPr>
              <a:xfrm>
                <a:off x="326492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26"/>
              <p:cNvSpPr/>
              <p:nvPr/>
            </p:nvSpPr>
            <p:spPr>
              <a:xfrm>
                <a:off x="3432180"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26"/>
              <p:cNvSpPr/>
              <p:nvPr/>
            </p:nvSpPr>
            <p:spPr>
              <a:xfrm>
                <a:off x="359943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26"/>
              <p:cNvSpPr/>
              <p:nvPr/>
            </p:nvSpPr>
            <p:spPr>
              <a:xfrm>
                <a:off x="376669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26"/>
              <p:cNvSpPr/>
              <p:nvPr/>
            </p:nvSpPr>
            <p:spPr>
              <a:xfrm>
                <a:off x="3933950"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26"/>
              <p:cNvSpPr/>
              <p:nvPr/>
            </p:nvSpPr>
            <p:spPr>
              <a:xfrm>
                <a:off x="410120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26"/>
              <p:cNvSpPr/>
              <p:nvPr/>
            </p:nvSpPr>
            <p:spPr>
              <a:xfrm>
                <a:off x="4268463"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26"/>
              <p:cNvSpPr/>
              <p:nvPr/>
            </p:nvSpPr>
            <p:spPr>
              <a:xfrm>
                <a:off x="443571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26"/>
              <p:cNvSpPr/>
              <p:nvPr/>
            </p:nvSpPr>
            <p:spPr>
              <a:xfrm>
                <a:off x="4602976"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26"/>
              <p:cNvSpPr/>
              <p:nvPr/>
            </p:nvSpPr>
            <p:spPr>
              <a:xfrm>
                <a:off x="477023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26"/>
              <p:cNvSpPr/>
              <p:nvPr/>
            </p:nvSpPr>
            <p:spPr>
              <a:xfrm>
                <a:off x="4937489"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26"/>
              <p:cNvSpPr/>
              <p:nvPr/>
            </p:nvSpPr>
            <p:spPr>
              <a:xfrm>
                <a:off x="5104745"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26"/>
              <p:cNvSpPr/>
              <p:nvPr/>
            </p:nvSpPr>
            <p:spPr>
              <a:xfrm>
                <a:off x="5272002"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26"/>
              <p:cNvSpPr/>
              <p:nvPr/>
            </p:nvSpPr>
            <p:spPr>
              <a:xfrm>
                <a:off x="5439258"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26"/>
              <p:cNvSpPr/>
              <p:nvPr/>
            </p:nvSpPr>
            <p:spPr>
              <a:xfrm>
                <a:off x="5606515"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26"/>
              <p:cNvSpPr/>
              <p:nvPr/>
            </p:nvSpPr>
            <p:spPr>
              <a:xfrm>
                <a:off x="577377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26"/>
              <p:cNvSpPr/>
              <p:nvPr/>
            </p:nvSpPr>
            <p:spPr>
              <a:xfrm>
                <a:off x="5941028"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26"/>
              <p:cNvSpPr/>
              <p:nvPr/>
            </p:nvSpPr>
            <p:spPr>
              <a:xfrm>
                <a:off x="610828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26"/>
              <p:cNvSpPr/>
              <p:nvPr/>
            </p:nvSpPr>
            <p:spPr>
              <a:xfrm>
                <a:off x="627552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26"/>
              <p:cNvSpPr/>
              <p:nvPr/>
            </p:nvSpPr>
            <p:spPr>
              <a:xfrm>
                <a:off x="6442777"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26"/>
              <p:cNvSpPr/>
              <p:nvPr/>
            </p:nvSpPr>
            <p:spPr>
              <a:xfrm>
                <a:off x="661003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26"/>
              <p:cNvSpPr/>
              <p:nvPr/>
            </p:nvSpPr>
            <p:spPr>
              <a:xfrm>
                <a:off x="6777290"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26"/>
              <p:cNvSpPr/>
              <p:nvPr/>
            </p:nvSpPr>
            <p:spPr>
              <a:xfrm>
                <a:off x="694454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26"/>
              <p:cNvSpPr/>
              <p:nvPr/>
            </p:nvSpPr>
            <p:spPr>
              <a:xfrm>
                <a:off x="711180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26"/>
              <p:cNvSpPr/>
              <p:nvPr/>
            </p:nvSpPr>
            <p:spPr>
              <a:xfrm>
                <a:off x="7279060"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26"/>
              <p:cNvSpPr/>
              <p:nvPr/>
            </p:nvSpPr>
            <p:spPr>
              <a:xfrm>
                <a:off x="744631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26"/>
              <p:cNvSpPr/>
              <p:nvPr/>
            </p:nvSpPr>
            <p:spPr>
              <a:xfrm>
                <a:off x="7613573"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26"/>
              <p:cNvSpPr/>
              <p:nvPr/>
            </p:nvSpPr>
            <p:spPr>
              <a:xfrm>
                <a:off x="778082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26"/>
              <p:cNvSpPr/>
              <p:nvPr/>
            </p:nvSpPr>
            <p:spPr>
              <a:xfrm>
                <a:off x="7948086"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26"/>
              <p:cNvSpPr/>
              <p:nvPr/>
            </p:nvSpPr>
            <p:spPr>
              <a:xfrm>
                <a:off x="811534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26"/>
              <p:cNvSpPr/>
              <p:nvPr/>
            </p:nvSpPr>
            <p:spPr>
              <a:xfrm>
                <a:off x="828258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26"/>
              <p:cNvSpPr/>
              <p:nvPr/>
            </p:nvSpPr>
            <p:spPr>
              <a:xfrm>
                <a:off x="844984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26"/>
              <p:cNvSpPr/>
              <p:nvPr/>
            </p:nvSpPr>
            <p:spPr>
              <a:xfrm>
                <a:off x="861709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26"/>
              <p:cNvSpPr/>
              <p:nvPr/>
            </p:nvSpPr>
            <p:spPr>
              <a:xfrm>
                <a:off x="878435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638" name="Google Shape;2638;p26"/>
          <p:cNvSpPr txBox="1"/>
          <p:nvPr>
            <p:ph idx="1" type="subTitle"/>
          </p:nvPr>
        </p:nvSpPr>
        <p:spPr>
          <a:xfrm>
            <a:off x="713250" y="1114000"/>
            <a:ext cx="3858600" cy="32826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Char char="●"/>
              <a:defRPr/>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2639" name="Google Shape;2639;p26"/>
          <p:cNvSpPr txBox="1"/>
          <p:nvPr>
            <p:ph type="title"/>
          </p:nvPr>
        </p:nvSpPr>
        <p:spPr>
          <a:xfrm>
            <a:off x="713250" y="539500"/>
            <a:ext cx="7717500" cy="574500"/>
          </a:xfrm>
          <a:prstGeom prst="rect">
            <a:avLst/>
          </a:prstGeom>
          <a:noFill/>
        </p:spPr>
        <p:txBody>
          <a:bodyPr anchorCtr="0" anchor="ctr" bIns="91425" lIns="91425" spcFirstLastPara="1" rIns="91425" wrap="square" tIns="91425">
            <a:noAutofit/>
          </a:bodyPr>
          <a:lstStyle>
            <a:lvl1pPr lvl="0" rtl="0" algn="l">
              <a:spcBef>
                <a:spcPts val="0"/>
              </a:spcBef>
              <a:spcAft>
                <a:spcPts val="0"/>
              </a:spcAft>
              <a:buClr>
                <a:schemeClr val="lt2"/>
              </a:buClr>
              <a:buSzPts val="3600"/>
              <a:buFont typeface="Caveat"/>
              <a:buNone/>
              <a:defRPr/>
            </a:lvl1pPr>
            <a:lvl2pPr lvl="1"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2pPr>
            <a:lvl3pPr lvl="2"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3pPr>
            <a:lvl4pPr lvl="3"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4pPr>
            <a:lvl5pPr lvl="4"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5pPr>
            <a:lvl6pPr lvl="5"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6pPr>
            <a:lvl7pPr lvl="6"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7pPr>
            <a:lvl8pPr lvl="7"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8pPr>
            <a:lvl9pPr lvl="8"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CUSTOM_51">
    <p:bg>
      <p:bgPr>
        <a:solidFill>
          <a:schemeClr val="dk2"/>
        </a:solidFill>
      </p:bgPr>
    </p:bg>
    <p:spTree>
      <p:nvGrpSpPr>
        <p:cNvPr id="2640" name="Shape 2640"/>
        <p:cNvGrpSpPr/>
        <p:nvPr/>
      </p:nvGrpSpPr>
      <p:grpSpPr>
        <a:xfrm>
          <a:off x="0" y="0"/>
          <a:ext cx="0" cy="0"/>
          <a:chOff x="0" y="0"/>
          <a:chExt cx="0" cy="0"/>
        </a:xfrm>
      </p:grpSpPr>
      <p:grpSp>
        <p:nvGrpSpPr>
          <p:cNvPr id="2641" name="Google Shape;2641;p27"/>
          <p:cNvGrpSpPr/>
          <p:nvPr/>
        </p:nvGrpSpPr>
        <p:grpSpPr>
          <a:xfrm>
            <a:off x="223800" y="223800"/>
            <a:ext cx="8696400" cy="4695900"/>
            <a:chOff x="223800" y="223800"/>
            <a:chExt cx="8696400" cy="4695900"/>
          </a:xfrm>
        </p:grpSpPr>
        <p:sp>
          <p:nvSpPr>
            <p:cNvPr id="2642" name="Google Shape;2642;p27"/>
            <p:cNvSpPr/>
            <p:nvPr/>
          </p:nvSpPr>
          <p:spPr>
            <a:xfrm>
              <a:off x="223800" y="223800"/>
              <a:ext cx="8696400" cy="4695900"/>
            </a:xfrm>
            <a:prstGeom prst="roundRect">
              <a:avLst>
                <a:gd fmla="val 609" name="adj"/>
              </a:avLst>
            </a:prstGeom>
            <a:gradFill>
              <a:gsLst>
                <a:gs pos="0">
                  <a:schemeClr val="lt1"/>
                </a:gs>
                <a:gs pos="100000">
                  <a:schemeClr val="lt2"/>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27"/>
            <p:cNvSpPr/>
            <p:nvPr/>
          </p:nvSpPr>
          <p:spPr>
            <a:xfrm flipH="1">
              <a:off x="247650" y="223800"/>
              <a:ext cx="8648700" cy="4695900"/>
            </a:xfrm>
            <a:prstGeom prst="rtTriangle">
              <a:avLst/>
            </a:prstGeom>
            <a:solidFill>
              <a:srgbClr val="FBEFC6">
                <a:alpha val="308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44" name="Google Shape;2644;p27"/>
            <p:cNvGrpSpPr/>
            <p:nvPr/>
          </p:nvGrpSpPr>
          <p:grpSpPr>
            <a:xfrm>
              <a:off x="342833" y="376198"/>
              <a:ext cx="8458334" cy="167124"/>
              <a:chOff x="247650" y="304409"/>
              <a:chExt cx="8648604" cy="167107"/>
            </a:xfrm>
          </p:grpSpPr>
          <p:sp>
            <p:nvSpPr>
              <p:cNvPr id="2645" name="Google Shape;2645;p27"/>
              <p:cNvSpPr/>
              <p:nvPr/>
            </p:nvSpPr>
            <p:spPr>
              <a:xfrm>
                <a:off x="247650" y="304409"/>
                <a:ext cx="1188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27"/>
              <p:cNvSpPr/>
              <p:nvPr/>
            </p:nvSpPr>
            <p:spPr>
              <a:xfrm>
                <a:off x="42156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27"/>
              <p:cNvSpPr/>
              <p:nvPr/>
            </p:nvSpPr>
            <p:spPr>
              <a:xfrm>
                <a:off x="588819"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27"/>
              <p:cNvSpPr/>
              <p:nvPr/>
            </p:nvSpPr>
            <p:spPr>
              <a:xfrm>
                <a:off x="75607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27"/>
              <p:cNvSpPr/>
              <p:nvPr/>
            </p:nvSpPr>
            <p:spPr>
              <a:xfrm>
                <a:off x="923332"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27"/>
              <p:cNvSpPr/>
              <p:nvPr/>
            </p:nvSpPr>
            <p:spPr>
              <a:xfrm>
                <a:off x="109058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27"/>
              <p:cNvSpPr/>
              <p:nvPr/>
            </p:nvSpPr>
            <p:spPr>
              <a:xfrm>
                <a:off x="1257845"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27"/>
              <p:cNvSpPr/>
              <p:nvPr/>
            </p:nvSpPr>
            <p:spPr>
              <a:xfrm>
                <a:off x="142510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27"/>
              <p:cNvSpPr/>
              <p:nvPr/>
            </p:nvSpPr>
            <p:spPr>
              <a:xfrm>
                <a:off x="1592358"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27"/>
              <p:cNvSpPr/>
              <p:nvPr/>
            </p:nvSpPr>
            <p:spPr>
              <a:xfrm>
                <a:off x="1759615"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27"/>
              <p:cNvSpPr/>
              <p:nvPr/>
            </p:nvSpPr>
            <p:spPr>
              <a:xfrm>
                <a:off x="192687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27"/>
              <p:cNvSpPr/>
              <p:nvPr/>
            </p:nvSpPr>
            <p:spPr>
              <a:xfrm>
                <a:off x="2094128"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27"/>
              <p:cNvSpPr/>
              <p:nvPr/>
            </p:nvSpPr>
            <p:spPr>
              <a:xfrm>
                <a:off x="226138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27"/>
              <p:cNvSpPr/>
              <p:nvPr/>
            </p:nvSpPr>
            <p:spPr>
              <a:xfrm>
                <a:off x="242864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27"/>
              <p:cNvSpPr/>
              <p:nvPr/>
            </p:nvSpPr>
            <p:spPr>
              <a:xfrm>
                <a:off x="259589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27"/>
              <p:cNvSpPr/>
              <p:nvPr/>
            </p:nvSpPr>
            <p:spPr>
              <a:xfrm>
                <a:off x="276315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27"/>
              <p:cNvSpPr/>
              <p:nvPr/>
            </p:nvSpPr>
            <p:spPr>
              <a:xfrm>
                <a:off x="293041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27"/>
              <p:cNvSpPr/>
              <p:nvPr/>
            </p:nvSpPr>
            <p:spPr>
              <a:xfrm>
                <a:off x="3097667"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27"/>
              <p:cNvSpPr/>
              <p:nvPr/>
            </p:nvSpPr>
            <p:spPr>
              <a:xfrm>
                <a:off x="326492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27"/>
              <p:cNvSpPr/>
              <p:nvPr/>
            </p:nvSpPr>
            <p:spPr>
              <a:xfrm>
                <a:off x="3432180"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27"/>
              <p:cNvSpPr/>
              <p:nvPr/>
            </p:nvSpPr>
            <p:spPr>
              <a:xfrm>
                <a:off x="359943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27"/>
              <p:cNvSpPr/>
              <p:nvPr/>
            </p:nvSpPr>
            <p:spPr>
              <a:xfrm>
                <a:off x="376669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27"/>
              <p:cNvSpPr/>
              <p:nvPr/>
            </p:nvSpPr>
            <p:spPr>
              <a:xfrm>
                <a:off x="3933950"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27"/>
              <p:cNvSpPr/>
              <p:nvPr/>
            </p:nvSpPr>
            <p:spPr>
              <a:xfrm>
                <a:off x="410120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27"/>
              <p:cNvSpPr/>
              <p:nvPr/>
            </p:nvSpPr>
            <p:spPr>
              <a:xfrm>
                <a:off x="4268463"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27"/>
              <p:cNvSpPr/>
              <p:nvPr/>
            </p:nvSpPr>
            <p:spPr>
              <a:xfrm>
                <a:off x="443571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27"/>
              <p:cNvSpPr/>
              <p:nvPr/>
            </p:nvSpPr>
            <p:spPr>
              <a:xfrm>
                <a:off x="4602976"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27"/>
              <p:cNvSpPr/>
              <p:nvPr/>
            </p:nvSpPr>
            <p:spPr>
              <a:xfrm>
                <a:off x="477023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27"/>
              <p:cNvSpPr/>
              <p:nvPr/>
            </p:nvSpPr>
            <p:spPr>
              <a:xfrm>
                <a:off x="4937489"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27"/>
              <p:cNvSpPr/>
              <p:nvPr/>
            </p:nvSpPr>
            <p:spPr>
              <a:xfrm>
                <a:off x="5104745"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27"/>
              <p:cNvSpPr/>
              <p:nvPr/>
            </p:nvSpPr>
            <p:spPr>
              <a:xfrm>
                <a:off x="5272002"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27"/>
              <p:cNvSpPr/>
              <p:nvPr/>
            </p:nvSpPr>
            <p:spPr>
              <a:xfrm>
                <a:off x="5439258"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27"/>
              <p:cNvSpPr/>
              <p:nvPr/>
            </p:nvSpPr>
            <p:spPr>
              <a:xfrm>
                <a:off x="5606515"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27"/>
              <p:cNvSpPr/>
              <p:nvPr/>
            </p:nvSpPr>
            <p:spPr>
              <a:xfrm>
                <a:off x="577377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27"/>
              <p:cNvSpPr/>
              <p:nvPr/>
            </p:nvSpPr>
            <p:spPr>
              <a:xfrm>
                <a:off x="5941028"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27"/>
              <p:cNvSpPr/>
              <p:nvPr/>
            </p:nvSpPr>
            <p:spPr>
              <a:xfrm>
                <a:off x="610828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27"/>
              <p:cNvSpPr/>
              <p:nvPr/>
            </p:nvSpPr>
            <p:spPr>
              <a:xfrm>
                <a:off x="627552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27"/>
              <p:cNvSpPr/>
              <p:nvPr/>
            </p:nvSpPr>
            <p:spPr>
              <a:xfrm>
                <a:off x="6442777"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27"/>
              <p:cNvSpPr/>
              <p:nvPr/>
            </p:nvSpPr>
            <p:spPr>
              <a:xfrm>
                <a:off x="661003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27"/>
              <p:cNvSpPr/>
              <p:nvPr/>
            </p:nvSpPr>
            <p:spPr>
              <a:xfrm>
                <a:off x="6777290"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27"/>
              <p:cNvSpPr/>
              <p:nvPr/>
            </p:nvSpPr>
            <p:spPr>
              <a:xfrm>
                <a:off x="694454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27"/>
              <p:cNvSpPr/>
              <p:nvPr/>
            </p:nvSpPr>
            <p:spPr>
              <a:xfrm>
                <a:off x="711180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27"/>
              <p:cNvSpPr/>
              <p:nvPr/>
            </p:nvSpPr>
            <p:spPr>
              <a:xfrm>
                <a:off x="7279060"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27"/>
              <p:cNvSpPr/>
              <p:nvPr/>
            </p:nvSpPr>
            <p:spPr>
              <a:xfrm>
                <a:off x="744631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27"/>
              <p:cNvSpPr/>
              <p:nvPr/>
            </p:nvSpPr>
            <p:spPr>
              <a:xfrm>
                <a:off x="7613573"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27"/>
              <p:cNvSpPr/>
              <p:nvPr/>
            </p:nvSpPr>
            <p:spPr>
              <a:xfrm>
                <a:off x="778082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27"/>
              <p:cNvSpPr/>
              <p:nvPr/>
            </p:nvSpPr>
            <p:spPr>
              <a:xfrm>
                <a:off x="7948086"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27"/>
              <p:cNvSpPr/>
              <p:nvPr/>
            </p:nvSpPr>
            <p:spPr>
              <a:xfrm>
                <a:off x="811534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27"/>
              <p:cNvSpPr/>
              <p:nvPr/>
            </p:nvSpPr>
            <p:spPr>
              <a:xfrm>
                <a:off x="828258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27"/>
              <p:cNvSpPr/>
              <p:nvPr/>
            </p:nvSpPr>
            <p:spPr>
              <a:xfrm>
                <a:off x="844984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27"/>
              <p:cNvSpPr/>
              <p:nvPr/>
            </p:nvSpPr>
            <p:spPr>
              <a:xfrm>
                <a:off x="861709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27"/>
              <p:cNvSpPr/>
              <p:nvPr/>
            </p:nvSpPr>
            <p:spPr>
              <a:xfrm>
                <a:off x="878435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7" name="Google Shape;2697;p27"/>
            <p:cNvGrpSpPr/>
            <p:nvPr/>
          </p:nvGrpSpPr>
          <p:grpSpPr>
            <a:xfrm>
              <a:off x="342833" y="4600173"/>
              <a:ext cx="8458334" cy="167124"/>
              <a:chOff x="247650" y="304409"/>
              <a:chExt cx="8648604" cy="167107"/>
            </a:xfrm>
          </p:grpSpPr>
          <p:sp>
            <p:nvSpPr>
              <p:cNvPr id="2698" name="Google Shape;2698;p27"/>
              <p:cNvSpPr/>
              <p:nvPr/>
            </p:nvSpPr>
            <p:spPr>
              <a:xfrm>
                <a:off x="247650" y="304409"/>
                <a:ext cx="1188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27"/>
              <p:cNvSpPr/>
              <p:nvPr/>
            </p:nvSpPr>
            <p:spPr>
              <a:xfrm>
                <a:off x="42156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27"/>
              <p:cNvSpPr/>
              <p:nvPr/>
            </p:nvSpPr>
            <p:spPr>
              <a:xfrm>
                <a:off x="588819"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27"/>
              <p:cNvSpPr/>
              <p:nvPr/>
            </p:nvSpPr>
            <p:spPr>
              <a:xfrm>
                <a:off x="75607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27"/>
              <p:cNvSpPr/>
              <p:nvPr/>
            </p:nvSpPr>
            <p:spPr>
              <a:xfrm>
                <a:off x="923332"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27"/>
              <p:cNvSpPr/>
              <p:nvPr/>
            </p:nvSpPr>
            <p:spPr>
              <a:xfrm>
                <a:off x="109058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27"/>
              <p:cNvSpPr/>
              <p:nvPr/>
            </p:nvSpPr>
            <p:spPr>
              <a:xfrm>
                <a:off x="1257845"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27"/>
              <p:cNvSpPr/>
              <p:nvPr/>
            </p:nvSpPr>
            <p:spPr>
              <a:xfrm>
                <a:off x="142510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27"/>
              <p:cNvSpPr/>
              <p:nvPr/>
            </p:nvSpPr>
            <p:spPr>
              <a:xfrm>
                <a:off x="1592358"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27"/>
              <p:cNvSpPr/>
              <p:nvPr/>
            </p:nvSpPr>
            <p:spPr>
              <a:xfrm>
                <a:off x="1759615"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27"/>
              <p:cNvSpPr/>
              <p:nvPr/>
            </p:nvSpPr>
            <p:spPr>
              <a:xfrm>
                <a:off x="192687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27"/>
              <p:cNvSpPr/>
              <p:nvPr/>
            </p:nvSpPr>
            <p:spPr>
              <a:xfrm>
                <a:off x="2094128"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27"/>
              <p:cNvSpPr/>
              <p:nvPr/>
            </p:nvSpPr>
            <p:spPr>
              <a:xfrm>
                <a:off x="226138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27"/>
              <p:cNvSpPr/>
              <p:nvPr/>
            </p:nvSpPr>
            <p:spPr>
              <a:xfrm>
                <a:off x="242864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27"/>
              <p:cNvSpPr/>
              <p:nvPr/>
            </p:nvSpPr>
            <p:spPr>
              <a:xfrm>
                <a:off x="259589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27"/>
              <p:cNvSpPr/>
              <p:nvPr/>
            </p:nvSpPr>
            <p:spPr>
              <a:xfrm>
                <a:off x="276315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27"/>
              <p:cNvSpPr/>
              <p:nvPr/>
            </p:nvSpPr>
            <p:spPr>
              <a:xfrm>
                <a:off x="293041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27"/>
              <p:cNvSpPr/>
              <p:nvPr/>
            </p:nvSpPr>
            <p:spPr>
              <a:xfrm>
                <a:off x="3097667"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27"/>
              <p:cNvSpPr/>
              <p:nvPr/>
            </p:nvSpPr>
            <p:spPr>
              <a:xfrm>
                <a:off x="326492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27"/>
              <p:cNvSpPr/>
              <p:nvPr/>
            </p:nvSpPr>
            <p:spPr>
              <a:xfrm>
                <a:off x="3432180"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27"/>
              <p:cNvSpPr/>
              <p:nvPr/>
            </p:nvSpPr>
            <p:spPr>
              <a:xfrm>
                <a:off x="359943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27"/>
              <p:cNvSpPr/>
              <p:nvPr/>
            </p:nvSpPr>
            <p:spPr>
              <a:xfrm>
                <a:off x="376669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27"/>
              <p:cNvSpPr/>
              <p:nvPr/>
            </p:nvSpPr>
            <p:spPr>
              <a:xfrm>
                <a:off x="3933950"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27"/>
              <p:cNvSpPr/>
              <p:nvPr/>
            </p:nvSpPr>
            <p:spPr>
              <a:xfrm>
                <a:off x="410120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27"/>
              <p:cNvSpPr/>
              <p:nvPr/>
            </p:nvSpPr>
            <p:spPr>
              <a:xfrm>
                <a:off x="4268463"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27"/>
              <p:cNvSpPr/>
              <p:nvPr/>
            </p:nvSpPr>
            <p:spPr>
              <a:xfrm>
                <a:off x="443571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27"/>
              <p:cNvSpPr/>
              <p:nvPr/>
            </p:nvSpPr>
            <p:spPr>
              <a:xfrm>
                <a:off x="4602976"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27"/>
              <p:cNvSpPr/>
              <p:nvPr/>
            </p:nvSpPr>
            <p:spPr>
              <a:xfrm>
                <a:off x="477023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27"/>
              <p:cNvSpPr/>
              <p:nvPr/>
            </p:nvSpPr>
            <p:spPr>
              <a:xfrm>
                <a:off x="4937489"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27"/>
              <p:cNvSpPr/>
              <p:nvPr/>
            </p:nvSpPr>
            <p:spPr>
              <a:xfrm>
                <a:off x="5104745"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27"/>
              <p:cNvSpPr/>
              <p:nvPr/>
            </p:nvSpPr>
            <p:spPr>
              <a:xfrm>
                <a:off x="5272002"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27"/>
              <p:cNvSpPr/>
              <p:nvPr/>
            </p:nvSpPr>
            <p:spPr>
              <a:xfrm>
                <a:off x="5439258"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27"/>
              <p:cNvSpPr/>
              <p:nvPr/>
            </p:nvSpPr>
            <p:spPr>
              <a:xfrm>
                <a:off x="5606515"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27"/>
              <p:cNvSpPr/>
              <p:nvPr/>
            </p:nvSpPr>
            <p:spPr>
              <a:xfrm>
                <a:off x="577377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27"/>
              <p:cNvSpPr/>
              <p:nvPr/>
            </p:nvSpPr>
            <p:spPr>
              <a:xfrm>
                <a:off x="5941028"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27"/>
              <p:cNvSpPr/>
              <p:nvPr/>
            </p:nvSpPr>
            <p:spPr>
              <a:xfrm>
                <a:off x="610828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27"/>
              <p:cNvSpPr/>
              <p:nvPr/>
            </p:nvSpPr>
            <p:spPr>
              <a:xfrm>
                <a:off x="627552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27"/>
              <p:cNvSpPr/>
              <p:nvPr/>
            </p:nvSpPr>
            <p:spPr>
              <a:xfrm>
                <a:off x="6442777"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27"/>
              <p:cNvSpPr/>
              <p:nvPr/>
            </p:nvSpPr>
            <p:spPr>
              <a:xfrm>
                <a:off x="661003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27"/>
              <p:cNvSpPr/>
              <p:nvPr/>
            </p:nvSpPr>
            <p:spPr>
              <a:xfrm>
                <a:off x="6777290"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27"/>
              <p:cNvSpPr/>
              <p:nvPr/>
            </p:nvSpPr>
            <p:spPr>
              <a:xfrm>
                <a:off x="694454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27"/>
              <p:cNvSpPr/>
              <p:nvPr/>
            </p:nvSpPr>
            <p:spPr>
              <a:xfrm>
                <a:off x="711180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27"/>
              <p:cNvSpPr/>
              <p:nvPr/>
            </p:nvSpPr>
            <p:spPr>
              <a:xfrm>
                <a:off x="7279060"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27"/>
              <p:cNvSpPr/>
              <p:nvPr/>
            </p:nvSpPr>
            <p:spPr>
              <a:xfrm>
                <a:off x="744631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27"/>
              <p:cNvSpPr/>
              <p:nvPr/>
            </p:nvSpPr>
            <p:spPr>
              <a:xfrm>
                <a:off x="7613573"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27"/>
              <p:cNvSpPr/>
              <p:nvPr/>
            </p:nvSpPr>
            <p:spPr>
              <a:xfrm>
                <a:off x="778082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27"/>
              <p:cNvSpPr/>
              <p:nvPr/>
            </p:nvSpPr>
            <p:spPr>
              <a:xfrm>
                <a:off x="7948086"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27"/>
              <p:cNvSpPr/>
              <p:nvPr/>
            </p:nvSpPr>
            <p:spPr>
              <a:xfrm>
                <a:off x="811534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27"/>
              <p:cNvSpPr/>
              <p:nvPr/>
            </p:nvSpPr>
            <p:spPr>
              <a:xfrm>
                <a:off x="828258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27"/>
              <p:cNvSpPr/>
              <p:nvPr/>
            </p:nvSpPr>
            <p:spPr>
              <a:xfrm>
                <a:off x="844984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27"/>
              <p:cNvSpPr/>
              <p:nvPr/>
            </p:nvSpPr>
            <p:spPr>
              <a:xfrm>
                <a:off x="861709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27"/>
              <p:cNvSpPr/>
              <p:nvPr/>
            </p:nvSpPr>
            <p:spPr>
              <a:xfrm>
                <a:off x="878435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750" name="Google Shape;2750;p27"/>
          <p:cNvSpPr txBox="1"/>
          <p:nvPr>
            <p:ph idx="1" type="subTitle"/>
          </p:nvPr>
        </p:nvSpPr>
        <p:spPr>
          <a:xfrm>
            <a:off x="713250" y="1114000"/>
            <a:ext cx="3858600" cy="32826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Char char="●"/>
              <a:defRPr/>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2751" name="Google Shape;2751;p27"/>
          <p:cNvSpPr txBox="1"/>
          <p:nvPr>
            <p:ph type="title"/>
          </p:nvPr>
        </p:nvSpPr>
        <p:spPr>
          <a:xfrm>
            <a:off x="713250" y="539500"/>
            <a:ext cx="7717500" cy="574500"/>
          </a:xfrm>
          <a:prstGeom prst="rect">
            <a:avLst/>
          </a:prstGeom>
          <a:noFill/>
        </p:spPr>
        <p:txBody>
          <a:bodyPr anchorCtr="0" anchor="ctr" bIns="91425" lIns="91425" spcFirstLastPara="1" rIns="91425" wrap="square" tIns="91425">
            <a:noAutofit/>
          </a:bodyPr>
          <a:lstStyle>
            <a:lvl1pPr lvl="0" rtl="0" algn="l">
              <a:spcBef>
                <a:spcPts val="0"/>
              </a:spcBef>
              <a:spcAft>
                <a:spcPts val="0"/>
              </a:spcAft>
              <a:buClr>
                <a:schemeClr val="lt2"/>
              </a:buClr>
              <a:buSzPts val="3600"/>
              <a:buFont typeface="Caveat"/>
              <a:buNone/>
              <a:defRPr/>
            </a:lvl1pPr>
            <a:lvl2pPr lvl="1"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2pPr>
            <a:lvl3pPr lvl="2"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3pPr>
            <a:lvl4pPr lvl="3"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4pPr>
            <a:lvl5pPr lvl="4"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5pPr>
            <a:lvl6pPr lvl="5"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6pPr>
            <a:lvl7pPr lvl="6"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7pPr>
            <a:lvl8pPr lvl="7"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8pPr>
            <a:lvl9pPr lvl="8"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9pPr>
          </a:lstStyle>
          <a:p/>
        </p:txBody>
      </p:sp>
      <p:sp>
        <p:nvSpPr>
          <p:cNvPr id="2752" name="Google Shape;2752;p27"/>
          <p:cNvSpPr txBox="1"/>
          <p:nvPr>
            <p:ph idx="2" type="subTitle"/>
          </p:nvPr>
        </p:nvSpPr>
        <p:spPr>
          <a:xfrm>
            <a:off x="4572000" y="1114000"/>
            <a:ext cx="3858600" cy="32826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Char char="●"/>
              <a:defRPr/>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54">
    <p:bg>
      <p:bgPr>
        <a:solidFill>
          <a:schemeClr val="dk2"/>
        </a:solidFill>
      </p:bgPr>
    </p:bg>
    <p:spTree>
      <p:nvGrpSpPr>
        <p:cNvPr id="2753" name="Shape 2753"/>
        <p:cNvGrpSpPr/>
        <p:nvPr/>
      </p:nvGrpSpPr>
      <p:grpSpPr>
        <a:xfrm>
          <a:off x="0" y="0"/>
          <a:ext cx="0" cy="0"/>
          <a:chOff x="0" y="0"/>
          <a:chExt cx="0" cy="0"/>
        </a:xfrm>
      </p:grpSpPr>
      <p:grpSp>
        <p:nvGrpSpPr>
          <p:cNvPr id="2754" name="Google Shape;2754;p28"/>
          <p:cNvGrpSpPr/>
          <p:nvPr/>
        </p:nvGrpSpPr>
        <p:grpSpPr>
          <a:xfrm>
            <a:off x="223800" y="223800"/>
            <a:ext cx="8696400" cy="4695900"/>
            <a:chOff x="223800" y="223800"/>
            <a:chExt cx="8696400" cy="4695900"/>
          </a:xfrm>
        </p:grpSpPr>
        <p:sp>
          <p:nvSpPr>
            <p:cNvPr id="2755" name="Google Shape;2755;p28"/>
            <p:cNvSpPr/>
            <p:nvPr/>
          </p:nvSpPr>
          <p:spPr>
            <a:xfrm>
              <a:off x="223800" y="223800"/>
              <a:ext cx="8696400" cy="4695900"/>
            </a:xfrm>
            <a:prstGeom prst="roundRect">
              <a:avLst>
                <a:gd fmla="val 609" name="adj"/>
              </a:avLst>
            </a:prstGeom>
            <a:gradFill>
              <a:gsLst>
                <a:gs pos="0">
                  <a:schemeClr val="lt1"/>
                </a:gs>
                <a:gs pos="100000">
                  <a:schemeClr val="lt2"/>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28"/>
            <p:cNvSpPr/>
            <p:nvPr/>
          </p:nvSpPr>
          <p:spPr>
            <a:xfrm flipH="1">
              <a:off x="247650" y="223800"/>
              <a:ext cx="8648700" cy="4695900"/>
            </a:xfrm>
            <a:prstGeom prst="rtTriangle">
              <a:avLst/>
            </a:prstGeom>
            <a:solidFill>
              <a:srgbClr val="FBEFC6">
                <a:alpha val="308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57" name="Google Shape;2757;p28"/>
            <p:cNvGrpSpPr/>
            <p:nvPr/>
          </p:nvGrpSpPr>
          <p:grpSpPr>
            <a:xfrm>
              <a:off x="342833" y="376198"/>
              <a:ext cx="8458334" cy="167124"/>
              <a:chOff x="247650" y="304409"/>
              <a:chExt cx="8648604" cy="167107"/>
            </a:xfrm>
          </p:grpSpPr>
          <p:sp>
            <p:nvSpPr>
              <p:cNvPr id="2758" name="Google Shape;2758;p28"/>
              <p:cNvSpPr/>
              <p:nvPr/>
            </p:nvSpPr>
            <p:spPr>
              <a:xfrm>
                <a:off x="247650" y="304409"/>
                <a:ext cx="1188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28"/>
              <p:cNvSpPr/>
              <p:nvPr/>
            </p:nvSpPr>
            <p:spPr>
              <a:xfrm>
                <a:off x="42156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28"/>
              <p:cNvSpPr/>
              <p:nvPr/>
            </p:nvSpPr>
            <p:spPr>
              <a:xfrm>
                <a:off x="588819"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28"/>
              <p:cNvSpPr/>
              <p:nvPr/>
            </p:nvSpPr>
            <p:spPr>
              <a:xfrm>
                <a:off x="75607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28"/>
              <p:cNvSpPr/>
              <p:nvPr/>
            </p:nvSpPr>
            <p:spPr>
              <a:xfrm>
                <a:off x="923332"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28"/>
              <p:cNvSpPr/>
              <p:nvPr/>
            </p:nvSpPr>
            <p:spPr>
              <a:xfrm>
                <a:off x="109058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28"/>
              <p:cNvSpPr/>
              <p:nvPr/>
            </p:nvSpPr>
            <p:spPr>
              <a:xfrm>
                <a:off x="1257845"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28"/>
              <p:cNvSpPr/>
              <p:nvPr/>
            </p:nvSpPr>
            <p:spPr>
              <a:xfrm>
                <a:off x="142510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28"/>
              <p:cNvSpPr/>
              <p:nvPr/>
            </p:nvSpPr>
            <p:spPr>
              <a:xfrm>
                <a:off x="1592358"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28"/>
              <p:cNvSpPr/>
              <p:nvPr/>
            </p:nvSpPr>
            <p:spPr>
              <a:xfrm>
                <a:off x="1759615"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28"/>
              <p:cNvSpPr/>
              <p:nvPr/>
            </p:nvSpPr>
            <p:spPr>
              <a:xfrm>
                <a:off x="192687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28"/>
              <p:cNvSpPr/>
              <p:nvPr/>
            </p:nvSpPr>
            <p:spPr>
              <a:xfrm>
                <a:off x="2094128"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28"/>
              <p:cNvSpPr/>
              <p:nvPr/>
            </p:nvSpPr>
            <p:spPr>
              <a:xfrm>
                <a:off x="226138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28"/>
              <p:cNvSpPr/>
              <p:nvPr/>
            </p:nvSpPr>
            <p:spPr>
              <a:xfrm>
                <a:off x="242864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28"/>
              <p:cNvSpPr/>
              <p:nvPr/>
            </p:nvSpPr>
            <p:spPr>
              <a:xfrm>
                <a:off x="259589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28"/>
              <p:cNvSpPr/>
              <p:nvPr/>
            </p:nvSpPr>
            <p:spPr>
              <a:xfrm>
                <a:off x="276315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28"/>
              <p:cNvSpPr/>
              <p:nvPr/>
            </p:nvSpPr>
            <p:spPr>
              <a:xfrm>
                <a:off x="293041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28"/>
              <p:cNvSpPr/>
              <p:nvPr/>
            </p:nvSpPr>
            <p:spPr>
              <a:xfrm>
                <a:off x="3097667"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28"/>
              <p:cNvSpPr/>
              <p:nvPr/>
            </p:nvSpPr>
            <p:spPr>
              <a:xfrm>
                <a:off x="326492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28"/>
              <p:cNvSpPr/>
              <p:nvPr/>
            </p:nvSpPr>
            <p:spPr>
              <a:xfrm>
                <a:off x="3432180"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28"/>
              <p:cNvSpPr/>
              <p:nvPr/>
            </p:nvSpPr>
            <p:spPr>
              <a:xfrm>
                <a:off x="359943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28"/>
              <p:cNvSpPr/>
              <p:nvPr/>
            </p:nvSpPr>
            <p:spPr>
              <a:xfrm>
                <a:off x="376669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28"/>
              <p:cNvSpPr/>
              <p:nvPr/>
            </p:nvSpPr>
            <p:spPr>
              <a:xfrm>
                <a:off x="3933950"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28"/>
              <p:cNvSpPr/>
              <p:nvPr/>
            </p:nvSpPr>
            <p:spPr>
              <a:xfrm>
                <a:off x="410120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28"/>
              <p:cNvSpPr/>
              <p:nvPr/>
            </p:nvSpPr>
            <p:spPr>
              <a:xfrm>
                <a:off x="4268463"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28"/>
              <p:cNvSpPr/>
              <p:nvPr/>
            </p:nvSpPr>
            <p:spPr>
              <a:xfrm>
                <a:off x="443571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28"/>
              <p:cNvSpPr/>
              <p:nvPr/>
            </p:nvSpPr>
            <p:spPr>
              <a:xfrm>
                <a:off x="4602976"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28"/>
              <p:cNvSpPr/>
              <p:nvPr/>
            </p:nvSpPr>
            <p:spPr>
              <a:xfrm>
                <a:off x="477023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28"/>
              <p:cNvSpPr/>
              <p:nvPr/>
            </p:nvSpPr>
            <p:spPr>
              <a:xfrm>
                <a:off x="4937489"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28"/>
              <p:cNvSpPr/>
              <p:nvPr/>
            </p:nvSpPr>
            <p:spPr>
              <a:xfrm>
                <a:off x="5104745"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28"/>
              <p:cNvSpPr/>
              <p:nvPr/>
            </p:nvSpPr>
            <p:spPr>
              <a:xfrm>
                <a:off x="5272002"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28"/>
              <p:cNvSpPr/>
              <p:nvPr/>
            </p:nvSpPr>
            <p:spPr>
              <a:xfrm>
                <a:off x="5439258"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28"/>
              <p:cNvSpPr/>
              <p:nvPr/>
            </p:nvSpPr>
            <p:spPr>
              <a:xfrm>
                <a:off x="5606515"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28"/>
              <p:cNvSpPr/>
              <p:nvPr/>
            </p:nvSpPr>
            <p:spPr>
              <a:xfrm>
                <a:off x="577377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28"/>
              <p:cNvSpPr/>
              <p:nvPr/>
            </p:nvSpPr>
            <p:spPr>
              <a:xfrm>
                <a:off x="5941028"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28"/>
              <p:cNvSpPr/>
              <p:nvPr/>
            </p:nvSpPr>
            <p:spPr>
              <a:xfrm>
                <a:off x="610828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28"/>
              <p:cNvSpPr/>
              <p:nvPr/>
            </p:nvSpPr>
            <p:spPr>
              <a:xfrm>
                <a:off x="627552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28"/>
              <p:cNvSpPr/>
              <p:nvPr/>
            </p:nvSpPr>
            <p:spPr>
              <a:xfrm>
                <a:off x="6442777"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28"/>
              <p:cNvSpPr/>
              <p:nvPr/>
            </p:nvSpPr>
            <p:spPr>
              <a:xfrm>
                <a:off x="661003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28"/>
              <p:cNvSpPr/>
              <p:nvPr/>
            </p:nvSpPr>
            <p:spPr>
              <a:xfrm>
                <a:off x="6777290"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28"/>
              <p:cNvSpPr/>
              <p:nvPr/>
            </p:nvSpPr>
            <p:spPr>
              <a:xfrm>
                <a:off x="694454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28"/>
              <p:cNvSpPr/>
              <p:nvPr/>
            </p:nvSpPr>
            <p:spPr>
              <a:xfrm>
                <a:off x="711180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28"/>
              <p:cNvSpPr/>
              <p:nvPr/>
            </p:nvSpPr>
            <p:spPr>
              <a:xfrm>
                <a:off x="7279060"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28"/>
              <p:cNvSpPr/>
              <p:nvPr/>
            </p:nvSpPr>
            <p:spPr>
              <a:xfrm>
                <a:off x="744631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28"/>
              <p:cNvSpPr/>
              <p:nvPr/>
            </p:nvSpPr>
            <p:spPr>
              <a:xfrm>
                <a:off x="7613573"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28"/>
              <p:cNvSpPr/>
              <p:nvPr/>
            </p:nvSpPr>
            <p:spPr>
              <a:xfrm>
                <a:off x="778082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28"/>
              <p:cNvSpPr/>
              <p:nvPr/>
            </p:nvSpPr>
            <p:spPr>
              <a:xfrm>
                <a:off x="7948086"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28"/>
              <p:cNvSpPr/>
              <p:nvPr/>
            </p:nvSpPr>
            <p:spPr>
              <a:xfrm>
                <a:off x="811534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28"/>
              <p:cNvSpPr/>
              <p:nvPr/>
            </p:nvSpPr>
            <p:spPr>
              <a:xfrm>
                <a:off x="828258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28"/>
              <p:cNvSpPr/>
              <p:nvPr/>
            </p:nvSpPr>
            <p:spPr>
              <a:xfrm>
                <a:off x="844984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28"/>
              <p:cNvSpPr/>
              <p:nvPr/>
            </p:nvSpPr>
            <p:spPr>
              <a:xfrm>
                <a:off x="861709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28"/>
              <p:cNvSpPr/>
              <p:nvPr/>
            </p:nvSpPr>
            <p:spPr>
              <a:xfrm>
                <a:off x="878435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0" name="Google Shape;2810;p28"/>
            <p:cNvGrpSpPr/>
            <p:nvPr/>
          </p:nvGrpSpPr>
          <p:grpSpPr>
            <a:xfrm>
              <a:off x="342833" y="4600173"/>
              <a:ext cx="8458334" cy="167124"/>
              <a:chOff x="247650" y="304409"/>
              <a:chExt cx="8648604" cy="167107"/>
            </a:xfrm>
          </p:grpSpPr>
          <p:sp>
            <p:nvSpPr>
              <p:cNvPr id="2811" name="Google Shape;2811;p28"/>
              <p:cNvSpPr/>
              <p:nvPr/>
            </p:nvSpPr>
            <p:spPr>
              <a:xfrm>
                <a:off x="247650" y="304409"/>
                <a:ext cx="1188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28"/>
              <p:cNvSpPr/>
              <p:nvPr/>
            </p:nvSpPr>
            <p:spPr>
              <a:xfrm>
                <a:off x="42156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28"/>
              <p:cNvSpPr/>
              <p:nvPr/>
            </p:nvSpPr>
            <p:spPr>
              <a:xfrm>
                <a:off x="588819"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28"/>
              <p:cNvSpPr/>
              <p:nvPr/>
            </p:nvSpPr>
            <p:spPr>
              <a:xfrm>
                <a:off x="75607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28"/>
              <p:cNvSpPr/>
              <p:nvPr/>
            </p:nvSpPr>
            <p:spPr>
              <a:xfrm>
                <a:off x="923332"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28"/>
              <p:cNvSpPr/>
              <p:nvPr/>
            </p:nvSpPr>
            <p:spPr>
              <a:xfrm>
                <a:off x="109058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28"/>
              <p:cNvSpPr/>
              <p:nvPr/>
            </p:nvSpPr>
            <p:spPr>
              <a:xfrm>
                <a:off x="1257845"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28"/>
              <p:cNvSpPr/>
              <p:nvPr/>
            </p:nvSpPr>
            <p:spPr>
              <a:xfrm>
                <a:off x="142510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28"/>
              <p:cNvSpPr/>
              <p:nvPr/>
            </p:nvSpPr>
            <p:spPr>
              <a:xfrm>
                <a:off x="1592358"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28"/>
              <p:cNvSpPr/>
              <p:nvPr/>
            </p:nvSpPr>
            <p:spPr>
              <a:xfrm>
                <a:off x="1759615"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28"/>
              <p:cNvSpPr/>
              <p:nvPr/>
            </p:nvSpPr>
            <p:spPr>
              <a:xfrm>
                <a:off x="192687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28"/>
              <p:cNvSpPr/>
              <p:nvPr/>
            </p:nvSpPr>
            <p:spPr>
              <a:xfrm>
                <a:off x="2094128"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28"/>
              <p:cNvSpPr/>
              <p:nvPr/>
            </p:nvSpPr>
            <p:spPr>
              <a:xfrm>
                <a:off x="226138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28"/>
              <p:cNvSpPr/>
              <p:nvPr/>
            </p:nvSpPr>
            <p:spPr>
              <a:xfrm>
                <a:off x="242864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28"/>
              <p:cNvSpPr/>
              <p:nvPr/>
            </p:nvSpPr>
            <p:spPr>
              <a:xfrm>
                <a:off x="259589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28"/>
              <p:cNvSpPr/>
              <p:nvPr/>
            </p:nvSpPr>
            <p:spPr>
              <a:xfrm>
                <a:off x="276315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28"/>
              <p:cNvSpPr/>
              <p:nvPr/>
            </p:nvSpPr>
            <p:spPr>
              <a:xfrm>
                <a:off x="293041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28"/>
              <p:cNvSpPr/>
              <p:nvPr/>
            </p:nvSpPr>
            <p:spPr>
              <a:xfrm>
                <a:off x="3097667"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28"/>
              <p:cNvSpPr/>
              <p:nvPr/>
            </p:nvSpPr>
            <p:spPr>
              <a:xfrm>
                <a:off x="326492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28"/>
              <p:cNvSpPr/>
              <p:nvPr/>
            </p:nvSpPr>
            <p:spPr>
              <a:xfrm>
                <a:off x="3432180"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28"/>
              <p:cNvSpPr/>
              <p:nvPr/>
            </p:nvSpPr>
            <p:spPr>
              <a:xfrm>
                <a:off x="359943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28"/>
              <p:cNvSpPr/>
              <p:nvPr/>
            </p:nvSpPr>
            <p:spPr>
              <a:xfrm>
                <a:off x="376669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28"/>
              <p:cNvSpPr/>
              <p:nvPr/>
            </p:nvSpPr>
            <p:spPr>
              <a:xfrm>
                <a:off x="3933950"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28"/>
              <p:cNvSpPr/>
              <p:nvPr/>
            </p:nvSpPr>
            <p:spPr>
              <a:xfrm>
                <a:off x="410120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28"/>
              <p:cNvSpPr/>
              <p:nvPr/>
            </p:nvSpPr>
            <p:spPr>
              <a:xfrm>
                <a:off x="4268463"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28"/>
              <p:cNvSpPr/>
              <p:nvPr/>
            </p:nvSpPr>
            <p:spPr>
              <a:xfrm>
                <a:off x="443571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28"/>
              <p:cNvSpPr/>
              <p:nvPr/>
            </p:nvSpPr>
            <p:spPr>
              <a:xfrm>
                <a:off x="4602976"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28"/>
              <p:cNvSpPr/>
              <p:nvPr/>
            </p:nvSpPr>
            <p:spPr>
              <a:xfrm>
                <a:off x="477023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28"/>
              <p:cNvSpPr/>
              <p:nvPr/>
            </p:nvSpPr>
            <p:spPr>
              <a:xfrm>
                <a:off x="4937489"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28"/>
              <p:cNvSpPr/>
              <p:nvPr/>
            </p:nvSpPr>
            <p:spPr>
              <a:xfrm>
                <a:off x="5104745"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28"/>
              <p:cNvSpPr/>
              <p:nvPr/>
            </p:nvSpPr>
            <p:spPr>
              <a:xfrm>
                <a:off x="5272002"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28"/>
              <p:cNvSpPr/>
              <p:nvPr/>
            </p:nvSpPr>
            <p:spPr>
              <a:xfrm>
                <a:off x="5439258"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28"/>
              <p:cNvSpPr/>
              <p:nvPr/>
            </p:nvSpPr>
            <p:spPr>
              <a:xfrm>
                <a:off x="5606515"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28"/>
              <p:cNvSpPr/>
              <p:nvPr/>
            </p:nvSpPr>
            <p:spPr>
              <a:xfrm>
                <a:off x="577377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28"/>
              <p:cNvSpPr/>
              <p:nvPr/>
            </p:nvSpPr>
            <p:spPr>
              <a:xfrm>
                <a:off x="5941028"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28"/>
              <p:cNvSpPr/>
              <p:nvPr/>
            </p:nvSpPr>
            <p:spPr>
              <a:xfrm>
                <a:off x="610828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28"/>
              <p:cNvSpPr/>
              <p:nvPr/>
            </p:nvSpPr>
            <p:spPr>
              <a:xfrm>
                <a:off x="627552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28"/>
              <p:cNvSpPr/>
              <p:nvPr/>
            </p:nvSpPr>
            <p:spPr>
              <a:xfrm>
                <a:off x="6442777"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28"/>
              <p:cNvSpPr/>
              <p:nvPr/>
            </p:nvSpPr>
            <p:spPr>
              <a:xfrm>
                <a:off x="661003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28"/>
              <p:cNvSpPr/>
              <p:nvPr/>
            </p:nvSpPr>
            <p:spPr>
              <a:xfrm>
                <a:off x="6777290"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28"/>
              <p:cNvSpPr/>
              <p:nvPr/>
            </p:nvSpPr>
            <p:spPr>
              <a:xfrm>
                <a:off x="694454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28"/>
              <p:cNvSpPr/>
              <p:nvPr/>
            </p:nvSpPr>
            <p:spPr>
              <a:xfrm>
                <a:off x="711180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28"/>
              <p:cNvSpPr/>
              <p:nvPr/>
            </p:nvSpPr>
            <p:spPr>
              <a:xfrm>
                <a:off x="7279060"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28"/>
              <p:cNvSpPr/>
              <p:nvPr/>
            </p:nvSpPr>
            <p:spPr>
              <a:xfrm>
                <a:off x="744631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28"/>
              <p:cNvSpPr/>
              <p:nvPr/>
            </p:nvSpPr>
            <p:spPr>
              <a:xfrm>
                <a:off x="7613573"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28"/>
              <p:cNvSpPr/>
              <p:nvPr/>
            </p:nvSpPr>
            <p:spPr>
              <a:xfrm>
                <a:off x="778082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28"/>
              <p:cNvSpPr/>
              <p:nvPr/>
            </p:nvSpPr>
            <p:spPr>
              <a:xfrm>
                <a:off x="7948086"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28"/>
              <p:cNvSpPr/>
              <p:nvPr/>
            </p:nvSpPr>
            <p:spPr>
              <a:xfrm>
                <a:off x="811534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28"/>
              <p:cNvSpPr/>
              <p:nvPr/>
            </p:nvSpPr>
            <p:spPr>
              <a:xfrm>
                <a:off x="828258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28"/>
              <p:cNvSpPr/>
              <p:nvPr/>
            </p:nvSpPr>
            <p:spPr>
              <a:xfrm>
                <a:off x="844984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28"/>
              <p:cNvSpPr/>
              <p:nvPr/>
            </p:nvSpPr>
            <p:spPr>
              <a:xfrm>
                <a:off x="861709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28"/>
              <p:cNvSpPr/>
              <p:nvPr/>
            </p:nvSpPr>
            <p:spPr>
              <a:xfrm>
                <a:off x="878435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863" name="Google Shape;2863;p28"/>
          <p:cNvSpPr txBox="1"/>
          <p:nvPr>
            <p:ph idx="1" type="body"/>
          </p:nvPr>
        </p:nvSpPr>
        <p:spPr>
          <a:xfrm>
            <a:off x="874675" y="2415276"/>
            <a:ext cx="2785800" cy="1101900"/>
          </a:xfrm>
          <a:prstGeom prst="rect">
            <a:avLst/>
          </a:prstGeom>
        </p:spPr>
        <p:txBody>
          <a:bodyPr anchorCtr="0" anchor="t" bIns="91425" lIns="91425" spcFirstLastPara="1" rIns="91425" wrap="square" tIns="91425">
            <a:noAutofit/>
          </a:bodyPr>
          <a:lstStyle>
            <a:lvl1pPr indent="-304800" lvl="0" marL="457200" rtl="0">
              <a:spcBef>
                <a:spcPts val="0"/>
              </a:spcBef>
              <a:spcAft>
                <a:spcPts val="0"/>
              </a:spcAft>
              <a:buSzPts val="1200"/>
              <a:buAutoNum type="alphaUcPeriod"/>
              <a:defRPr sz="1400"/>
            </a:lvl1pPr>
            <a:lvl2pPr indent="-304800" lvl="1" marL="914400" rtl="0" algn="ctr">
              <a:spcBef>
                <a:spcPts val="0"/>
              </a:spcBef>
              <a:spcAft>
                <a:spcPts val="0"/>
              </a:spcAft>
              <a:buSzPts val="1200"/>
              <a:buFont typeface="Roboto Condensed Light"/>
              <a:buAutoNum type="alphaLcPeriod"/>
              <a:defRPr/>
            </a:lvl2pPr>
            <a:lvl3pPr indent="-304800" lvl="2" marL="1371600" rtl="0" algn="ctr">
              <a:spcBef>
                <a:spcPts val="0"/>
              </a:spcBef>
              <a:spcAft>
                <a:spcPts val="0"/>
              </a:spcAft>
              <a:buSzPts val="1200"/>
              <a:buFont typeface="Roboto Condensed Light"/>
              <a:buAutoNum type="romanLcPeriod"/>
              <a:defRPr/>
            </a:lvl3pPr>
            <a:lvl4pPr indent="-304800" lvl="3" marL="1828800" rtl="0" algn="ctr">
              <a:spcBef>
                <a:spcPts val="0"/>
              </a:spcBef>
              <a:spcAft>
                <a:spcPts val="0"/>
              </a:spcAft>
              <a:buSzPts val="1200"/>
              <a:buFont typeface="Roboto Condensed Light"/>
              <a:buAutoNum type="arabicPeriod"/>
              <a:defRPr/>
            </a:lvl4pPr>
            <a:lvl5pPr indent="-304800" lvl="4" marL="2286000" rtl="0" algn="ctr">
              <a:spcBef>
                <a:spcPts val="0"/>
              </a:spcBef>
              <a:spcAft>
                <a:spcPts val="0"/>
              </a:spcAft>
              <a:buSzPts val="1200"/>
              <a:buFont typeface="Roboto Condensed Light"/>
              <a:buAutoNum type="alphaLcPeriod"/>
              <a:defRPr/>
            </a:lvl5pPr>
            <a:lvl6pPr indent="-304800" lvl="5" marL="2743200" rtl="0" algn="ctr">
              <a:spcBef>
                <a:spcPts val="0"/>
              </a:spcBef>
              <a:spcAft>
                <a:spcPts val="0"/>
              </a:spcAft>
              <a:buSzPts val="1200"/>
              <a:buFont typeface="Roboto Condensed Light"/>
              <a:buAutoNum type="romanLcPeriod"/>
              <a:defRPr/>
            </a:lvl6pPr>
            <a:lvl7pPr indent="-304800" lvl="6" marL="3200400" rtl="0" algn="ctr">
              <a:spcBef>
                <a:spcPts val="0"/>
              </a:spcBef>
              <a:spcAft>
                <a:spcPts val="0"/>
              </a:spcAft>
              <a:buSzPts val="1200"/>
              <a:buFont typeface="Roboto Condensed Light"/>
              <a:buAutoNum type="arabicPeriod"/>
              <a:defRPr/>
            </a:lvl7pPr>
            <a:lvl8pPr indent="-304800" lvl="7" marL="3657600" rtl="0" algn="ctr">
              <a:spcBef>
                <a:spcPts val="0"/>
              </a:spcBef>
              <a:spcAft>
                <a:spcPts val="0"/>
              </a:spcAft>
              <a:buSzPts val="1200"/>
              <a:buFont typeface="Roboto Condensed Light"/>
              <a:buAutoNum type="alphaLcPeriod"/>
              <a:defRPr/>
            </a:lvl8pPr>
            <a:lvl9pPr indent="-304800" lvl="8" marL="4114800" rtl="0" algn="ctr">
              <a:spcBef>
                <a:spcPts val="0"/>
              </a:spcBef>
              <a:spcAft>
                <a:spcPts val="0"/>
              </a:spcAft>
              <a:buSzPts val="1200"/>
              <a:buFont typeface="Roboto Condensed Light"/>
              <a:buAutoNum type="romanLcPeriod"/>
              <a:defRPr/>
            </a:lvl9pPr>
          </a:lstStyle>
          <a:p/>
        </p:txBody>
      </p:sp>
      <p:sp>
        <p:nvSpPr>
          <p:cNvPr id="2864" name="Google Shape;2864;p28"/>
          <p:cNvSpPr txBox="1"/>
          <p:nvPr>
            <p:ph type="title"/>
          </p:nvPr>
        </p:nvSpPr>
        <p:spPr>
          <a:xfrm>
            <a:off x="874725" y="1745725"/>
            <a:ext cx="2785800" cy="647700"/>
          </a:xfrm>
          <a:prstGeom prst="rect">
            <a:avLst/>
          </a:prstGeom>
          <a:noFill/>
        </p:spPr>
        <p:txBody>
          <a:bodyPr anchorCtr="0" anchor="ctr" bIns="91425" lIns="91425" spcFirstLastPara="1" rIns="91425" wrap="square" tIns="91425">
            <a:noAutofit/>
          </a:bodyPr>
          <a:lstStyle>
            <a:lvl1pPr lvl="0" rtl="0" algn="l">
              <a:spcBef>
                <a:spcPts val="0"/>
              </a:spcBef>
              <a:spcAft>
                <a:spcPts val="0"/>
              </a:spcAft>
              <a:buClr>
                <a:schemeClr val="accent2"/>
              </a:buClr>
              <a:buSzPts val="3600"/>
              <a:buFont typeface="Caveat"/>
              <a:buNone/>
              <a:defRPr/>
            </a:lvl1pPr>
            <a:lvl2pPr lvl="1" rtl="0">
              <a:spcBef>
                <a:spcPts val="0"/>
              </a:spcBef>
              <a:spcAft>
                <a:spcPts val="0"/>
              </a:spcAft>
              <a:buClr>
                <a:schemeClr val="accent2"/>
              </a:buClr>
              <a:buSzPts val="3000"/>
              <a:buFont typeface="Josefin Slab"/>
              <a:buNone/>
              <a:defRPr sz="3000">
                <a:solidFill>
                  <a:schemeClr val="accent2"/>
                </a:solidFill>
                <a:latin typeface="Josefin Slab"/>
                <a:ea typeface="Josefin Slab"/>
                <a:cs typeface="Josefin Slab"/>
                <a:sym typeface="Josefin Slab"/>
              </a:defRPr>
            </a:lvl2pPr>
            <a:lvl3pPr lvl="2" rtl="0">
              <a:spcBef>
                <a:spcPts val="0"/>
              </a:spcBef>
              <a:spcAft>
                <a:spcPts val="0"/>
              </a:spcAft>
              <a:buClr>
                <a:schemeClr val="accent2"/>
              </a:buClr>
              <a:buSzPts val="3000"/>
              <a:buFont typeface="Josefin Slab"/>
              <a:buNone/>
              <a:defRPr sz="3000">
                <a:solidFill>
                  <a:schemeClr val="accent2"/>
                </a:solidFill>
                <a:latin typeface="Josefin Slab"/>
                <a:ea typeface="Josefin Slab"/>
                <a:cs typeface="Josefin Slab"/>
                <a:sym typeface="Josefin Slab"/>
              </a:defRPr>
            </a:lvl3pPr>
            <a:lvl4pPr lvl="3" rtl="0">
              <a:spcBef>
                <a:spcPts val="0"/>
              </a:spcBef>
              <a:spcAft>
                <a:spcPts val="0"/>
              </a:spcAft>
              <a:buClr>
                <a:schemeClr val="accent2"/>
              </a:buClr>
              <a:buSzPts val="3000"/>
              <a:buFont typeface="Josefin Slab"/>
              <a:buNone/>
              <a:defRPr sz="3000">
                <a:solidFill>
                  <a:schemeClr val="accent2"/>
                </a:solidFill>
                <a:latin typeface="Josefin Slab"/>
                <a:ea typeface="Josefin Slab"/>
                <a:cs typeface="Josefin Slab"/>
                <a:sym typeface="Josefin Slab"/>
              </a:defRPr>
            </a:lvl4pPr>
            <a:lvl5pPr lvl="4" rtl="0">
              <a:spcBef>
                <a:spcPts val="0"/>
              </a:spcBef>
              <a:spcAft>
                <a:spcPts val="0"/>
              </a:spcAft>
              <a:buClr>
                <a:schemeClr val="accent2"/>
              </a:buClr>
              <a:buSzPts val="3000"/>
              <a:buFont typeface="Josefin Slab"/>
              <a:buNone/>
              <a:defRPr sz="3000">
                <a:solidFill>
                  <a:schemeClr val="accent2"/>
                </a:solidFill>
                <a:latin typeface="Josefin Slab"/>
                <a:ea typeface="Josefin Slab"/>
                <a:cs typeface="Josefin Slab"/>
                <a:sym typeface="Josefin Slab"/>
              </a:defRPr>
            </a:lvl5pPr>
            <a:lvl6pPr lvl="5" rtl="0">
              <a:spcBef>
                <a:spcPts val="0"/>
              </a:spcBef>
              <a:spcAft>
                <a:spcPts val="0"/>
              </a:spcAft>
              <a:buClr>
                <a:schemeClr val="accent2"/>
              </a:buClr>
              <a:buSzPts val="3000"/>
              <a:buFont typeface="Josefin Slab"/>
              <a:buNone/>
              <a:defRPr sz="3000">
                <a:solidFill>
                  <a:schemeClr val="accent2"/>
                </a:solidFill>
                <a:latin typeface="Josefin Slab"/>
                <a:ea typeface="Josefin Slab"/>
                <a:cs typeface="Josefin Slab"/>
                <a:sym typeface="Josefin Slab"/>
              </a:defRPr>
            </a:lvl6pPr>
            <a:lvl7pPr lvl="6" rtl="0">
              <a:spcBef>
                <a:spcPts val="0"/>
              </a:spcBef>
              <a:spcAft>
                <a:spcPts val="0"/>
              </a:spcAft>
              <a:buClr>
                <a:schemeClr val="accent2"/>
              </a:buClr>
              <a:buSzPts val="3000"/>
              <a:buFont typeface="Josefin Slab"/>
              <a:buNone/>
              <a:defRPr sz="3000">
                <a:solidFill>
                  <a:schemeClr val="accent2"/>
                </a:solidFill>
                <a:latin typeface="Josefin Slab"/>
                <a:ea typeface="Josefin Slab"/>
                <a:cs typeface="Josefin Slab"/>
                <a:sym typeface="Josefin Slab"/>
              </a:defRPr>
            </a:lvl7pPr>
            <a:lvl8pPr lvl="7" rtl="0">
              <a:spcBef>
                <a:spcPts val="0"/>
              </a:spcBef>
              <a:spcAft>
                <a:spcPts val="0"/>
              </a:spcAft>
              <a:buClr>
                <a:schemeClr val="accent2"/>
              </a:buClr>
              <a:buSzPts val="3000"/>
              <a:buFont typeface="Josefin Slab"/>
              <a:buNone/>
              <a:defRPr sz="3000">
                <a:solidFill>
                  <a:schemeClr val="accent2"/>
                </a:solidFill>
                <a:latin typeface="Josefin Slab"/>
                <a:ea typeface="Josefin Slab"/>
                <a:cs typeface="Josefin Slab"/>
                <a:sym typeface="Josefin Slab"/>
              </a:defRPr>
            </a:lvl8pPr>
            <a:lvl9pPr lvl="8" rtl="0">
              <a:spcBef>
                <a:spcPts val="0"/>
              </a:spcBef>
              <a:spcAft>
                <a:spcPts val="0"/>
              </a:spcAft>
              <a:buClr>
                <a:schemeClr val="accent2"/>
              </a:buClr>
              <a:buSzPts val="3000"/>
              <a:buFont typeface="Josefin Slab"/>
              <a:buNone/>
              <a:defRPr sz="3000">
                <a:solidFill>
                  <a:schemeClr val="accent2"/>
                </a:solidFill>
                <a:latin typeface="Josefin Slab"/>
                <a:ea typeface="Josefin Slab"/>
                <a:cs typeface="Josefin Slab"/>
                <a:sym typeface="Josefin Slab"/>
              </a:defRPr>
            </a:lvl9pPr>
          </a:lstStyle>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19">
    <p:bg>
      <p:bgPr>
        <a:solidFill>
          <a:schemeClr val="dk2"/>
        </a:solidFill>
      </p:bgPr>
    </p:bg>
    <p:spTree>
      <p:nvGrpSpPr>
        <p:cNvPr id="2865" name="Shape 2865"/>
        <p:cNvGrpSpPr/>
        <p:nvPr/>
      </p:nvGrpSpPr>
      <p:grpSpPr>
        <a:xfrm>
          <a:off x="0" y="0"/>
          <a:ext cx="0" cy="0"/>
          <a:chOff x="0" y="0"/>
          <a:chExt cx="0" cy="0"/>
        </a:xfrm>
      </p:grpSpPr>
      <p:grpSp>
        <p:nvGrpSpPr>
          <p:cNvPr id="2866" name="Google Shape;2866;p29"/>
          <p:cNvGrpSpPr/>
          <p:nvPr/>
        </p:nvGrpSpPr>
        <p:grpSpPr>
          <a:xfrm>
            <a:off x="223800" y="223800"/>
            <a:ext cx="8696400" cy="4695900"/>
            <a:chOff x="223800" y="223800"/>
            <a:chExt cx="8696400" cy="4695900"/>
          </a:xfrm>
        </p:grpSpPr>
        <p:sp>
          <p:nvSpPr>
            <p:cNvPr id="2867" name="Google Shape;2867;p29"/>
            <p:cNvSpPr/>
            <p:nvPr/>
          </p:nvSpPr>
          <p:spPr>
            <a:xfrm>
              <a:off x="223800" y="223800"/>
              <a:ext cx="8696400" cy="4695900"/>
            </a:xfrm>
            <a:prstGeom prst="roundRect">
              <a:avLst>
                <a:gd fmla="val 609" name="adj"/>
              </a:avLst>
            </a:prstGeom>
            <a:gradFill>
              <a:gsLst>
                <a:gs pos="0">
                  <a:schemeClr val="lt1"/>
                </a:gs>
                <a:gs pos="100000">
                  <a:schemeClr val="lt2"/>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29"/>
            <p:cNvSpPr/>
            <p:nvPr/>
          </p:nvSpPr>
          <p:spPr>
            <a:xfrm flipH="1">
              <a:off x="247650" y="223800"/>
              <a:ext cx="8648700" cy="4695900"/>
            </a:xfrm>
            <a:prstGeom prst="rtTriangle">
              <a:avLst/>
            </a:prstGeom>
            <a:solidFill>
              <a:srgbClr val="FBEFC6">
                <a:alpha val="308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69" name="Google Shape;2869;p29"/>
            <p:cNvGrpSpPr/>
            <p:nvPr/>
          </p:nvGrpSpPr>
          <p:grpSpPr>
            <a:xfrm>
              <a:off x="342833" y="376198"/>
              <a:ext cx="8458334" cy="167124"/>
              <a:chOff x="247650" y="304409"/>
              <a:chExt cx="8648604" cy="167107"/>
            </a:xfrm>
          </p:grpSpPr>
          <p:sp>
            <p:nvSpPr>
              <p:cNvPr id="2870" name="Google Shape;2870;p29"/>
              <p:cNvSpPr/>
              <p:nvPr/>
            </p:nvSpPr>
            <p:spPr>
              <a:xfrm>
                <a:off x="247650" y="304409"/>
                <a:ext cx="1188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29"/>
              <p:cNvSpPr/>
              <p:nvPr/>
            </p:nvSpPr>
            <p:spPr>
              <a:xfrm>
                <a:off x="42156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29"/>
              <p:cNvSpPr/>
              <p:nvPr/>
            </p:nvSpPr>
            <p:spPr>
              <a:xfrm>
                <a:off x="588819"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29"/>
              <p:cNvSpPr/>
              <p:nvPr/>
            </p:nvSpPr>
            <p:spPr>
              <a:xfrm>
                <a:off x="75607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29"/>
              <p:cNvSpPr/>
              <p:nvPr/>
            </p:nvSpPr>
            <p:spPr>
              <a:xfrm>
                <a:off x="923332"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29"/>
              <p:cNvSpPr/>
              <p:nvPr/>
            </p:nvSpPr>
            <p:spPr>
              <a:xfrm>
                <a:off x="109058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29"/>
              <p:cNvSpPr/>
              <p:nvPr/>
            </p:nvSpPr>
            <p:spPr>
              <a:xfrm>
                <a:off x="1257845"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29"/>
              <p:cNvSpPr/>
              <p:nvPr/>
            </p:nvSpPr>
            <p:spPr>
              <a:xfrm>
                <a:off x="142510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29"/>
              <p:cNvSpPr/>
              <p:nvPr/>
            </p:nvSpPr>
            <p:spPr>
              <a:xfrm>
                <a:off x="1592358"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29"/>
              <p:cNvSpPr/>
              <p:nvPr/>
            </p:nvSpPr>
            <p:spPr>
              <a:xfrm>
                <a:off x="1759615"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29"/>
              <p:cNvSpPr/>
              <p:nvPr/>
            </p:nvSpPr>
            <p:spPr>
              <a:xfrm>
                <a:off x="192687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29"/>
              <p:cNvSpPr/>
              <p:nvPr/>
            </p:nvSpPr>
            <p:spPr>
              <a:xfrm>
                <a:off x="2094128"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29"/>
              <p:cNvSpPr/>
              <p:nvPr/>
            </p:nvSpPr>
            <p:spPr>
              <a:xfrm>
                <a:off x="226138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29"/>
              <p:cNvSpPr/>
              <p:nvPr/>
            </p:nvSpPr>
            <p:spPr>
              <a:xfrm>
                <a:off x="242864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29"/>
              <p:cNvSpPr/>
              <p:nvPr/>
            </p:nvSpPr>
            <p:spPr>
              <a:xfrm>
                <a:off x="259589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29"/>
              <p:cNvSpPr/>
              <p:nvPr/>
            </p:nvSpPr>
            <p:spPr>
              <a:xfrm>
                <a:off x="276315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29"/>
              <p:cNvSpPr/>
              <p:nvPr/>
            </p:nvSpPr>
            <p:spPr>
              <a:xfrm>
                <a:off x="293041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29"/>
              <p:cNvSpPr/>
              <p:nvPr/>
            </p:nvSpPr>
            <p:spPr>
              <a:xfrm>
                <a:off x="3097667"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29"/>
              <p:cNvSpPr/>
              <p:nvPr/>
            </p:nvSpPr>
            <p:spPr>
              <a:xfrm>
                <a:off x="326492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29"/>
              <p:cNvSpPr/>
              <p:nvPr/>
            </p:nvSpPr>
            <p:spPr>
              <a:xfrm>
                <a:off x="3432180"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29"/>
              <p:cNvSpPr/>
              <p:nvPr/>
            </p:nvSpPr>
            <p:spPr>
              <a:xfrm>
                <a:off x="359943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29"/>
              <p:cNvSpPr/>
              <p:nvPr/>
            </p:nvSpPr>
            <p:spPr>
              <a:xfrm>
                <a:off x="376669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29"/>
              <p:cNvSpPr/>
              <p:nvPr/>
            </p:nvSpPr>
            <p:spPr>
              <a:xfrm>
                <a:off x="3933950"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29"/>
              <p:cNvSpPr/>
              <p:nvPr/>
            </p:nvSpPr>
            <p:spPr>
              <a:xfrm>
                <a:off x="410120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29"/>
              <p:cNvSpPr/>
              <p:nvPr/>
            </p:nvSpPr>
            <p:spPr>
              <a:xfrm>
                <a:off x="4268463"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29"/>
              <p:cNvSpPr/>
              <p:nvPr/>
            </p:nvSpPr>
            <p:spPr>
              <a:xfrm>
                <a:off x="443571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29"/>
              <p:cNvSpPr/>
              <p:nvPr/>
            </p:nvSpPr>
            <p:spPr>
              <a:xfrm>
                <a:off x="4602976"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29"/>
              <p:cNvSpPr/>
              <p:nvPr/>
            </p:nvSpPr>
            <p:spPr>
              <a:xfrm>
                <a:off x="477023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29"/>
              <p:cNvSpPr/>
              <p:nvPr/>
            </p:nvSpPr>
            <p:spPr>
              <a:xfrm>
                <a:off x="4937489"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29"/>
              <p:cNvSpPr/>
              <p:nvPr/>
            </p:nvSpPr>
            <p:spPr>
              <a:xfrm>
                <a:off x="5104745"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29"/>
              <p:cNvSpPr/>
              <p:nvPr/>
            </p:nvSpPr>
            <p:spPr>
              <a:xfrm>
                <a:off x="5272002"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29"/>
              <p:cNvSpPr/>
              <p:nvPr/>
            </p:nvSpPr>
            <p:spPr>
              <a:xfrm>
                <a:off x="5439258"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29"/>
              <p:cNvSpPr/>
              <p:nvPr/>
            </p:nvSpPr>
            <p:spPr>
              <a:xfrm>
                <a:off x="5606515"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29"/>
              <p:cNvSpPr/>
              <p:nvPr/>
            </p:nvSpPr>
            <p:spPr>
              <a:xfrm>
                <a:off x="577377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29"/>
              <p:cNvSpPr/>
              <p:nvPr/>
            </p:nvSpPr>
            <p:spPr>
              <a:xfrm>
                <a:off x="5941028"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29"/>
              <p:cNvSpPr/>
              <p:nvPr/>
            </p:nvSpPr>
            <p:spPr>
              <a:xfrm>
                <a:off x="610828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29"/>
              <p:cNvSpPr/>
              <p:nvPr/>
            </p:nvSpPr>
            <p:spPr>
              <a:xfrm>
                <a:off x="627552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29"/>
              <p:cNvSpPr/>
              <p:nvPr/>
            </p:nvSpPr>
            <p:spPr>
              <a:xfrm>
                <a:off x="6442777"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29"/>
              <p:cNvSpPr/>
              <p:nvPr/>
            </p:nvSpPr>
            <p:spPr>
              <a:xfrm>
                <a:off x="661003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29"/>
              <p:cNvSpPr/>
              <p:nvPr/>
            </p:nvSpPr>
            <p:spPr>
              <a:xfrm>
                <a:off x="6777290"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29"/>
              <p:cNvSpPr/>
              <p:nvPr/>
            </p:nvSpPr>
            <p:spPr>
              <a:xfrm>
                <a:off x="694454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29"/>
              <p:cNvSpPr/>
              <p:nvPr/>
            </p:nvSpPr>
            <p:spPr>
              <a:xfrm>
                <a:off x="711180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29"/>
              <p:cNvSpPr/>
              <p:nvPr/>
            </p:nvSpPr>
            <p:spPr>
              <a:xfrm>
                <a:off x="7279060"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29"/>
              <p:cNvSpPr/>
              <p:nvPr/>
            </p:nvSpPr>
            <p:spPr>
              <a:xfrm>
                <a:off x="744631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29"/>
              <p:cNvSpPr/>
              <p:nvPr/>
            </p:nvSpPr>
            <p:spPr>
              <a:xfrm>
                <a:off x="7613573"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29"/>
              <p:cNvSpPr/>
              <p:nvPr/>
            </p:nvSpPr>
            <p:spPr>
              <a:xfrm>
                <a:off x="778082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29"/>
              <p:cNvSpPr/>
              <p:nvPr/>
            </p:nvSpPr>
            <p:spPr>
              <a:xfrm>
                <a:off x="7948086"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29"/>
              <p:cNvSpPr/>
              <p:nvPr/>
            </p:nvSpPr>
            <p:spPr>
              <a:xfrm>
                <a:off x="811534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29"/>
              <p:cNvSpPr/>
              <p:nvPr/>
            </p:nvSpPr>
            <p:spPr>
              <a:xfrm>
                <a:off x="828258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29"/>
              <p:cNvSpPr/>
              <p:nvPr/>
            </p:nvSpPr>
            <p:spPr>
              <a:xfrm>
                <a:off x="844984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29"/>
              <p:cNvSpPr/>
              <p:nvPr/>
            </p:nvSpPr>
            <p:spPr>
              <a:xfrm>
                <a:off x="861709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29"/>
              <p:cNvSpPr/>
              <p:nvPr/>
            </p:nvSpPr>
            <p:spPr>
              <a:xfrm>
                <a:off x="878435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22" name="Google Shape;2922;p29"/>
            <p:cNvGrpSpPr/>
            <p:nvPr/>
          </p:nvGrpSpPr>
          <p:grpSpPr>
            <a:xfrm>
              <a:off x="342833" y="4600173"/>
              <a:ext cx="8458334" cy="167124"/>
              <a:chOff x="247650" y="304409"/>
              <a:chExt cx="8648604" cy="167107"/>
            </a:xfrm>
          </p:grpSpPr>
          <p:sp>
            <p:nvSpPr>
              <p:cNvPr id="2923" name="Google Shape;2923;p29"/>
              <p:cNvSpPr/>
              <p:nvPr/>
            </p:nvSpPr>
            <p:spPr>
              <a:xfrm>
                <a:off x="247650" y="304409"/>
                <a:ext cx="1188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29"/>
              <p:cNvSpPr/>
              <p:nvPr/>
            </p:nvSpPr>
            <p:spPr>
              <a:xfrm>
                <a:off x="42156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29"/>
              <p:cNvSpPr/>
              <p:nvPr/>
            </p:nvSpPr>
            <p:spPr>
              <a:xfrm>
                <a:off x="588819"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29"/>
              <p:cNvSpPr/>
              <p:nvPr/>
            </p:nvSpPr>
            <p:spPr>
              <a:xfrm>
                <a:off x="75607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29"/>
              <p:cNvSpPr/>
              <p:nvPr/>
            </p:nvSpPr>
            <p:spPr>
              <a:xfrm>
                <a:off x="923332"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29"/>
              <p:cNvSpPr/>
              <p:nvPr/>
            </p:nvSpPr>
            <p:spPr>
              <a:xfrm>
                <a:off x="109058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29"/>
              <p:cNvSpPr/>
              <p:nvPr/>
            </p:nvSpPr>
            <p:spPr>
              <a:xfrm>
                <a:off x="1257845"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29"/>
              <p:cNvSpPr/>
              <p:nvPr/>
            </p:nvSpPr>
            <p:spPr>
              <a:xfrm>
                <a:off x="142510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29"/>
              <p:cNvSpPr/>
              <p:nvPr/>
            </p:nvSpPr>
            <p:spPr>
              <a:xfrm>
                <a:off x="1592358"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29"/>
              <p:cNvSpPr/>
              <p:nvPr/>
            </p:nvSpPr>
            <p:spPr>
              <a:xfrm>
                <a:off x="1759615"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29"/>
              <p:cNvSpPr/>
              <p:nvPr/>
            </p:nvSpPr>
            <p:spPr>
              <a:xfrm>
                <a:off x="192687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29"/>
              <p:cNvSpPr/>
              <p:nvPr/>
            </p:nvSpPr>
            <p:spPr>
              <a:xfrm>
                <a:off x="2094128"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29"/>
              <p:cNvSpPr/>
              <p:nvPr/>
            </p:nvSpPr>
            <p:spPr>
              <a:xfrm>
                <a:off x="226138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29"/>
              <p:cNvSpPr/>
              <p:nvPr/>
            </p:nvSpPr>
            <p:spPr>
              <a:xfrm>
                <a:off x="242864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29"/>
              <p:cNvSpPr/>
              <p:nvPr/>
            </p:nvSpPr>
            <p:spPr>
              <a:xfrm>
                <a:off x="259589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29"/>
              <p:cNvSpPr/>
              <p:nvPr/>
            </p:nvSpPr>
            <p:spPr>
              <a:xfrm>
                <a:off x="276315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29"/>
              <p:cNvSpPr/>
              <p:nvPr/>
            </p:nvSpPr>
            <p:spPr>
              <a:xfrm>
                <a:off x="293041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29"/>
              <p:cNvSpPr/>
              <p:nvPr/>
            </p:nvSpPr>
            <p:spPr>
              <a:xfrm>
                <a:off x="3097667"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29"/>
              <p:cNvSpPr/>
              <p:nvPr/>
            </p:nvSpPr>
            <p:spPr>
              <a:xfrm>
                <a:off x="326492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29"/>
              <p:cNvSpPr/>
              <p:nvPr/>
            </p:nvSpPr>
            <p:spPr>
              <a:xfrm>
                <a:off x="3432180"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29"/>
              <p:cNvSpPr/>
              <p:nvPr/>
            </p:nvSpPr>
            <p:spPr>
              <a:xfrm>
                <a:off x="359943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29"/>
              <p:cNvSpPr/>
              <p:nvPr/>
            </p:nvSpPr>
            <p:spPr>
              <a:xfrm>
                <a:off x="376669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29"/>
              <p:cNvSpPr/>
              <p:nvPr/>
            </p:nvSpPr>
            <p:spPr>
              <a:xfrm>
                <a:off x="3933950"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29"/>
              <p:cNvSpPr/>
              <p:nvPr/>
            </p:nvSpPr>
            <p:spPr>
              <a:xfrm>
                <a:off x="410120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29"/>
              <p:cNvSpPr/>
              <p:nvPr/>
            </p:nvSpPr>
            <p:spPr>
              <a:xfrm>
                <a:off x="4268463"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29"/>
              <p:cNvSpPr/>
              <p:nvPr/>
            </p:nvSpPr>
            <p:spPr>
              <a:xfrm>
                <a:off x="443571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29"/>
              <p:cNvSpPr/>
              <p:nvPr/>
            </p:nvSpPr>
            <p:spPr>
              <a:xfrm>
                <a:off x="4602976"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29"/>
              <p:cNvSpPr/>
              <p:nvPr/>
            </p:nvSpPr>
            <p:spPr>
              <a:xfrm>
                <a:off x="477023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29"/>
              <p:cNvSpPr/>
              <p:nvPr/>
            </p:nvSpPr>
            <p:spPr>
              <a:xfrm>
                <a:off x="4937489"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29"/>
              <p:cNvSpPr/>
              <p:nvPr/>
            </p:nvSpPr>
            <p:spPr>
              <a:xfrm>
                <a:off x="5104745"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29"/>
              <p:cNvSpPr/>
              <p:nvPr/>
            </p:nvSpPr>
            <p:spPr>
              <a:xfrm>
                <a:off x="5272002"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29"/>
              <p:cNvSpPr/>
              <p:nvPr/>
            </p:nvSpPr>
            <p:spPr>
              <a:xfrm>
                <a:off x="5439258"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29"/>
              <p:cNvSpPr/>
              <p:nvPr/>
            </p:nvSpPr>
            <p:spPr>
              <a:xfrm>
                <a:off x="5606515"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29"/>
              <p:cNvSpPr/>
              <p:nvPr/>
            </p:nvSpPr>
            <p:spPr>
              <a:xfrm>
                <a:off x="577377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29"/>
              <p:cNvSpPr/>
              <p:nvPr/>
            </p:nvSpPr>
            <p:spPr>
              <a:xfrm>
                <a:off x="5941028"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29"/>
              <p:cNvSpPr/>
              <p:nvPr/>
            </p:nvSpPr>
            <p:spPr>
              <a:xfrm>
                <a:off x="610828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29"/>
              <p:cNvSpPr/>
              <p:nvPr/>
            </p:nvSpPr>
            <p:spPr>
              <a:xfrm>
                <a:off x="627552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29"/>
              <p:cNvSpPr/>
              <p:nvPr/>
            </p:nvSpPr>
            <p:spPr>
              <a:xfrm>
                <a:off x="6442777"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29"/>
              <p:cNvSpPr/>
              <p:nvPr/>
            </p:nvSpPr>
            <p:spPr>
              <a:xfrm>
                <a:off x="661003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29"/>
              <p:cNvSpPr/>
              <p:nvPr/>
            </p:nvSpPr>
            <p:spPr>
              <a:xfrm>
                <a:off x="6777290"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29"/>
              <p:cNvSpPr/>
              <p:nvPr/>
            </p:nvSpPr>
            <p:spPr>
              <a:xfrm>
                <a:off x="694454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29"/>
              <p:cNvSpPr/>
              <p:nvPr/>
            </p:nvSpPr>
            <p:spPr>
              <a:xfrm>
                <a:off x="711180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29"/>
              <p:cNvSpPr/>
              <p:nvPr/>
            </p:nvSpPr>
            <p:spPr>
              <a:xfrm>
                <a:off x="7279060"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29"/>
              <p:cNvSpPr/>
              <p:nvPr/>
            </p:nvSpPr>
            <p:spPr>
              <a:xfrm>
                <a:off x="744631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29"/>
              <p:cNvSpPr/>
              <p:nvPr/>
            </p:nvSpPr>
            <p:spPr>
              <a:xfrm>
                <a:off x="7613573"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29"/>
              <p:cNvSpPr/>
              <p:nvPr/>
            </p:nvSpPr>
            <p:spPr>
              <a:xfrm>
                <a:off x="778082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29"/>
              <p:cNvSpPr/>
              <p:nvPr/>
            </p:nvSpPr>
            <p:spPr>
              <a:xfrm>
                <a:off x="7948086"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29"/>
              <p:cNvSpPr/>
              <p:nvPr/>
            </p:nvSpPr>
            <p:spPr>
              <a:xfrm>
                <a:off x="811534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29"/>
              <p:cNvSpPr/>
              <p:nvPr/>
            </p:nvSpPr>
            <p:spPr>
              <a:xfrm>
                <a:off x="828258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29"/>
              <p:cNvSpPr/>
              <p:nvPr/>
            </p:nvSpPr>
            <p:spPr>
              <a:xfrm>
                <a:off x="844984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29"/>
              <p:cNvSpPr/>
              <p:nvPr/>
            </p:nvSpPr>
            <p:spPr>
              <a:xfrm>
                <a:off x="861709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29"/>
              <p:cNvSpPr/>
              <p:nvPr/>
            </p:nvSpPr>
            <p:spPr>
              <a:xfrm>
                <a:off x="878435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975" name="Google Shape;2975;p29"/>
          <p:cNvSpPr txBox="1"/>
          <p:nvPr>
            <p:ph type="title"/>
          </p:nvPr>
        </p:nvSpPr>
        <p:spPr>
          <a:xfrm>
            <a:off x="713225" y="899312"/>
            <a:ext cx="3053400" cy="611400"/>
          </a:xfrm>
          <a:prstGeom prst="rect">
            <a:avLst/>
          </a:prstGeom>
        </p:spPr>
        <p:txBody>
          <a:bodyPr anchorCtr="0" anchor="ctr" bIns="91425" lIns="91425" spcFirstLastPara="1" rIns="91425" wrap="square" tIns="91425">
            <a:noAutofit/>
          </a:bodyPr>
          <a:lstStyle>
            <a:lvl1pPr lvl="0" rtl="0" algn="l">
              <a:spcBef>
                <a:spcPts val="0"/>
              </a:spcBef>
              <a:spcAft>
                <a:spcPts val="0"/>
              </a:spcAft>
              <a:buNone/>
              <a:defRPr sz="4800"/>
            </a:lvl1pPr>
            <a:lvl2pPr lvl="1" rtl="0" algn="l">
              <a:spcBef>
                <a:spcPts val="0"/>
              </a:spcBef>
              <a:spcAft>
                <a:spcPts val="0"/>
              </a:spcAft>
              <a:buNone/>
              <a:defRPr sz="4800"/>
            </a:lvl2pPr>
            <a:lvl3pPr lvl="2" rtl="0" algn="l">
              <a:spcBef>
                <a:spcPts val="0"/>
              </a:spcBef>
              <a:spcAft>
                <a:spcPts val="0"/>
              </a:spcAft>
              <a:buNone/>
              <a:defRPr sz="4800"/>
            </a:lvl3pPr>
            <a:lvl4pPr lvl="3" rtl="0" algn="l">
              <a:spcBef>
                <a:spcPts val="0"/>
              </a:spcBef>
              <a:spcAft>
                <a:spcPts val="0"/>
              </a:spcAft>
              <a:buNone/>
              <a:defRPr sz="4800"/>
            </a:lvl4pPr>
            <a:lvl5pPr lvl="4" rtl="0" algn="l">
              <a:spcBef>
                <a:spcPts val="0"/>
              </a:spcBef>
              <a:spcAft>
                <a:spcPts val="0"/>
              </a:spcAft>
              <a:buNone/>
              <a:defRPr sz="4800"/>
            </a:lvl5pPr>
            <a:lvl6pPr lvl="5" rtl="0" algn="l">
              <a:spcBef>
                <a:spcPts val="0"/>
              </a:spcBef>
              <a:spcAft>
                <a:spcPts val="0"/>
              </a:spcAft>
              <a:buNone/>
              <a:defRPr sz="4800"/>
            </a:lvl6pPr>
            <a:lvl7pPr lvl="6" rtl="0" algn="l">
              <a:spcBef>
                <a:spcPts val="0"/>
              </a:spcBef>
              <a:spcAft>
                <a:spcPts val="0"/>
              </a:spcAft>
              <a:buNone/>
              <a:defRPr sz="4800"/>
            </a:lvl7pPr>
            <a:lvl8pPr lvl="7" rtl="0" algn="l">
              <a:spcBef>
                <a:spcPts val="0"/>
              </a:spcBef>
              <a:spcAft>
                <a:spcPts val="0"/>
              </a:spcAft>
              <a:buNone/>
              <a:defRPr sz="4800"/>
            </a:lvl8pPr>
            <a:lvl9pPr lvl="8" rtl="0" algn="l">
              <a:spcBef>
                <a:spcPts val="0"/>
              </a:spcBef>
              <a:spcAft>
                <a:spcPts val="0"/>
              </a:spcAft>
              <a:buNone/>
              <a:defRPr sz="4800"/>
            </a:lvl9pPr>
          </a:lstStyle>
          <a:p/>
        </p:txBody>
      </p:sp>
      <p:sp>
        <p:nvSpPr>
          <p:cNvPr id="2976" name="Google Shape;2976;p29"/>
          <p:cNvSpPr txBox="1"/>
          <p:nvPr>
            <p:ph idx="1" type="subTitle"/>
          </p:nvPr>
        </p:nvSpPr>
        <p:spPr>
          <a:xfrm>
            <a:off x="713225" y="1663274"/>
            <a:ext cx="3053400" cy="15687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2200"/>
            </a:lvl1pPr>
            <a:lvl2pPr lvl="1" rtl="0">
              <a:spcBef>
                <a:spcPts val="0"/>
              </a:spcBef>
              <a:spcAft>
                <a:spcPts val="0"/>
              </a:spcAft>
              <a:buSzPts val="1800"/>
              <a:buFont typeface="Yanone Kaffeesatz"/>
              <a:buNone/>
              <a:defRPr b="1" sz="1800">
                <a:latin typeface="Yanone Kaffeesatz"/>
                <a:ea typeface="Yanone Kaffeesatz"/>
                <a:cs typeface="Yanone Kaffeesatz"/>
                <a:sym typeface="Yanone Kaffeesatz"/>
              </a:defRPr>
            </a:lvl2pPr>
            <a:lvl3pPr lvl="2" rtl="0">
              <a:spcBef>
                <a:spcPts val="0"/>
              </a:spcBef>
              <a:spcAft>
                <a:spcPts val="0"/>
              </a:spcAft>
              <a:buSzPts val="1800"/>
              <a:buFont typeface="Yanone Kaffeesatz"/>
              <a:buNone/>
              <a:defRPr b="1" sz="1800">
                <a:latin typeface="Yanone Kaffeesatz"/>
                <a:ea typeface="Yanone Kaffeesatz"/>
                <a:cs typeface="Yanone Kaffeesatz"/>
                <a:sym typeface="Yanone Kaffeesatz"/>
              </a:defRPr>
            </a:lvl3pPr>
            <a:lvl4pPr lvl="3" rtl="0">
              <a:spcBef>
                <a:spcPts val="0"/>
              </a:spcBef>
              <a:spcAft>
                <a:spcPts val="0"/>
              </a:spcAft>
              <a:buSzPts val="1800"/>
              <a:buFont typeface="Yanone Kaffeesatz"/>
              <a:buNone/>
              <a:defRPr b="1" sz="1800">
                <a:latin typeface="Yanone Kaffeesatz"/>
                <a:ea typeface="Yanone Kaffeesatz"/>
                <a:cs typeface="Yanone Kaffeesatz"/>
                <a:sym typeface="Yanone Kaffeesatz"/>
              </a:defRPr>
            </a:lvl4pPr>
            <a:lvl5pPr lvl="4" rtl="0">
              <a:spcBef>
                <a:spcPts val="0"/>
              </a:spcBef>
              <a:spcAft>
                <a:spcPts val="0"/>
              </a:spcAft>
              <a:buSzPts val="1800"/>
              <a:buFont typeface="Yanone Kaffeesatz"/>
              <a:buNone/>
              <a:defRPr b="1" sz="1800">
                <a:latin typeface="Yanone Kaffeesatz"/>
                <a:ea typeface="Yanone Kaffeesatz"/>
                <a:cs typeface="Yanone Kaffeesatz"/>
                <a:sym typeface="Yanone Kaffeesatz"/>
              </a:defRPr>
            </a:lvl5pPr>
            <a:lvl6pPr lvl="5" rtl="0">
              <a:spcBef>
                <a:spcPts val="0"/>
              </a:spcBef>
              <a:spcAft>
                <a:spcPts val="0"/>
              </a:spcAft>
              <a:buSzPts val="1800"/>
              <a:buFont typeface="Yanone Kaffeesatz"/>
              <a:buNone/>
              <a:defRPr b="1" sz="1800">
                <a:latin typeface="Yanone Kaffeesatz"/>
                <a:ea typeface="Yanone Kaffeesatz"/>
                <a:cs typeface="Yanone Kaffeesatz"/>
                <a:sym typeface="Yanone Kaffeesatz"/>
              </a:defRPr>
            </a:lvl6pPr>
            <a:lvl7pPr lvl="6" rtl="0">
              <a:spcBef>
                <a:spcPts val="0"/>
              </a:spcBef>
              <a:spcAft>
                <a:spcPts val="0"/>
              </a:spcAft>
              <a:buSzPts val="1800"/>
              <a:buFont typeface="Yanone Kaffeesatz"/>
              <a:buNone/>
              <a:defRPr b="1" sz="1800">
                <a:latin typeface="Yanone Kaffeesatz"/>
                <a:ea typeface="Yanone Kaffeesatz"/>
                <a:cs typeface="Yanone Kaffeesatz"/>
                <a:sym typeface="Yanone Kaffeesatz"/>
              </a:defRPr>
            </a:lvl7pPr>
            <a:lvl8pPr lvl="7" rtl="0">
              <a:spcBef>
                <a:spcPts val="0"/>
              </a:spcBef>
              <a:spcAft>
                <a:spcPts val="0"/>
              </a:spcAft>
              <a:buSzPts val="1800"/>
              <a:buFont typeface="Yanone Kaffeesatz"/>
              <a:buNone/>
              <a:defRPr b="1" sz="1800">
                <a:latin typeface="Yanone Kaffeesatz"/>
                <a:ea typeface="Yanone Kaffeesatz"/>
                <a:cs typeface="Yanone Kaffeesatz"/>
                <a:sym typeface="Yanone Kaffeesatz"/>
              </a:defRPr>
            </a:lvl8pPr>
            <a:lvl9pPr lvl="8" rtl="0">
              <a:spcBef>
                <a:spcPts val="0"/>
              </a:spcBef>
              <a:spcAft>
                <a:spcPts val="0"/>
              </a:spcAft>
              <a:buSzPts val="1800"/>
              <a:buFont typeface="Yanone Kaffeesatz"/>
              <a:buNone/>
              <a:defRPr b="1" sz="1800">
                <a:latin typeface="Yanone Kaffeesatz"/>
                <a:ea typeface="Yanone Kaffeesatz"/>
                <a:cs typeface="Yanone Kaffeesatz"/>
                <a:sym typeface="Yanone Kaffeesatz"/>
              </a:defRPr>
            </a:lvl9pPr>
          </a:lstStyle>
          <a:p/>
        </p:txBody>
      </p:sp>
      <p:sp>
        <p:nvSpPr>
          <p:cNvPr id="2977" name="Google Shape;2977;p29"/>
          <p:cNvSpPr txBox="1"/>
          <p:nvPr/>
        </p:nvSpPr>
        <p:spPr>
          <a:xfrm>
            <a:off x="713225" y="3632788"/>
            <a:ext cx="3136500" cy="6114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b="1" lang="en" sz="1200">
                <a:solidFill>
                  <a:schemeClr val="dk1"/>
                </a:solidFill>
                <a:latin typeface="Roboto"/>
                <a:ea typeface="Roboto"/>
                <a:cs typeface="Roboto"/>
                <a:sym typeface="Roboto"/>
              </a:rPr>
              <a:t>CREDITS:</a:t>
            </a:r>
            <a:r>
              <a:rPr lang="en" sz="1200">
                <a:solidFill>
                  <a:schemeClr val="dk1"/>
                </a:solidFill>
                <a:latin typeface="Roboto"/>
                <a:ea typeface="Roboto"/>
                <a:cs typeface="Roboto"/>
                <a:sym typeface="Roboto"/>
              </a:rPr>
              <a:t> This presentation template was created by </a:t>
            </a:r>
            <a:r>
              <a:rPr b="1" lang="en" sz="1200">
                <a:solidFill>
                  <a:schemeClr val="dk1"/>
                </a:solidFill>
                <a:latin typeface="Roboto"/>
                <a:ea typeface="Roboto"/>
                <a:cs typeface="Roboto"/>
                <a:sym typeface="Roboto"/>
              </a:rPr>
              <a:t>Slidesgo</a:t>
            </a:r>
            <a:r>
              <a:rPr lang="en" sz="1200">
                <a:solidFill>
                  <a:schemeClr val="dk1"/>
                </a:solidFill>
                <a:latin typeface="Roboto"/>
                <a:ea typeface="Roboto"/>
                <a:cs typeface="Roboto"/>
                <a:sym typeface="Roboto"/>
              </a:rPr>
              <a:t>, including infographics &amp; images by </a:t>
            </a:r>
            <a:r>
              <a:rPr b="1" lang="en" sz="1200">
                <a:solidFill>
                  <a:schemeClr val="dk1"/>
                </a:solidFill>
                <a:latin typeface="Roboto"/>
                <a:ea typeface="Roboto"/>
                <a:cs typeface="Roboto"/>
                <a:sym typeface="Roboto"/>
              </a:rPr>
              <a:t>Freepik</a:t>
            </a:r>
            <a:endParaRPr b="1" sz="1200">
              <a:solidFill>
                <a:schemeClr val="dk1"/>
              </a:solidFill>
              <a:latin typeface="Roboto"/>
              <a:ea typeface="Roboto"/>
              <a:cs typeface="Roboto"/>
              <a:sym typeface="Roboto"/>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55">
    <p:bg>
      <p:bgPr>
        <a:solidFill>
          <a:schemeClr val="dk2"/>
        </a:solidFill>
      </p:bgPr>
    </p:bg>
    <p:spTree>
      <p:nvGrpSpPr>
        <p:cNvPr id="2978" name="Shape 2978"/>
        <p:cNvGrpSpPr/>
        <p:nvPr/>
      </p:nvGrpSpPr>
      <p:grpSpPr>
        <a:xfrm>
          <a:off x="0" y="0"/>
          <a:ext cx="0" cy="0"/>
          <a:chOff x="0" y="0"/>
          <a:chExt cx="0" cy="0"/>
        </a:xfrm>
      </p:grpSpPr>
      <p:grpSp>
        <p:nvGrpSpPr>
          <p:cNvPr id="2979" name="Google Shape;2979;p30"/>
          <p:cNvGrpSpPr/>
          <p:nvPr/>
        </p:nvGrpSpPr>
        <p:grpSpPr>
          <a:xfrm>
            <a:off x="223800" y="223800"/>
            <a:ext cx="8696400" cy="4695900"/>
            <a:chOff x="223800" y="223800"/>
            <a:chExt cx="8696400" cy="4695900"/>
          </a:xfrm>
        </p:grpSpPr>
        <p:sp>
          <p:nvSpPr>
            <p:cNvPr id="2980" name="Google Shape;2980;p30"/>
            <p:cNvSpPr/>
            <p:nvPr/>
          </p:nvSpPr>
          <p:spPr>
            <a:xfrm>
              <a:off x="223800" y="223800"/>
              <a:ext cx="8696400" cy="4695900"/>
            </a:xfrm>
            <a:prstGeom prst="roundRect">
              <a:avLst>
                <a:gd fmla="val 609" name="adj"/>
              </a:avLst>
            </a:prstGeom>
            <a:gradFill>
              <a:gsLst>
                <a:gs pos="0">
                  <a:schemeClr val="lt1"/>
                </a:gs>
                <a:gs pos="100000">
                  <a:schemeClr val="lt2"/>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30"/>
            <p:cNvSpPr/>
            <p:nvPr/>
          </p:nvSpPr>
          <p:spPr>
            <a:xfrm flipH="1">
              <a:off x="247650" y="223800"/>
              <a:ext cx="8648700" cy="4695900"/>
            </a:xfrm>
            <a:prstGeom prst="rtTriangle">
              <a:avLst/>
            </a:prstGeom>
            <a:solidFill>
              <a:srgbClr val="FBEFC6">
                <a:alpha val="308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82" name="Google Shape;2982;p30"/>
            <p:cNvGrpSpPr/>
            <p:nvPr/>
          </p:nvGrpSpPr>
          <p:grpSpPr>
            <a:xfrm>
              <a:off x="342833" y="376198"/>
              <a:ext cx="8458334" cy="167124"/>
              <a:chOff x="247650" y="304409"/>
              <a:chExt cx="8648604" cy="167107"/>
            </a:xfrm>
          </p:grpSpPr>
          <p:sp>
            <p:nvSpPr>
              <p:cNvPr id="2983" name="Google Shape;2983;p30"/>
              <p:cNvSpPr/>
              <p:nvPr/>
            </p:nvSpPr>
            <p:spPr>
              <a:xfrm>
                <a:off x="247650" y="304409"/>
                <a:ext cx="1188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30"/>
              <p:cNvSpPr/>
              <p:nvPr/>
            </p:nvSpPr>
            <p:spPr>
              <a:xfrm>
                <a:off x="42156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30"/>
              <p:cNvSpPr/>
              <p:nvPr/>
            </p:nvSpPr>
            <p:spPr>
              <a:xfrm>
                <a:off x="588819"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30"/>
              <p:cNvSpPr/>
              <p:nvPr/>
            </p:nvSpPr>
            <p:spPr>
              <a:xfrm>
                <a:off x="75607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30"/>
              <p:cNvSpPr/>
              <p:nvPr/>
            </p:nvSpPr>
            <p:spPr>
              <a:xfrm>
                <a:off x="923332"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30"/>
              <p:cNvSpPr/>
              <p:nvPr/>
            </p:nvSpPr>
            <p:spPr>
              <a:xfrm>
                <a:off x="109058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30"/>
              <p:cNvSpPr/>
              <p:nvPr/>
            </p:nvSpPr>
            <p:spPr>
              <a:xfrm>
                <a:off x="1257845"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30"/>
              <p:cNvSpPr/>
              <p:nvPr/>
            </p:nvSpPr>
            <p:spPr>
              <a:xfrm>
                <a:off x="142510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30"/>
              <p:cNvSpPr/>
              <p:nvPr/>
            </p:nvSpPr>
            <p:spPr>
              <a:xfrm>
                <a:off x="1592358"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30"/>
              <p:cNvSpPr/>
              <p:nvPr/>
            </p:nvSpPr>
            <p:spPr>
              <a:xfrm>
                <a:off x="1759615"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30"/>
              <p:cNvSpPr/>
              <p:nvPr/>
            </p:nvSpPr>
            <p:spPr>
              <a:xfrm>
                <a:off x="192687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30"/>
              <p:cNvSpPr/>
              <p:nvPr/>
            </p:nvSpPr>
            <p:spPr>
              <a:xfrm>
                <a:off x="2094128"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30"/>
              <p:cNvSpPr/>
              <p:nvPr/>
            </p:nvSpPr>
            <p:spPr>
              <a:xfrm>
                <a:off x="226138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30"/>
              <p:cNvSpPr/>
              <p:nvPr/>
            </p:nvSpPr>
            <p:spPr>
              <a:xfrm>
                <a:off x="242864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30"/>
              <p:cNvSpPr/>
              <p:nvPr/>
            </p:nvSpPr>
            <p:spPr>
              <a:xfrm>
                <a:off x="259589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30"/>
              <p:cNvSpPr/>
              <p:nvPr/>
            </p:nvSpPr>
            <p:spPr>
              <a:xfrm>
                <a:off x="276315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30"/>
              <p:cNvSpPr/>
              <p:nvPr/>
            </p:nvSpPr>
            <p:spPr>
              <a:xfrm>
                <a:off x="293041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30"/>
              <p:cNvSpPr/>
              <p:nvPr/>
            </p:nvSpPr>
            <p:spPr>
              <a:xfrm>
                <a:off x="3097667"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30"/>
              <p:cNvSpPr/>
              <p:nvPr/>
            </p:nvSpPr>
            <p:spPr>
              <a:xfrm>
                <a:off x="326492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30"/>
              <p:cNvSpPr/>
              <p:nvPr/>
            </p:nvSpPr>
            <p:spPr>
              <a:xfrm>
                <a:off x="3432180"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30"/>
              <p:cNvSpPr/>
              <p:nvPr/>
            </p:nvSpPr>
            <p:spPr>
              <a:xfrm>
                <a:off x="359943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30"/>
              <p:cNvSpPr/>
              <p:nvPr/>
            </p:nvSpPr>
            <p:spPr>
              <a:xfrm>
                <a:off x="376669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30"/>
              <p:cNvSpPr/>
              <p:nvPr/>
            </p:nvSpPr>
            <p:spPr>
              <a:xfrm>
                <a:off x="3933950"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30"/>
              <p:cNvSpPr/>
              <p:nvPr/>
            </p:nvSpPr>
            <p:spPr>
              <a:xfrm>
                <a:off x="410120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30"/>
              <p:cNvSpPr/>
              <p:nvPr/>
            </p:nvSpPr>
            <p:spPr>
              <a:xfrm>
                <a:off x="4268463"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30"/>
              <p:cNvSpPr/>
              <p:nvPr/>
            </p:nvSpPr>
            <p:spPr>
              <a:xfrm>
                <a:off x="443571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30"/>
              <p:cNvSpPr/>
              <p:nvPr/>
            </p:nvSpPr>
            <p:spPr>
              <a:xfrm>
                <a:off x="4602976"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30"/>
              <p:cNvSpPr/>
              <p:nvPr/>
            </p:nvSpPr>
            <p:spPr>
              <a:xfrm>
                <a:off x="477023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30"/>
              <p:cNvSpPr/>
              <p:nvPr/>
            </p:nvSpPr>
            <p:spPr>
              <a:xfrm>
                <a:off x="4937489"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30"/>
              <p:cNvSpPr/>
              <p:nvPr/>
            </p:nvSpPr>
            <p:spPr>
              <a:xfrm>
                <a:off x="5104745"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30"/>
              <p:cNvSpPr/>
              <p:nvPr/>
            </p:nvSpPr>
            <p:spPr>
              <a:xfrm>
                <a:off x="5272002"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30"/>
              <p:cNvSpPr/>
              <p:nvPr/>
            </p:nvSpPr>
            <p:spPr>
              <a:xfrm>
                <a:off x="5439258"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30"/>
              <p:cNvSpPr/>
              <p:nvPr/>
            </p:nvSpPr>
            <p:spPr>
              <a:xfrm>
                <a:off x="5606515"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30"/>
              <p:cNvSpPr/>
              <p:nvPr/>
            </p:nvSpPr>
            <p:spPr>
              <a:xfrm>
                <a:off x="577377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30"/>
              <p:cNvSpPr/>
              <p:nvPr/>
            </p:nvSpPr>
            <p:spPr>
              <a:xfrm>
                <a:off x="5941028"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30"/>
              <p:cNvSpPr/>
              <p:nvPr/>
            </p:nvSpPr>
            <p:spPr>
              <a:xfrm>
                <a:off x="610828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30"/>
              <p:cNvSpPr/>
              <p:nvPr/>
            </p:nvSpPr>
            <p:spPr>
              <a:xfrm>
                <a:off x="627552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30"/>
              <p:cNvSpPr/>
              <p:nvPr/>
            </p:nvSpPr>
            <p:spPr>
              <a:xfrm>
                <a:off x="6442777"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30"/>
              <p:cNvSpPr/>
              <p:nvPr/>
            </p:nvSpPr>
            <p:spPr>
              <a:xfrm>
                <a:off x="661003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30"/>
              <p:cNvSpPr/>
              <p:nvPr/>
            </p:nvSpPr>
            <p:spPr>
              <a:xfrm>
                <a:off x="6777290"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30"/>
              <p:cNvSpPr/>
              <p:nvPr/>
            </p:nvSpPr>
            <p:spPr>
              <a:xfrm>
                <a:off x="694454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30"/>
              <p:cNvSpPr/>
              <p:nvPr/>
            </p:nvSpPr>
            <p:spPr>
              <a:xfrm>
                <a:off x="711180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30"/>
              <p:cNvSpPr/>
              <p:nvPr/>
            </p:nvSpPr>
            <p:spPr>
              <a:xfrm>
                <a:off x="7279060"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30"/>
              <p:cNvSpPr/>
              <p:nvPr/>
            </p:nvSpPr>
            <p:spPr>
              <a:xfrm>
                <a:off x="744631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30"/>
              <p:cNvSpPr/>
              <p:nvPr/>
            </p:nvSpPr>
            <p:spPr>
              <a:xfrm>
                <a:off x="7613573"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30"/>
              <p:cNvSpPr/>
              <p:nvPr/>
            </p:nvSpPr>
            <p:spPr>
              <a:xfrm>
                <a:off x="778082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30"/>
              <p:cNvSpPr/>
              <p:nvPr/>
            </p:nvSpPr>
            <p:spPr>
              <a:xfrm>
                <a:off x="7948086"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30"/>
              <p:cNvSpPr/>
              <p:nvPr/>
            </p:nvSpPr>
            <p:spPr>
              <a:xfrm>
                <a:off x="811534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30"/>
              <p:cNvSpPr/>
              <p:nvPr/>
            </p:nvSpPr>
            <p:spPr>
              <a:xfrm>
                <a:off x="828258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30"/>
              <p:cNvSpPr/>
              <p:nvPr/>
            </p:nvSpPr>
            <p:spPr>
              <a:xfrm>
                <a:off x="844984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30"/>
              <p:cNvSpPr/>
              <p:nvPr/>
            </p:nvSpPr>
            <p:spPr>
              <a:xfrm>
                <a:off x="861709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30"/>
              <p:cNvSpPr/>
              <p:nvPr/>
            </p:nvSpPr>
            <p:spPr>
              <a:xfrm>
                <a:off x="878435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35" name="Google Shape;3035;p30"/>
            <p:cNvGrpSpPr/>
            <p:nvPr/>
          </p:nvGrpSpPr>
          <p:grpSpPr>
            <a:xfrm>
              <a:off x="342833" y="4600173"/>
              <a:ext cx="8458334" cy="167124"/>
              <a:chOff x="247650" y="304409"/>
              <a:chExt cx="8648604" cy="167107"/>
            </a:xfrm>
          </p:grpSpPr>
          <p:sp>
            <p:nvSpPr>
              <p:cNvPr id="3036" name="Google Shape;3036;p30"/>
              <p:cNvSpPr/>
              <p:nvPr/>
            </p:nvSpPr>
            <p:spPr>
              <a:xfrm>
                <a:off x="247650" y="304409"/>
                <a:ext cx="1188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30"/>
              <p:cNvSpPr/>
              <p:nvPr/>
            </p:nvSpPr>
            <p:spPr>
              <a:xfrm>
                <a:off x="42156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30"/>
              <p:cNvSpPr/>
              <p:nvPr/>
            </p:nvSpPr>
            <p:spPr>
              <a:xfrm>
                <a:off x="588819"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30"/>
              <p:cNvSpPr/>
              <p:nvPr/>
            </p:nvSpPr>
            <p:spPr>
              <a:xfrm>
                <a:off x="75607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30"/>
              <p:cNvSpPr/>
              <p:nvPr/>
            </p:nvSpPr>
            <p:spPr>
              <a:xfrm>
                <a:off x="923332"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30"/>
              <p:cNvSpPr/>
              <p:nvPr/>
            </p:nvSpPr>
            <p:spPr>
              <a:xfrm>
                <a:off x="109058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30"/>
              <p:cNvSpPr/>
              <p:nvPr/>
            </p:nvSpPr>
            <p:spPr>
              <a:xfrm>
                <a:off x="1257845"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30"/>
              <p:cNvSpPr/>
              <p:nvPr/>
            </p:nvSpPr>
            <p:spPr>
              <a:xfrm>
                <a:off x="142510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30"/>
              <p:cNvSpPr/>
              <p:nvPr/>
            </p:nvSpPr>
            <p:spPr>
              <a:xfrm>
                <a:off x="1592358"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30"/>
              <p:cNvSpPr/>
              <p:nvPr/>
            </p:nvSpPr>
            <p:spPr>
              <a:xfrm>
                <a:off x="1759615"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30"/>
              <p:cNvSpPr/>
              <p:nvPr/>
            </p:nvSpPr>
            <p:spPr>
              <a:xfrm>
                <a:off x="192687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30"/>
              <p:cNvSpPr/>
              <p:nvPr/>
            </p:nvSpPr>
            <p:spPr>
              <a:xfrm>
                <a:off x="2094128"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30"/>
              <p:cNvSpPr/>
              <p:nvPr/>
            </p:nvSpPr>
            <p:spPr>
              <a:xfrm>
                <a:off x="226138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30"/>
              <p:cNvSpPr/>
              <p:nvPr/>
            </p:nvSpPr>
            <p:spPr>
              <a:xfrm>
                <a:off x="242864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30"/>
              <p:cNvSpPr/>
              <p:nvPr/>
            </p:nvSpPr>
            <p:spPr>
              <a:xfrm>
                <a:off x="259589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30"/>
              <p:cNvSpPr/>
              <p:nvPr/>
            </p:nvSpPr>
            <p:spPr>
              <a:xfrm>
                <a:off x="276315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30"/>
              <p:cNvSpPr/>
              <p:nvPr/>
            </p:nvSpPr>
            <p:spPr>
              <a:xfrm>
                <a:off x="293041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30"/>
              <p:cNvSpPr/>
              <p:nvPr/>
            </p:nvSpPr>
            <p:spPr>
              <a:xfrm>
                <a:off x="3097667"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30"/>
              <p:cNvSpPr/>
              <p:nvPr/>
            </p:nvSpPr>
            <p:spPr>
              <a:xfrm>
                <a:off x="326492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30"/>
              <p:cNvSpPr/>
              <p:nvPr/>
            </p:nvSpPr>
            <p:spPr>
              <a:xfrm>
                <a:off x="3432180"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30"/>
              <p:cNvSpPr/>
              <p:nvPr/>
            </p:nvSpPr>
            <p:spPr>
              <a:xfrm>
                <a:off x="359943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30"/>
              <p:cNvSpPr/>
              <p:nvPr/>
            </p:nvSpPr>
            <p:spPr>
              <a:xfrm>
                <a:off x="376669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30"/>
              <p:cNvSpPr/>
              <p:nvPr/>
            </p:nvSpPr>
            <p:spPr>
              <a:xfrm>
                <a:off x="3933950"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30"/>
              <p:cNvSpPr/>
              <p:nvPr/>
            </p:nvSpPr>
            <p:spPr>
              <a:xfrm>
                <a:off x="410120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30"/>
              <p:cNvSpPr/>
              <p:nvPr/>
            </p:nvSpPr>
            <p:spPr>
              <a:xfrm>
                <a:off x="4268463"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30"/>
              <p:cNvSpPr/>
              <p:nvPr/>
            </p:nvSpPr>
            <p:spPr>
              <a:xfrm>
                <a:off x="443571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30"/>
              <p:cNvSpPr/>
              <p:nvPr/>
            </p:nvSpPr>
            <p:spPr>
              <a:xfrm>
                <a:off x="4602976"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30"/>
              <p:cNvSpPr/>
              <p:nvPr/>
            </p:nvSpPr>
            <p:spPr>
              <a:xfrm>
                <a:off x="477023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30"/>
              <p:cNvSpPr/>
              <p:nvPr/>
            </p:nvSpPr>
            <p:spPr>
              <a:xfrm>
                <a:off x="4937489"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30"/>
              <p:cNvSpPr/>
              <p:nvPr/>
            </p:nvSpPr>
            <p:spPr>
              <a:xfrm>
                <a:off x="5104745"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30"/>
              <p:cNvSpPr/>
              <p:nvPr/>
            </p:nvSpPr>
            <p:spPr>
              <a:xfrm>
                <a:off x="5272002"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30"/>
              <p:cNvSpPr/>
              <p:nvPr/>
            </p:nvSpPr>
            <p:spPr>
              <a:xfrm>
                <a:off x="5439258"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30"/>
              <p:cNvSpPr/>
              <p:nvPr/>
            </p:nvSpPr>
            <p:spPr>
              <a:xfrm>
                <a:off x="5606515"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30"/>
              <p:cNvSpPr/>
              <p:nvPr/>
            </p:nvSpPr>
            <p:spPr>
              <a:xfrm>
                <a:off x="577377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30"/>
              <p:cNvSpPr/>
              <p:nvPr/>
            </p:nvSpPr>
            <p:spPr>
              <a:xfrm>
                <a:off x="5941028"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30"/>
              <p:cNvSpPr/>
              <p:nvPr/>
            </p:nvSpPr>
            <p:spPr>
              <a:xfrm>
                <a:off x="610828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30"/>
              <p:cNvSpPr/>
              <p:nvPr/>
            </p:nvSpPr>
            <p:spPr>
              <a:xfrm>
                <a:off x="627552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30"/>
              <p:cNvSpPr/>
              <p:nvPr/>
            </p:nvSpPr>
            <p:spPr>
              <a:xfrm>
                <a:off x="6442777"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30"/>
              <p:cNvSpPr/>
              <p:nvPr/>
            </p:nvSpPr>
            <p:spPr>
              <a:xfrm>
                <a:off x="661003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30"/>
              <p:cNvSpPr/>
              <p:nvPr/>
            </p:nvSpPr>
            <p:spPr>
              <a:xfrm>
                <a:off x="6777290"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30"/>
              <p:cNvSpPr/>
              <p:nvPr/>
            </p:nvSpPr>
            <p:spPr>
              <a:xfrm>
                <a:off x="694454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30"/>
              <p:cNvSpPr/>
              <p:nvPr/>
            </p:nvSpPr>
            <p:spPr>
              <a:xfrm>
                <a:off x="711180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30"/>
              <p:cNvSpPr/>
              <p:nvPr/>
            </p:nvSpPr>
            <p:spPr>
              <a:xfrm>
                <a:off x="7279060"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30"/>
              <p:cNvSpPr/>
              <p:nvPr/>
            </p:nvSpPr>
            <p:spPr>
              <a:xfrm>
                <a:off x="744631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30"/>
              <p:cNvSpPr/>
              <p:nvPr/>
            </p:nvSpPr>
            <p:spPr>
              <a:xfrm>
                <a:off x="7613573"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30"/>
              <p:cNvSpPr/>
              <p:nvPr/>
            </p:nvSpPr>
            <p:spPr>
              <a:xfrm>
                <a:off x="778082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30"/>
              <p:cNvSpPr/>
              <p:nvPr/>
            </p:nvSpPr>
            <p:spPr>
              <a:xfrm>
                <a:off x="7948086"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30"/>
              <p:cNvSpPr/>
              <p:nvPr/>
            </p:nvSpPr>
            <p:spPr>
              <a:xfrm>
                <a:off x="811534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30"/>
              <p:cNvSpPr/>
              <p:nvPr/>
            </p:nvSpPr>
            <p:spPr>
              <a:xfrm>
                <a:off x="828258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30"/>
              <p:cNvSpPr/>
              <p:nvPr/>
            </p:nvSpPr>
            <p:spPr>
              <a:xfrm>
                <a:off x="844984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30"/>
              <p:cNvSpPr/>
              <p:nvPr/>
            </p:nvSpPr>
            <p:spPr>
              <a:xfrm>
                <a:off x="861709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30"/>
              <p:cNvSpPr/>
              <p:nvPr/>
            </p:nvSpPr>
            <p:spPr>
              <a:xfrm>
                <a:off x="878435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bg>
      <p:bgPr>
        <a:solidFill>
          <a:schemeClr val="dk2"/>
        </a:solidFill>
      </p:bgPr>
    </p:bg>
    <p:spTree>
      <p:nvGrpSpPr>
        <p:cNvPr id="233" name="Shape 233"/>
        <p:cNvGrpSpPr/>
        <p:nvPr/>
      </p:nvGrpSpPr>
      <p:grpSpPr>
        <a:xfrm>
          <a:off x="0" y="0"/>
          <a:ext cx="0" cy="0"/>
          <a:chOff x="0" y="0"/>
          <a:chExt cx="0" cy="0"/>
        </a:xfrm>
      </p:grpSpPr>
      <p:grpSp>
        <p:nvGrpSpPr>
          <p:cNvPr id="234" name="Google Shape;234;p4"/>
          <p:cNvGrpSpPr/>
          <p:nvPr/>
        </p:nvGrpSpPr>
        <p:grpSpPr>
          <a:xfrm>
            <a:off x="223800" y="223800"/>
            <a:ext cx="8696400" cy="4695900"/>
            <a:chOff x="223800" y="223800"/>
            <a:chExt cx="8696400" cy="4695900"/>
          </a:xfrm>
        </p:grpSpPr>
        <p:sp>
          <p:nvSpPr>
            <p:cNvPr id="235" name="Google Shape;235;p4"/>
            <p:cNvSpPr/>
            <p:nvPr/>
          </p:nvSpPr>
          <p:spPr>
            <a:xfrm>
              <a:off x="223800" y="223800"/>
              <a:ext cx="8696400" cy="4695900"/>
            </a:xfrm>
            <a:prstGeom prst="roundRect">
              <a:avLst>
                <a:gd fmla="val 609" name="adj"/>
              </a:avLst>
            </a:prstGeom>
            <a:gradFill>
              <a:gsLst>
                <a:gs pos="0">
                  <a:schemeClr val="lt1"/>
                </a:gs>
                <a:gs pos="100000">
                  <a:schemeClr val="lt2"/>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4"/>
            <p:cNvSpPr/>
            <p:nvPr/>
          </p:nvSpPr>
          <p:spPr>
            <a:xfrm flipH="1">
              <a:off x="247650" y="223800"/>
              <a:ext cx="8648700" cy="4695900"/>
            </a:xfrm>
            <a:prstGeom prst="rtTriangle">
              <a:avLst/>
            </a:prstGeom>
            <a:solidFill>
              <a:srgbClr val="FBEFC6">
                <a:alpha val="308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7" name="Google Shape;237;p4"/>
            <p:cNvGrpSpPr/>
            <p:nvPr/>
          </p:nvGrpSpPr>
          <p:grpSpPr>
            <a:xfrm>
              <a:off x="342833" y="376198"/>
              <a:ext cx="8458334" cy="167124"/>
              <a:chOff x="247650" y="304409"/>
              <a:chExt cx="8648604" cy="167107"/>
            </a:xfrm>
          </p:grpSpPr>
          <p:sp>
            <p:nvSpPr>
              <p:cNvPr id="238" name="Google Shape;238;p4"/>
              <p:cNvSpPr/>
              <p:nvPr/>
            </p:nvSpPr>
            <p:spPr>
              <a:xfrm>
                <a:off x="247650" y="304409"/>
                <a:ext cx="1188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4"/>
              <p:cNvSpPr/>
              <p:nvPr/>
            </p:nvSpPr>
            <p:spPr>
              <a:xfrm>
                <a:off x="42156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4"/>
              <p:cNvSpPr/>
              <p:nvPr/>
            </p:nvSpPr>
            <p:spPr>
              <a:xfrm>
                <a:off x="588819"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4"/>
              <p:cNvSpPr/>
              <p:nvPr/>
            </p:nvSpPr>
            <p:spPr>
              <a:xfrm>
                <a:off x="75607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4"/>
              <p:cNvSpPr/>
              <p:nvPr/>
            </p:nvSpPr>
            <p:spPr>
              <a:xfrm>
                <a:off x="923332"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4"/>
              <p:cNvSpPr/>
              <p:nvPr/>
            </p:nvSpPr>
            <p:spPr>
              <a:xfrm>
                <a:off x="109058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4"/>
              <p:cNvSpPr/>
              <p:nvPr/>
            </p:nvSpPr>
            <p:spPr>
              <a:xfrm>
                <a:off x="1257845"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4"/>
              <p:cNvSpPr/>
              <p:nvPr/>
            </p:nvSpPr>
            <p:spPr>
              <a:xfrm>
                <a:off x="142510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4"/>
              <p:cNvSpPr/>
              <p:nvPr/>
            </p:nvSpPr>
            <p:spPr>
              <a:xfrm>
                <a:off x="1592358"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4"/>
              <p:cNvSpPr/>
              <p:nvPr/>
            </p:nvSpPr>
            <p:spPr>
              <a:xfrm>
                <a:off x="1759615"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4"/>
              <p:cNvSpPr/>
              <p:nvPr/>
            </p:nvSpPr>
            <p:spPr>
              <a:xfrm>
                <a:off x="192687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4"/>
              <p:cNvSpPr/>
              <p:nvPr/>
            </p:nvSpPr>
            <p:spPr>
              <a:xfrm>
                <a:off x="2094128"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4"/>
              <p:cNvSpPr/>
              <p:nvPr/>
            </p:nvSpPr>
            <p:spPr>
              <a:xfrm>
                <a:off x="226138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4"/>
              <p:cNvSpPr/>
              <p:nvPr/>
            </p:nvSpPr>
            <p:spPr>
              <a:xfrm>
                <a:off x="242864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4"/>
              <p:cNvSpPr/>
              <p:nvPr/>
            </p:nvSpPr>
            <p:spPr>
              <a:xfrm>
                <a:off x="259589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4"/>
              <p:cNvSpPr/>
              <p:nvPr/>
            </p:nvSpPr>
            <p:spPr>
              <a:xfrm>
                <a:off x="276315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4"/>
              <p:cNvSpPr/>
              <p:nvPr/>
            </p:nvSpPr>
            <p:spPr>
              <a:xfrm>
                <a:off x="293041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4"/>
              <p:cNvSpPr/>
              <p:nvPr/>
            </p:nvSpPr>
            <p:spPr>
              <a:xfrm>
                <a:off x="3097667"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4"/>
              <p:cNvSpPr/>
              <p:nvPr/>
            </p:nvSpPr>
            <p:spPr>
              <a:xfrm>
                <a:off x="326492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4"/>
              <p:cNvSpPr/>
              <p:nvPr/>
            </p:nvSpPr>
            <p:spPr>
              <a:xfrm>
                <a:off x="3432180"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4"/>
              <p:cNvSpPr/>
              <p:nvPr/>
            </p:nvSpPr>
            <p:spPr>
              <a:xfrm>
                <a:off x="359943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4"/>
              <p:cNvSpPr/>
              <p:nvPr/>
            </p:nvSpPr>
            <p:spPr>
              <a:xfrm>
                <a:off x="376669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4"/>
              <p:cNvSpPr/>
              <p:nvPr/>
            </p:nvSpPr>
            <p:spPr>
              <a:xfrm>
                <a:off x="3933950"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4"/>
              <p:cNvSpPr/>
              <p:nvPr/>
            </p:nvSpPr>
            <p:spPr>
              <a:xfrm>
                <a:off x="410120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4"/>
              <p:cNvSpPr/>
              <p:nvPr/>
            </p:nvSpPr>
            <p:spPr>
              <a:xfrm>
                <a:off x="4268463"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4"/>
              <p:cNvSpPr/>
              <p:nvPr/>
            </p:nvSpPr>
            <p:spPr>
              <a:xfrm>
                <a:off x="443571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4"/>
              <p:cNvSpPr/>
              <p:nvPr/>
            </p:nvSpPr>
            <p:spPr>
              <a:xfrm>
                <a:off x="4602976"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4"/>
              <p:cNvSpPr/>
              <p:nvPr/>
            </p:nvSpPr>
            <p:spPr>
              <a:xfrm>
                <a:off x="477023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4"/>
              <p:cNvSpPr/>
              <p:nvPr/>
            </p:nvSpPr>
            <p:spPr>
              <a:xfrm>
                <a:off x="4937489"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4"/>
              <p:cNvSpPr/>
              <p:nvPr/>
            </p:nvSpPr>
            <p:spPr>
              <a:xfrm>
                <a:off x="5104745"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4"/>
              <p:cNvSpPr/>
              <p:nvPr/>
            </p:nvSpPr>
            <p:spPr>
              <a:xfrm>
                <a:off x="5272002"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4"/>
              <p:cNvSpPr/>
              <p:nvPr/>
            </p:nvSpPr>
            <p:spPr>
              <a:xfrm>
                <a:off x="5439258"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4"/>
              <p:cNvSpPr/>
              <p:nvPr/>
            </p:nvSpPr>
            <p:spPr>
              <a:xfrm>
                <a:off x="5606515"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4"/>
              <p:cNvSpPr/>
              <p:nvPr/>
            </p:nvSpPr>
            <p:spPr>
              <a:xfrm>
                <a:off x="577377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4"/>
              <p:cNvSpPr/>
              <p:nvPr/>
            </p:nvSpPr>
            <p:spPr>
              <a:xfrm>
                <a:off x="5941028"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4"/>
              <p:cNvSpPr/>
              <p:nvPr/>
            </p:nvSpPr>
            <p:spPr>
              <a:xfrm>
                <a:off x="610828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4"/>
              <p:cNvSpPr/>
              <p:nvPr/>
            </p:nvSpPr>
            <p:spPr>
              <a:xfrm>
                <a:off x="627552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4"/>
              <p:cNvSpPr/>
              <p:nvPr/>
            </p:nvSpPr>
            <p:spPr>
              <a:xfrm>
                <a:off x="6442777"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4"/>
              <p:cNvSpPr/>
              <p:nvPr/>
            </p:nvSpPr>
            <p:spPr>
              <a:xfrm>
                <a:off x="661003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4"/>
              <p:cNvSpPr/>
              <p:nvPr/>
            </p:nvSpPr>
            <p:spPr>
              <a:xfrm>
                <a:off x="6777290"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4"/>
              <p:cNvSpPr/>
              <p:nvPr/>
            </p:nvSpPr>
            <p:spPr>
              <a:xfrm>
                <a:off x="694454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4"/>
              <p:cNvSpPr/>
              <p:nvPr/>
            </p:nvSpPr>
            <p:spPr>
              <a:xfrm>
                <a:off x="711180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4"/>
              <p:cNvSpPr/>
              <p:nvPr/>
            </p:nvSpPr>
            <p:spPr>
              <a:xfrm>
                <a:off x="7279060"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4"/>
              <p:cNvSpPr/>
              <p:nvPr/>
            </p:nvSpPr>
            <p:spPr>
              <a:xfrm>
                <a:off x="744631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4"/>
              <p:cNvSpPr/>
              <p:nvPr/>
            </p:nvSpPr>
            <p:spPr>
              <a:xfrm>
                <a:off x="7613573"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4"/>
              <p:cNvSpPr/>
              <p:nvPr/>
            </p:nvSpPr>
            <p:spPr>
              <a:xfrm>
                <a:off x="778082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4"/>
              <p:cNvSpPr/>
              <p:nvPr/>
            </p:nvSpPr>
            <p:spPr>
              <a:xfrm>
                <a:off x="7948086"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4"/>
              <p:cNvSpPr/>
              <p:nvPr/>
            </p:nvSpPr>
            <p:spPr>
              <a:xfrm>
                <a:off x="811534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4"/>
              <p:cNvSpPr/>
              <p:nvPr/>
            </p:nvSpPr>
            <p:spPr>
              <a:xfrm>
                <a:off x="828258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4"/>
              <p:cNvSpPr/>
              <p:nvPr/>
            </p:nvSpPr>
            <p:spPr>
              <a:xfrm>
                <a:off x="844984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4"/>
              <p:cNvSpPr/>
              <p:nvPr/>
            </p:nvSpPr>
            <p:spPr>
              <a:xfrm>
                <a:off x="861709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4"/>
              <p:cNvSpPr/>
              <p:nvPr/>
            </p:nvSpPr>
            <p:spPr>
              <a:xfrm>
                <a:off x="878435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0" name="Google Shape;290;p4"/>
            <p:cNvGrpSpPr/>
            <p:nvPr/>
          </p:nvGrpSpPr>
          <p:grpSpPr>
            <a:xfrm>
              <a:off x="342833" y="4600173"/>
              <a:ext cx="8458334" cy="167124"/>
              <a:chOff x="247650" y="304409"/>
              <a:chExt cx="8648604" cy="167107"/>
            </a:xfrm>
          </p:grpSpPr>
          <p:sp>
            <p:nvSpPr>
              <p:cNvPr id="291" name="Google Shape;291;p4"/>
              <p:cNvSpPr/>
              <p:nvPr/>
            </p:nvSpPr>
            <p:spPr>
              <a:xfrm>
                <a:off x="247650" y="304409"/>
                <a:ext cx="1188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4"/>
              <p:cNvSpPr/>
              <p:nvPr/>
            </p:nvSpPr>
            <p:spPr>
              <a:xfrm>
                <a:off x="42156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4"/>
              <p:cNvSpPr/>
              <p:nvPr/>
            </p:nvSpPr>
            <p:spPr>
              <a:xfrm>
                <a:off x="588819"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4"/>
              <p:cNvSpPr/>
              <p:nvPr/>
            </p:nvSpPr>
            <p:spPr>
              <a:xfrm>
                <a:off x="75607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4"/>
              <p:cNvSpPr/>
              <p:nvPr/>
            </p:nvSpPr>
            <p:spPr>
              <a:xfrm>
                <a:off x="923332"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4"/>
              <p:cNvSpPr/>
              <p:nvPr/>
            </p:nvSpPr>
            <p:spPr>
              <a:xfrm>
                <a:off x="109058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4"/>
              <p:cNvSpPr/>
              <p:nvPr/>
            </p:nvSpPr>
            <p:spPr>
              <a:xfrm>
                <a:off x="1257845"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4"/>
              <p:cNvSpPr/>
              <p:nvPr/>
            </p:nvSpPr>
            <p:spPr>
              <a:xfrm>
                <a:off x="142510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4"/>
              <p:cNvSpPr/>
              <p:nvPr/>
            </p:nvSpPr>
            <p:spPr>
              <a:xfrm>
                <a:off x="1592358"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4"/>
              <p:cNvSpPr/>
              <p:nvPr/>
            </p:nvSpPr>
            <p:spPr>
              <a:xfrm>
                <a:off x="1759615"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4"/>
              <p:cNvSpPr/>
              <p:nvPr/>
            </p:nvSpPr>
            <p:spPr>
              <a:xfrm>
                <a:off x="192687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4"/>
              <p:cNvSpPr/>
              <p:nvPr/>
            </p:nvSpPr>
            <p:spPr>
              <a:xfrm>
                <a:off x="2094128"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4"/>
              <p:cNvSpPr/>
              <p:nvPr/>
            </p:nvSpPr>
            <p:spPr>
              <a:xfrm>
                <a:off x="226138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4"/>
              <p:cNvSpPr/>
              <p:nvPr/>
            </p:nvSpPr>
            <p:spPr>
              <a:xfrm>
                <a:off x="242864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4"/>
              <p:cNvSpPr/>
              <p:nvPr/>
            </p:nvSpPr>
            <p:spPr>
              <a:xfrm>
                <a:off x="259589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4"/>
              <p:cNvSpPr/>
              <p:nvPr/>
            </p:nvSpPr>
            <p:spPr>
              <a:xfrm>
                <a:off x="276315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4"/>
              <p:cNvSpPr/>
              <p:nvPr/>
            </p:nvSpPr>
            <p:spPr>
              <a:xfrm>
                <a:off x="293041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4"/>
              <p:cNvSpPr/>
              <p:nvPr/>
            </p:nvSpPr>
            <p:spPr>
              <a:xfrm>
                <a:off x="3097667"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4"/>
              <p:cNvSpPr/>
              <p:nvPr/>
            </p:nvSpPr>
            <p:spPr>
              <a:xfrm>
                <a:off x="326492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4"/>
              <p:cNvSpPr/>
              <p:nvPr/>
            </p:nvSpPr>
            <p:spPr>
              <a:xfrm>
                <a:off x="3432180"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4"/>
              <p:cNvSpPr/>
              <p:nvPr/>
            </p:nvSpPr>
            <p:spPr>
              <a:xfrm>
                <a:off x="359943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4"/>
              <p:cNvSpPr/>
              <p:nvPr/>
            </p:nvSpPr>
            <p:spPr>
              <a:xfrm>
                <a:off x="376669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4"/>
              <p:cNvSpPr/>
              <p:nvPr/>
            </p:nvSpPr>
            <p:spPr>
              <a:xfrm>
                <a:off x="3933950"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4"/>
              <p:cNvSpPr/>
              <p:nvPr/>
            </p:nvSpPr>
            <p:spPr>
              <a:xfrm>
                <a:off x="410120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4"/>
              <p:cNvSpPr/>
              <p:nvPr/>
            </p:nvSpPr>
            <p:spPr>
              <a:xfrm>
                <a:off x="4268463"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4"/>
              <p:cNvSpPr/>
              <p:nvPr/>
            </p:nvSpPr>
            <p:spPr>
              <a:xfrm>
                <a:off x="443571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4"/>
              <p:cNvSpPr/>
              <p:nvPr/>
            </p:nvSpPr>
            <p:spPr>
              <a:xfrm>
                <a:off x="4602976"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4"/>
              <p:cNvSpPr/>
              <p:nvPr/>
            </p:nvSpPr>
            <p:spPr>
              <a:xfrm>
                <a:off x="477023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4"/>
              <p:cNvSpPr/>
              <p:nvPr/>
            </p:nvSpPr>
            <p:spPr>
              <a:xfrm>
                <a:off x="4937489"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4"/>
              <p:cNvSpPr/>
              <p:nvPr/>
            </p:nvSpPr>
            <p:spPr>
              <a:xfrm>
                <a:off x="5104745"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4"/>
              <p:cNvSpPr/>
              <p:nvPr/>
            </p:nvSpPr>
            <p:spPr>
              <a:xfrm>
                <a:off x="5272002"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4"/>
              <p:cNvSpPr/>
              <p:nvPr/>
            </p:nvSpPr>
            <p:spPr>
              <a:xfrm>
                <a:off x="5439258"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4"/>
              <p:cNvSpPr/>
              <p:nvPr/>
            </p:nvSpPr>
            <p:spPr>
              <a:xfrm>
                <a:off x="5606515"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4"/>
              <p:cNvSpPr/>
              <p:nvPr/>
            </p:nvSpPr>
            <p:spPr>
              <a:xfrm>
                <a:off x="577377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4"/>
              <p:cNvSpPr/>
              <p:nvPr/>
            </p:nvSpPr>
            <p:spPr>
              <a:xfrm>
                <a:off x="5941028"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4"/>
              <p:cNvSpPr/>
              <p:nvPr/>
            </p:nvSpPr>
            <p:spPr>
              <a:xfrm>
                <a:off x="610828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4"/>
              <p:cNvSpPr/>
              <p:nvPr/>
            </p:nvSpPr>
            <p:spPr>
              <a:xfrm>
                <a:off x="627552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4"/>
              <p:cNvSpPr/>
              <p:nvPr/>
            </p:nvSpPr>
            <p:spPr>
              <a:xfrm>
                <a:off x="6442777"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4"/>
              <p:cNvSpPr/>
              <p:nvPr/>
            </p:nvSpPr>
            <p:spPr>
              <a:xfrm>
                <a:off x="661003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4"/>
              <p:cNvSpPr/>
              <p:nvPr/>
            </p:nvSpPr>
            <p:spPr>
              <a:xfrm>
                <a:off x="6777290"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4"/>
              <p:cNvSpPr/>
              <p:nvPr/>
            </p:nvSpPr>
            <p:spPr>
              <a:xfrm>
                <a:off x="694454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4"/>
              <p:cNvSpPr/>
              <p:nvPr/>
            </p:nvSpPr>
            <p:spPr>
              <a:xfrm>
                <a:off x="711180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4"/>
              <p:cNvSpPr/>
              <p:nvPr/>
            </p:nvSpPr>
            <p:spPr>
              <a:xfrm>
                <a:off x="7279060"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4"/>
              <p:cNvSpPr/>
              <p:nvPr/>
            </p:nvSpPr>
            <p:spPr>
              <a:xfrm>
                <a:off x="744631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4"/>
              <p:cNvSpPr/>
              <p:nvPr/>
            </p:nvSpPr>
            <p:spPr>
              <a:xfrm>
                <a:off x="7613573"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4"/>
              <p:cNvSpPr/>
              <p:nvPr/>
            </p:nvSpPr>
            <p:spPr>
              <a:xfrm>
                <a:off x="778082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4"/>
              <p:cNvSpPr/>
              <p:nvPr/>
            </p:nvSpPr>
            <p:spPr>
              <a:xfrm>
                <a:off x="7948086"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4"/>
              <p:cNvSpPr/>
              <p:nvPr/>
            </p:nvSpPr>
            <p:spPr>
              <a:xfrm>
                <a:off x="811534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4"/>
              <p:cNvSpPr/>
              <p:nvPr/>
            </p:nvSpPr>
            <p:spPr>
              <a:xfrm>
                <a:off x="828258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4"/>
              <p:cNvSpPr/>
              <p:nvPr/>
            </p:nvSpPr>
            <p:spPr>
              <a:xfrm>
                <a:off x="844984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4"/>
              <p:cNvSpPr/>
              <p:nvPr/>
            </p:nvSpPr>
            <p:spPr>
              <a:xfrm>
                <a:off x="861709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4"/>
              <p:cNvSpPr/>
              <p:nvPr/>
            </p:nvSpPr>
            <p:spPr>
              <a:xfrm>
                <a:off x="878435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43" name="Google Shape;343;p4"/>
          <p:cNvSpPr txBox="1"/>
          <p:nvPr>
            <p:ph idx="1" type="subTitle"/>
          </p:nvPr>
        </p:nvSpPr>
        <p:spPr>
          <a:xfrm>
            <a:off x="713250" y="1114000"/>
            <a:ext cx="7717500" cy="32928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2"/>
              </a:buClr>
              <a:buSzPts val="1200"/>
              <a:buFont typeface="Satisfy"/>
              <a:buAutoNum type="arabicPeriod"/>
              <a:defRPr sz="1150"/>
            </a:lvl1pPr>
            <a:lvl2pPr lvl="1" rtl="0">
              <a:spcBef>
                <a:spcPts val="0"/>
              </a:spcBef>
              <a:spcAft>
                <a:spcPts val="0"/>
              </a:spcAft>
              <a:buClr>
                <a:srgbClr val="434343"/>
              </a:buClr>
              <a:buSzPts val="1200"/>
              <a:buFont typeface="Roboto Condensed Light"/>
              <a:buAutoNum type="alphaLcPeriod"/>
              <a:defRPr/>
            </a:lvl2pPr>
            <a:lvl3pPr lvl="2" rtl="0">
              <a:spcBef>
                <a:spcPts val="0"/>
              </a:spcBef>
              <a:spcAft>
                <a:spcPts val="0"/>
              </a:spcAft>
              <a:buClr>
                <a:srgbClr val="434343"/>
              </a:buClr>
              <a:buSzPts val="1200"/>
              <a:buFont typeface="Roboto Condensed Light"/>
              <a:buAutoNum type="romanLcPeriod"/>
              <a:defRPr/>
            </a:lvl3pPr>
            <a:lvl4pPr lvl="3" rtl="0">
              <a:spcBef>
                <a:spcPts val="0"/>
              </a:spcBef>
              <a:spcAft>
                <a:spcPts val="0"/>
              </a:spcAft>
              <a:buClr>
                <a:srgbClr val="434343"/>
              </a:buClr>
              <a:buSzPts val="1200"/>
              <a:buFont typeface="Roboto Condensed Light"/>
              <a:buAutoNum type="arabicPeriod"/>
              <a:defRPr/>
            </a:lvl4pPr>
            <a:lvl5pPr lvl="4" rtl="0">
              <a:spcBef>
                <a:spcPts val="0"/>
              </a:spcBef>
              <a:spcAft>
                <a:spcPts val="0"/>
              </a:spcAft>
              <a:buClr>
                <a:srgbClr val="434343"/>
              </a:buClr>
              <a:buSzPts val="1200"/>
              <a:buFont typeface="Roboto Condensed Light"/>
              <a:buAutoNum type="alphaLcPeriod"/>
              <a:defRPr/>
            </a:lvl5pPr>
            <a:lvl6pPr lvl="5" rtl="0">
              <a:spcBef>
                <a:spcPts val="0"/>
              </a:spcBef>
              <a:spcAft>
                <a:spcPts val="0"/>
              </a:spcAft>
              <a:buClr>
                <a:srgbClr val="434343"/>
              </a:buClr>
              <a:buSzPts val="1200"/>
              <a:buFont typeface="Roboto Condensed Light"/>
              <a:buAutoNum type="romanLcPeriod"/>
              <a:defRPr/>
            </a:lvl6pPr>
            <a:lvl7pPr lvl="6" rtl="0">
              <a:spcBef>
                <a:spcPts val="0"/>
              </a:spcBef>
              <a:spcAft>
                <a:spcPts val="0"/>
              </a:spcAft>
              <a:buClr>
                <a:srgbClr val="434343"/>
              </a:buClr>
              <a:buSzPts val="1200"/>
              <a:buFont typeface="Roboto Condensed Light"/>
              <a:buAutoNum type="arabicPeriod"/>
              <a:defRPr/>
            </a:lvl7pPr>
            <a:lvl8pPr lvl="7" rtl="0">
              <a:spcBef>
                <a:spcPts val="0"/>
              </a:spcBef>
              <a:spcAft>
                <a:spcPts val="0"/>
              </a:spcAft>
              <a:buClr>
                <a:srgbClr val="434343"/>
              </a:buClr>
              <a:buSzPts val="1200"/>
              <a:buFont typeface="Roboto Condensed Light"/>
              <a:buAutoNum type="alphaLcPeriod"/>
              <a:defRPr/>
            </a:lvl8pPr>
            <a:lvl9pPr lvl="8" rtl="0">
              <a:spcBef>
                <a:spcPts val="0"/>
              </a:spcBef>
              <a:spcAft>
                <a:spcPts val="0"/>
              </a:spcAft>
              <a:buClr>
                <a:srgbClr val="434343"/>
              </a:buClr>
              <a:buSzPts val="1200"/>
              <a:buFont typeface="Roboto Condensed Light"/>
              <a:buAutoNum type="romanLcPeriod"/>
              <a:defRPr/>
            </a:lvl9pPr>
          </a:lstStyle>
          <a:p/>
        </p:txBody>
      </p:sp>
      <p:sp>
        <p:nvSpPr>
          <p:cNvPr id="344" name="Google Shape;344;p4"/>
          <p:cNvSpPr txBox="1"/>
          <p:nvPr>
            <p:ph type="title"/>
          </p:nvPr>
        </p:nvSpPr>
        <p:spPr>
          <a:xfrm>
            <a:off x="713250" y="539500"/>
            <a:ext cx="7717500" cy="574500"/>
          </a:xfrm>
          <a:prstGeom prst="rect">
            <a:avLst/>
          </a:prstGeom>
          <a:noFill/>
        </p:spPr>
        <p:txBody>
          <a:bodyPr anchorCtr="0" anchor="ctr" bIns="91425" lIns="91425" spcFirstLastPara="1" rIns="91425" wrap="square" tIns="91425">
            <a:noAutofit/>
          </a:bodyPr>
          <a:lstStyle>
            <a:lvl1pPr lvl="0" rtl="0" algn="l">
              <a:spcBef>
                <a:spcPts val="0"/>
              </a:spcBef>
              <a:spcAft>
                <a:spcPts val="0"/>
              </a:spcAft>
              <a:buClr>
                <a:schemeClr val="lt2"/>
              </a:buClr>
              <a:buSzPts val="3600"/>
              <a:buFont typeface="Caveat"/>
              <a:buNone/>
              <a:defRPr/>
            </a:lvl1pPr>
            <a:lvl2pPr lvl="1"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2pPr>
            <a:lvl3pPr lvl="2"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3pPr>
            <a:lvl4pPr lvl="3"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4pPr>
            <a:lvl5pPr lvl="4"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5pPr>
            <a:lvl6pPr lvl="5"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6pPr>
            <a:lvl7pPr lvl="6"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7pPr>
            <a:lvl8pPr lvl="7"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8pPr>
            <a:lvl9pPr lvl="8"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9pPr>
          </a:lstStyle>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56">
    <p:bg>
      <p:bgPr>
        <a:solidFill>
          <a:schemeClr val="dk2"/>
        </a:solidFill>
      </p:bgPr>
    </p:bg>
    <p:spTree>
      <p:nvGrpSpPr>
        <p:cNvPr id="3088" name="Shape 3088"/>
        <p:cNvGrpSpPr/>
        <p:nvPr/>
      </p:nvGrpSpPr>
      <p:grpSpPr>
        <a:xfrm>
          <a:off x="0" y="0"/>
          <a:ext cx="0" cy="0"/>
          <a:chOff x="0" y="0"/>
          <a:chExt cx="0" cy="0"/>
        </a:xfrm>
      </p:grpSpPr>
      <p:sp>
        <p:nvSpPr>
          <p:cNvPr id="3089" name="Google Shape;3089;p31"/>
          <p:cNvSpPr/>
          <p:nvPr/>
        </p:nvSpPr>
        <p:spPr>
          <a:xfrm>
            <a:off x="223800" y="223800"/>
            <a:ext cx="8696400" cy="4695900"/>
          </a:xfrm>
          <a:prstGeom prst="roundRect">
            <a:avLst>
              <a:gd fmla="val 609" name="adj"/>
            </a:avLst>
          </a:prstGeom>
          <a:gradFill>
            <a:gsLst>
              <a:gs pos="0">
                <a:schemeClr val="lt1"/>
              </a:gs>
              <a:gs pos="100000">
                <a:schemeClr val="lt2"/>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31"/>
          <p:cNvSpPr/>
          <p:nvPr/>
        </p:nvSpPr>
        <p:spPr>
          <a:xfrm flipH="1">
            <a:off x="247650" y="223800"/>
            <a:ext cx="8648700" cy="4695900"/>
          </a:xfrm>
          <a:prstGeom prst="rtTriangle">
            <a:avLst/>
          </a:prstGeom>
          <a:solidFill>
            <a:srgbClr val="FBEFC6">
              <a:alpha val="308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3094" name="Shape 3094"/>
        <p:cNvGrpSpPr/>
        <p:nvPr/>
      </p:nvGrpSpPr>
      <p:grpSpPr>
        <a:xfrm>
          <a:off x="0" y="0"/>
          <a:ext cx="0" cy="0"/>
          <a:chOff x="0" y="0"/>
          <a:chExt cx="0" cy="0"/>
        </a:xfrm>
      </p:grpSpPr>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CUSTOM">
    <p:spTree>
      <p:nvGrpSpPr>
        <p:cNvPr id="3095" name="Shape 3095"/>
        <p:cNvGrpSpPr/>
        <p:nvPr/>
      </p:nvGrpSpPr>
      <p:grpSpPr>
        <a:xfrm>
          <a:off x="0" y="0"/>
          <a:ext cx="0" cy="0"/>
          <a:chOff x="0" y="0"/>
          <a:chExt cx="0" cy="0"/>
        </a:xfrm>
      </p:grpSpPr>
      <p:sp>
        <p:nvSpPr>
          <p:cNvPr id="3096" name="Google Shape;3096;p34"/>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bg>
      <p:bgPr>
        <a:solidFill>
          <a:schemeClr val="dk2"/>
        </a:solidFill>
      </p:bgPr>
    </p:bg>
    <p:spTree>
      <p:nvGrpSpPr>
        <p:cNvPr id="345" name="Shape 345"/>
        <p:cNvGrpSpPr/>
        <p:nvPr/>
      </p:nvGrpSpPr>
      <p:grpSpPr>
        <a:xfrm>
          <a:off x="0" y="0"/>
          <a:ext cx="0" cy="0"/>
          <a:chOff x="0" y="0"/>
          <a:chExt cx="0" cy="0"/>
        </a:xfrm>
      </p:grpSpPr>
      <p:grpSp>
        <p:nvGrpSpPr>
          <p:cNvPr id="346" name="Google Shape;346;p5"/>
          <p:cNvGrpSpPr/>
          <p:nvPr/>
        </p:nvGrpSpPr>
        <p:grpSpPr>
          <a:xfrm>
            <a:off x="223800" y="223800"/>
            <a:ext cx="8696400" cy="4695900"/>
            <a:chOff x="223800" y="223800"/>
            <a:chExt cx="8696400" cy="4695900"/>
          </a:xfrm>
        </p:grpSpPr>
        <p:sp>
          <p:nvSpPr>
            <p:cNvPr id="347" name="Google Shape;347;p5"/>
            <p:cNvSpPr/>
            <p:nvPr/>
          </p:nvSpPr>
          <p:spPr>
            <a:xfrm>
              <a:off x="223800" y="223800"/>
              <a:ext cx="8696400" cy="4695900"/>
            </a:xfrm>
            <a:prstGeom prst="roundRect">
              <a:avLst>
                <a:gd fmla="val 609" name="adj"/>
              </a:avLst>
            </a:prstGeom>
            <a:gradFill>
              <a:gsLst>
                <a:gs pos="0">
                  <a:schemeClr val="lt1"/>
                </a:gs>
                <a:gs pos="100000">
                  <a:schemeClr val="lt2"/>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5"/>
            <p:cNvSpPr/>
            <p:nvPr/>
          </p:nvSpPr>
          <p:spPr>
            <a:xfrm flipH="1">
              <a:off x="247650" y="223800"/>
              <a:ext cx="8648700" cy="4695900"/>
            </a:xfrm>
            <a:prstGeom prst="rtTriangle">
              <a:avLst/>
            </a:prstGeom>
            <a:solidFill>
              <a:srgbClr val="FBEFC6">
                <a:alpha val="308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9" name="Google Shape;349;p5"/>
            <p:cNvGrpSpPr/>
            <p:nvPr/>
          </p:nvGrpSpPr>
          <p:grpSpPr>
            <a:xfrm>
              <a:off x="342833" y="376198"/>
              <a:ext cx="8458334" cy="167124"/>
              <a:chOff x="247650" y="304409"/>
              <a:chExt cx="8648604" cy="167107"/>
            </a:xfrm>
          </p:grpSpPr>
          <p:sp>
            <p:nvSpPr>
              <p:cNvPr id="350" name="Google Shape;350;p5"/>
              <p:cNvSpPr/>
              <p:nvPr/>
            </p:nvSpPr>
            <p:spPr>
              <a:xfrm>
                <a:off x="247650" y="304409"/>
                <a:ext cx="1188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5"/>
              <p:cNvSpPr/>
              <p:nvPr/>
            </p:nvSpPr>
            <p:spPr>
              <a:xfrm>
                <a:off x="42156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5"/>
              <p:cNvSpPr/>
              <p:nvPr/>
            </p:nvSpPr>
            <p:spPr>
              <a:xfrm>
                <a:off x="588819"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5"/>
              <p:cNvSpPr/>
              <p:nvPr/>
            </p:nvSpPr>
            <p:spPr>
              <a:xfrm>
                <a:off x="75607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5"/>
              <p:cNvSpPr/>
              <p:nvPr/>
            </p:nvSpPr>
            <p:spPr>
              <a:xfrm>
                <a:off x="923332"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5"/>
              <p:cNvSpPr/>
              <p:nvPr/>
            </p:nvSpPr>
            <p:spPr>
              <a:xfrm>
                <a:off x="109058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5"/>
              <p:cNvSpPr/>
              <p:nvPr/>
            </p:nvSpPr>
            <p:spPr>
              <a:xfrm>
                <a:off x="1257845"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5"/>
              <p:cNvSpPr/>
              <p:nvPr/>
            </p:nvSpPr>
            <p:spPr>
              <a:xfrm>
                <a:off x="142510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5"/>
              <p:cNvSpPr/>
              <p:nvPr/>
            </p:nvSpPr>
            <p:spPr>
              <a:xfrm>
                <a:off x="1592358"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5"/>
              <p:cNvSpPr/>
              <p:nvPr/>
            </p:nvSpPr>
            <p:spPr>
              <a:xfrm>
                <a:off x="1759615"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5"/>
              <p:cNvSpPr/>
              <p:nvPr/>
            </p:nvSpPr>
            <p:spPr>
              <a:xfrm>
                <a:off x="192687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5"/>
              <p:cNvSpPr/>
              <p:nvPr/>
            </p:nvSpPr>
            <p:spPr>
              <a:xfrm>
                <a:off x="2094128"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5"/>
              <p:cNvSpPr/>
              <p:nvPr/>
            </p:nvSpPr>
            <p:spPr>
              <a:xfrm>
                <a:off x="226138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5"/>
              <p:cNvSpPr/>
              <p:nvPr/>
            </p:nvSpPr>
            <p:spPr>
              <a:xfrm>
                <a:off x="242864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5"/>
              <p:cNvSpPr/>
              <p:nvPr/>
            </p:nvSpPr>
            <p:spPr>
              <a:xfrm>
                <a:off x="259589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5"/>
              <p:cNvSpPr/>
              <p:nvPr/>
            </p:nvSpPr>
            <p:spPr>
              <a:xfrm>
                <a:off x="276315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5"/>
              <p:cNvSpPr/>
              <p:nvPr/>
            </p:nvSpPr>
            <p:spPr>
              <a:xfrm>
                <a:off x="293041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5"/>
              <p:cNvSpPr/>
              <p:nvPr/>
            </p:nvSpPr>
            <p:spPr>
              <a:xfrm>
                <a:off x="3097667"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5"/>
              <p:cNvSpPr/>
              <p:nvPr/>
            </p:nvSpPr>
            <p:spPr>
              <a:xfrm>
                <a:off x="326492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5"/>
              <p:cNvSpPr/>
              <p:nvPr/>
            </p:nvSpPr>
            <p:spPr>
              <a:xfrm>
                <a:off x="3432180"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5"/>
              <p:cNvSpPr/>
              <p:nvPr/>
            </p:nvSpPr>
            <p:spPr>
              <a:xfrm>
                <a:off x="359943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5"/>
              <p:cNvSpPr/>
              <p:nvPr/>
            </p:nvSpPr>
            <p:spPr>
              <a:xfrm>
                <a:off x="376669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5"/>
              <p:cNvSpPr/>
              <p:nvPr/>
            </p:nvSpPr>
            <p:spPr>
              <a:xfrm>
                <a:off x="3933950"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5"/>
              <p:cNvSpPr/>
              <p:nvPr/>
            </p:nvSpPr>
            <p:spPr>
              <a:xfrm>
                <a:off x="410120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5"/>
              <p:cNvSpPr/>
              <p:nvPr/>
            </p:nvSpPr>
            <p:spPr>
              <a:xfrm>
                <a:off x="4268463"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5"/>
              <p:cNvSpPr/>
              <p:nvPr/>
            </p:nvSpPr>
            <p:spPr>
              <a:xfrm>
                <a:off x="443571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5"/>
              <p:cNvSpPr/>
              <p:nvPr/>
            </p:nvSpPr>
            <p:spPr>
              <a:xfrm>
                <a:off x="4602976"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5"/>
              <p:cNvSpPr/>
              <p:nvPr/>
            </p:nvSpPr>
            <p:spPr>
              <a:xfrm>
                <a:off x="477023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5"/>
              <p:cNvSpPr/>
              <p:nvPr/>
            </p:nvSpPr>
            <p:spPr>
              <a:xfrm>
                <a:off x="4937489"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5"/>
              <p:cNvSpPr/>
              <p:nvPr/>
            </p:nvSpPr>
            <p:spPr>
              <a:xfrm>
                <a:off x="5104745"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5"/>
              <p:cNvSpPr/>
              <p:nvPr/>
            </p:nvSpPr>
            <p:spPr>
              <a:xfrm>
                <a:off x="5272002"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5"/>
              <p:cNvSpPr/>
              <p:nvPr/>
            </p:nvSpPr>
            <p:spPr>
              <a:xfrm>
                <a:off x="5439258"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5"/>
              <p:cNvSpPr/>
              <p:nvPr/>
            </p:nvSpPr>
            <p:spPr>
              <a:xfrm>
                <a:off x="5606515"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5"/>
              <p:cNvSpPr/>
              <p:nvPr/>
            </p:nvSpPr>
            <p:spPr>
              <a:xfrm>
                <a:off x="577377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5"/>
              <p:cNvSpPr/>
              <p:nvPr/>
            </p:nvSpPr>
            <p:spPr>
              <a:xfrm>
                <a:off x="5941028"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5"/>
              <p:cNvSpPr/>
              <p:nvPr/>
            </p:nvSpPr>
            <p:spPr>
              <a:xfrm>
                <a:off x="610828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5"/>
              <p:cNvSpPr/>
              <p:nvPr/>
            </p:nvSpPr>
            <p:spPr>
              <a:xfrm>
                <a:off x="627552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5"/>
              <p:cNvSpPr/>
              <p:nvPr/>
            </p:nvSpPr>
            <p:spPr>
              <a:xfrm>
                <a:off x="6442777"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5"/>
              <p:cNvSpPr/>
              <p:nvPr/>
            </p:nvSpPr>
            <p:spPr>
              <a:xfrm>
                <a:off x="661003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5"/>
              <p:cNvSpPr/>
              <p:nvPr/>
            </p:nvSpPr>
            <p:spPr>
              <a:xfrm>
                <a:off x="6777290"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5"/>
              <p:cNvSpPr/>
              <p:nvPr/>
            </p:nvSpPr>
            <p:spPr>
              <a:xfrm>
                <a:off x="694454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5"/>
              <p:cNvSpPr/>
              <p:nvPr/>
            </p:nvSpPr>
            <p:spPr>
              <a:xfrm>
                <a:off x="711180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5"/>
              <p:cNvSpPr/>
              <p:nvPr/>
            </p:nvSpPr>
            <p:spPr>
              <a:xfrm>
                <a:off x="7279060"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5"/>
              <p:cNvSpPr/>
              <p:nvPr/>
            </p:nvSpPr>
            <p:spPr>
              <a:xfrm>
                <a:off x="744631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5"/>
              <p:cNvSpPr/>
              <p:nvPr/>
            </p:nvSpPr>
            <p:spPr>
              <a:xfrm>
                <a:off x="7613573"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5"/>
              <p:cNvSpPr/>
              <p:nvPr/>
            </p:nvSpPr>
            <p:spPr>
              <a:xfrm>
                <a:off x="778082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5"/>
              <p:cNvSpPr/>
              <p:nvPr/>
            </p:nvSpPr>
            <p:spPr>
              <a:xfrm>
                <a:off x="7948086"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5"/>
              <p:cNvSpPr/>
              <p:nvPr/>
            </p:nvSpPr>
            <p:spPr>
              <a:xfrm>
                <a:off x="811534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5"/>
              <p:cNvSpPr/>
              <p:nvPr/>
            </p:nvSpPr>
            <p:spPr>
              <a:xfrm>
                <a:off x="828258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5"/>
              <p:cNvSpPr/>
              <p:nvPr/>
            </p:nvSpPr>
            <p:spPr>
              <a:xfrm>
                <a:off x="844984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5"/>
              <p:cNvSpPr/>
              <p:nvPr/>
            </p:nvSpPr>
            <p:spPr>
              <a:xfrm>
                <a:off x="861709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5"/>
              <p:cNvSpPr/>
              <p:nvPr/>
            </p:nvSpPr>
            <p:spPr>
              <a:xfrm>
                <a:off x="878435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2" name="Google Shape;402;p5"/>
            <p:cNvGrpSpPr/>
            <p:nvPr/>
          </p:nvGrpSpPr>
          <p:grpSpPr>
            <a:xfrm>
              <a:off x="342833" y="4600173"/>
              <a:ext cx="8458334" cy="167124"/>
              <a:chOff x="247650" y="304409"/>
              <a:chExt cx="8648604" cy="167107"/>
            </a:xfrm>
          </p:grpSpPr>
          <p:sp>
            <p:nvSpPr>
              <p:cNvPr id="403" name="Google Shape;403;p5"/>
              <p:cNvSpPr/>
              <p:nvPr/>
            </p:nvSpPr>
            <p:spPr>
              <a:xfrm>
                <a:off x="247650" y="304409"/>
                <a:ext cx="1188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5"/>
              <p:cNvSpPr/>
              <p:nvPr/>
            </p:nvSpPr>
            <p:spPr>
              <a:xfrm>
                <a:off x="42156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5"/>
              <p:cNvSpPr/>
              <p:nvPr/>
            </p:nvSpPr>
            <p:spPr>
              <a:xfrm>
                <a:off x="588819"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5"/>
              <p:cNvSpPr/>
              <p:nvPr/>
            </p:nvSpPr>
            <p:spPr>
              <a:xfrm>
                <a:off x="75607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5"/>
              <p:cNvSpPr/>
              <p:nvPr/>
            </p:nvSpPr>
            <p:spPr>
              <a:xfrm>
                <a:off x="923332"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5"/>
              <p:cNvSpPr/>
              <p:nvPr/>
            </p:nvSpPr>
            <p:spPr>
              <a:xfrm>
                <a:off x="109058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5"/>
              <p:cNvSpPr/>
              <p:nvPr/>
            </p:nvSpPr>
            <p:spPr>
              <a:xfrm>
                <a:off x="1257845"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5"/>
              <p:cNvSpPr/>
              <p:nvPr/>
            </p:nvSpPr>
            <p:spPr>
              <a:xfrm>
                <a:off x="142510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5"/>
              <p:cNvSpPr/>
              <p:nvPr/>
            </p:nvSpPr>
            <p:spPr>
              <a:xfrm>
                <a:off x="1592358"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5"/>
              <p:cNvSpPr/>
              <p:nvPr/>
            </p:nvSpPr>
            <p:spPr>
              <a:xfrm>
                <a:off x="1759615"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5"/>
              <p:cNvSpPr/>
              <p:nvPr/>
            </p:nvSpPr>
            <p:spPr>
              <a:xfrm>
                <a:off x="192687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5"/>
              <p:cNvSpPr/>
              <p:nvPr/>
            </p:nvSpPr>
            <p:spPr>
              <a:xfrm>
                <a:off x="2094128"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5"/>
              <p:cNvSpPr/>
              <p:nvPr/>
            </p:nvSpPr>
            <p:spPr>
              <a:xfrm>
                <a:off x="226138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5"/>
              <p:cNvSpPr/>
              <p:nvPr/>
            </p:nvSpPr>
            <p:spPr>
              <a:xfrm>
                <a:off x="242864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5"/>
              <p:cNvSpPr/>
              <p:nvPr/>
            </p:nvSpPr>
            <p:spPr>
              <a:xfrm>
                <a:off x="259589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5"/>
              <p:cNvSpPr/>
              <p:nvPr/>
            </p:nvSpPr>
            <p:spPr>
              <a:xfrm>
                <a:off x="276315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5"/>
              <p:cNvSpPr/>
              <p:nvPr/>
            </p:nvSpPr>
            <p:spPr>
              <a:xfrm>
                <a:off x="293041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5"/>
              <p:cNvSpPr/>
              <p:nvPr/>
            </p:nvSpPr>
            <p:spPr>
              <a:xfrm>
                <a:off x="3097667"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5"/>
              <p:cNvSpPr/>
              <p:nvPr/>
            </p:nvSpPr>
            <p:spPr>
              <a:xfrm>
                <a:off x="326492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5"/>
              <p:cNvSpPr/>
              <p:nvPr/>
            </p:nvSpPr>
            <p:spPr>
              <a:xfrm>
                <a:off x="3432180"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5"/>
              <p:cNvSpPr/>
              <p:nvPr/>
            </p:nvSpPr>
            <p:spPr>
              <a:xfrm>
                <a:off x="359943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5"/>
              <p:cNvSpPr/>
              <p:nvPr/>
            </p:nvSpPr>
            <p:spPr>
              <a:xfrm>
                <a:off x="376669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5"/>
              <p:cNvSpPr/>
              <p:nvPr/>
            </p:nvSpPr>
            <p:spPr>
              <a:xfrm>
                <a:off x="3933950"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5"/>
              <p:cNvSpPr/>
              <p:nvPr/>
            </p:nvSpPr>
            <p:spPr>
              <a:xfrm>
                <a:off x="410120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5"/>
              <p:cNvSpPr/>
              <p:nvPr/>
            </p:nvSpPr>
            <p:spPr>
              <a:xfrm>
                <a:off x="4268463"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5"/>
              <p:cNvSpPr/>
              <p:nvPr/>
            </p:nvSpPr>
            <p:spPr>
              <a:xfrm>
                <a:off x="443571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5"/>
              <p:cNvSpPr/>
              <p:nvPr/>
            </p:nvSpPr>
            <p:spPr>
              <a:xfrm>
                <a:off x="4602976"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5"/>
              <p:cNvSpPr/>
              <p:nvPr/>
            </p:nvSpPr>
            <p:spPr>
              <a:xfrm>
                <a:off x="477023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5"/>
              <p:cNvSpPr/>
              <p:nvPr/>
            </p:nvSpPr>
            <p:spPr>
              <a:xfrm>
                <a:off x="4937489"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5"/>
              <p:cNvSpPr/>
              <p:nvPr/>
            </p:nvSpPr>
            <p:spPr>
              <a:xfrm>
                <a:off x="5104745"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5"/>
              <p:cNvSpPr/>
              <p:nvPr/>
            </p:nvSpPr>
            <p:spPr>
              <a:xfrm>
                <a:off x="5272002"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5"/>
              <p:cNvSpPr/>
              <p:nvPr/>
            </p:nvSpPr>
            <p:spPr>
              <a:xfrm>
                <a:off x="5439258"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5"/>
              <p:cNvSpPr/>
              <p:nvPr/>
            </p:nvSpPr>
            <p:spPr>
              <a:xfrm>
                <a:off x="5606515"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5"/>
              <p:cNvSpPr/>
              <p:nvPr/>
            </p:nvSpPr>
            <p:spPr>
              <a:xfrm>
                <a:off x="577377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5"/>
              <p:cNvSpPr/>
              <p:nvPr/>
            </p:nvSpPr>
            <p:spPr>
              <a:xfrm>
                <a:off x="5941028"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5"/>
              <p:cNvSpPr/>
              <p:nvPr/>
            </p:nvSpPr>
            <p:spPr>
              <a:xfrm>
                <a:off x="610828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5"/>
              <p:cNvSpPr/>
              <p:nvPr/>
            </p:nvSpPr>
            <p:spPr>
              <a:xfrm>
                <a:off x="627552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5"/>
              <p:cNvSpPr/>
              <p:nvPr/>
            </p:nvSpPr>
            <p:spPr>
              <a:xfrm>
                <a:off x="6442777"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5"/>
              <p:cNvSpPr/>
              <p:nvPr/>
            </p:nvSpPr>
            <p:spPr>
              <a:xfrm>
                <a:off x="661003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5"/>
              <p:cNvSpPr/>
              <p:nvPr/>
            </p:nvSpPr>
            <p:spPr>
              <a:xfrm>
                <a:off x="6777290"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5"/>
              <p:cNvSpPr/>
              <p:nvPr/>
            </p:nvSpPr>
            <p:spPr>
              <a:xfrm>
                <a:off x="694454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5"/>
              <p:cNvSpPr/>
              <p:nvPr/>
            </p:nvSpPr>
            <p:spPr>
              <a:xfrm>
                <a:off x="711180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5"/>
              <p:cNvSpPr/>
              <p:nvPr/>
            </p:nvSpPr>
            <p:spPr>
              <a:xfrm>
                <a:off x="7279060"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5"/>
              <p:cNvSpPr/>
              <p:nvPr/>
            </p:nvSpPr>
            <p:spPr>
              <a:xfrm>
                <a:off x="744631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5"/>
              <p:cNvSpPr/>
              <p:nvPr/>
            </p:nvSpPr>
            <p:spPr>
              <a:xfrm>
                <a:off x="7613573"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5"/>
              <p:cNvSpPr/>
              <p:nvPr/>
            </p:nvSpPr>
            <p:spPr>
              <a:xfrm>
                <a:off x="778082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5"/>
              <p:cNvSpPr/>
              <p:nvPr/>
            </p:nvSpPr>
            <p:spPr>
              <a:xfrm>
                <a:off x="7948086"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5"/>
              <p:cNvSpPr/>
              <p:nvPr/>
            </p:nvSpPr>
            <p:spPr>
              <a:xfrm>
                <a:off x="811534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5"/>
              <p:cNvSpPr/>
              <p:nvPr/>
            </p:nvSpPr>
            <p:spPr>
              <a:xfrm>
                <a:off x="828258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5"/>
              <p:cNvSpPr/>
              <p:nvPr/>
            </p:nvSpPr>
            <p:spPr>
              <a:xfrm>
                <a:off x="844984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5"/>
              <p:cNvSpPr/>
              <p:nvPr/>
            </p:nvSpPr>
            <p:spPr>
              <a:xfrm>
                <a:off x="861709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5"/>
              <p:cNvSpPr/>
              <p:nvPr/>
            </p:nvSpPr>
            <p:spPr>
              <a:xfrm>
                <a:off x="878435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55" name="Google Shape;455;p5"/>
          <p:cNvSpPr txBox="1"/>
          <p:nvPr>
            <p:ph idx="1" type="subTitle"/>
          </p:nvPr>
        </p:nvSpPr>
        <p:spPr>
          <a:xfrm>
            <a:off x="713224" y="2987100"/>
            <a:ext cx="2515800" cy="4344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1800"/>
              <a:buFont typeface="Yanone Kaffeesatz"/>
              <a:buNone/>
              <a:defRPr b="1" sz="2200"/>
            </a:lvl1pPr>
            <a:lvl2pPr lvl="1" rtl="0" algn="ctr">
              <a:spcBef>
                <a:spcPts val="0"/>
              </a:spcBef>
              <a:spcAft>
                <a:spcPts val="0"/>
              </a:spcAft>
              <a:buSzPts val="1800"/>
              <a:buFont typeface="Yanone Kaffeesatz"/>
              <a:buNone/>
              <a:defRPr sz="1800">
                <a:latin typeface="Yanone Kaffeesatz"/>
                <a:ea typeface="Yanone Kaffeesatz"/>
                <a:cs typeface="Yanone Kaffeesatz"/>
                <a:sym typeface="Yanone Kaffeesatz"/>
              </a:defRPr>
            </a:lvl2pPr>
            <a:lvl3pPr lvl="2" rtl="0" algn="ctr">
              <a:spcBef>
                <a:spcPts val="0"/>
              </a:spcBef>
              <a:spcAft>
                <a:spcPts val="0"/>
              </a:spcAft>
              <a:buSzPts val="1800"/>
              <a:buFont typeface="Yanone Kaffeesatz"/>
              <a:buNone/>
              <a:defRPr sz="1800">
                <a:latin typeface="Yanone Kaffeesatz"/>
                <a:ea typeface="Yanone Kaffeesatz"/>
                <a:cs typeface="Yanone Kaffeesatz"/>
                <a:sym typeface="Yanone Kaffeesatz"/>
              </a:defRPr>
            </a:lvl3pPr>
            <a:lvl4pPr lvl="3" rtl="0" algn="ctr">
              <a:spcBef>
                <a:spcPts val="0"/>
              </a:spcBef>
              <a:spcAft>
                <a:spcPts val="0"/>
              </a:spcAft>
              <a:buSzPts val="1800"/>
              <a:buFont typeface="Yanone Kaffeesatz"/>
              <a:buNone/>
              <a:defRPr sz="1800">
                <a:latin typeface="Yanone Kaffeesatz"/>
                <a:ea typeface="Yanone Kaffeesatz"/>
                <a:cs typeface="Yanone Kaffeesatz"/>
                <a:sym typeface="Yanone Kaffeesatz"/>
              </a:defRPr>
            </a:lvl4pPr>
            <a:lvl5pPr lvl="4" rtl="0" algn="ctr">
              <a:spcBef>
                <a:spcPts val="0"/>
              </a:spcBef>
              <a:spcAft>
                <a:spcPts val="0"/>
              </a:spcAft>
              <a:buSzPts val="1800"/>
              <a:buFont typeface="Yanone Kaffeesatz"/>
              <a:buNone/>
              <a:defRPr sz="1800">
                <a:latin typeface="Yanone Kaffeesatz"/>
                <a:ea typeface="Yanone Kaffeesatz"/>
                <a:cs typeface="Yanone Kaffeesatz"/>
                <a:sym typeface="Yanone Kaffeesatz"/>
              </a:defRPr>
            </a:lvl5pPr>
            <a:lvl6pPr lvl="5" rtl="0" algn="ctr">
              <a:spcBef>
                <a:spcPts val="0"/>
              </a:spcBef>
              <a:spcAft>
                <a:spcPts val="0"/>
              </a:spcAft>
              <a:buSzPts val="1800"/>
              <a:buFont typeface="Yanone Kaffeesatz"/>
              <a:buNone/>
              <a:defRPr sz="1800">
                <a:latin typeface="Yanone Kaffeesatz"/>
                <a:ea typeface="Yanone Kaffeesatz"/>
                <a:cs typeface="Yanone Kaffeesatz"/>
                <a:sym typeface="Yanone Kaffeesatz"/>
              </a:defRPr>
            </a:lvl6pPr>
            <a:lvl7pPr lvl="6" rtl="0" algn="ctr">
              <a:spcBef>
                <a:spcPts val="0"/>
              </a:spcBef>
              <a:spcAft>
                <a:spcPts val="0"/>
              </a:spcAft>
              <a:buSzPts val="1800"/>
              <a:buFont typeface="Yanone Kaffeesatz"/>
              <a:buNone/>
              <a:defRPr sz="1800">
                <a:latin typeface="Yanone Kaffeesatz"/>
                <a:ea typeface="Yanone Kaffeesatz"/>
                <a:cs typeface="Yanone Kaffeesatz"/>
                <a:sym typeface="Yanone Kaffeesatz"/>
              </a:defRPr>
            </a:lvl7pPr>
            <a:lvl8pPr lvl="7" rtl="0" algn="ctr">
              <a:spcBef>
                <a:spcPts val="0"/>
              </a:spcBef>
              <a:spcAft>
                <a:spcPts val="0"/>
              </a:spcAft>
              <a:buSzPts val="1800"/>
              <a:buFont typeface="Yanone Kaffeesatz"/>
              <a:buNone/>
              <a:defRPr sz="1800">
                <a:latin typeface="Yanone Kaffeesatz"/>
                <a:ea typeface="Yanone Kaffeesatz"/>
                <a:cs typeface="Yanone Kaffeesatz"/>
                <a:sym typeface="Yanone Kaffeesatz"/>
              </a:defRPr>
            </a:lvl8pPr>
            <a:lvl9pPr lvl="8" rtl="0" algn="ctr">
              <a:spcBef>
                <a:spcPts val="0"/>
              </a:spcBef>
              <a:spcAft>
                <a:spcPts val="0"/>
              </a:spcAft>
              <a:buSzPts val="1800"/>
              <a:buFont typeface="Yanone Kaffeesatz"/>
              <a:buNone/>
              <a:defRPr sz="1800">
                <a:latin typeface="Yanone Kaffeesatz"/>
                <a:ea typeface="Yanone Kaffeesatz"/>
                <a:cs typeface="Yanone Kaffeesatz"/>
                <a:sym typeface="Yanone Kaffeesatz"/>
              </a:defRPr>
            </a:lvl9pPr>
          </a:lstStyle>
          <a:p/>
        </p:txBody>
      </p:sp>
      <p:sp>
        <p:nvSpPr>
          <p:cNvPr id="456" name="Google Shape;456;p5"/>
          <p:cNvSpPr txBox="1"/>
          <p:nvPr>
            <p:ph idx="2" type="subTitle"/>
          </p:nvPr>
        </p:nvSpPr>
        <p:spPr>
          <a:xfrm>
            <a:off x="713375" y="3421500"/>
            <a:ext cx="2515500" cy="8172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457" name="Google Shape;457;p5"/>
          <p:cNvSpPr txBox="1"/>
          <p:nvPr>
            <p:ph idx="3" type="subTitle"/>
          </p:nvPr>
        </p:nvSpPr>
        <p:spPr>
          <a:xfrm>
            <a:off x="5915025" y="2216250"/>
            <a:ext cx="2515800" cy="434400"/>
          </a:xfrm>
          <a:prstGeom prst="rect">
            <a:avLst/>
          </a:prstGeom>
        </p:spPr>
        <p:txBody>
          <a:bodyPr anchorCtr="0" anchor="ctr" bIns="91425" lIns="91425" spcFirstLastPara="1" rIns="91425" wrap="square" tIns="91425">
            <a:noAutofit/>
          </a:bodyPr>
          <a:lstStyle>
            <a:lvl1pPr lvl="0" rtl="0">
              <a:spcBef>
                <a:spcPts val="0"/>
              </a:spcBef>
              <a:spcAft>
                <a:spcPts val="0"/>
              </a:spcAft>
              <a:buSzPts val="1800"/>
              <a:buFont typeface="Yanone Kaffeesatz"/>
              <a:buNone/>
              <a:defRPr b="1" sz="2200"/>
            </a:lvl1pPr>
            <a:lvl2pPr lvl="1" rtl="0" algn="ctr">
              <a:spcBef>
                <a:spcPts val="0"/>
              </a:spcBef>
              <a:spcAft>
                <a:spcPts val="0"/>
              </a:spcAft>
              <a:buSzPts val="1800"/>
              <a:buFont typeface="Yanone Kaffeesatz"/>
              <a:buNone/>
              <a:defRPr sz="1800">
                <a:latin typeface="Yanone Kaffeesatz"/>
                <a:ea typeface="Yanone Kaffeesatz"/>
                <a:cs typeface="Yanone Kaffeesatz"/>
                <a:sym typeface="Yanone Kaffeesatz"/>
              </a:defRPr>
            </a:lvl2pPr>
            <a:lvl3pPr lvl="2" rtl="0" algn="ctr">
              <a:spcBef>
                <a:spcPts val="0"/>
              </a:spcBef>
              <a:spcAft>
                <a:spcPts val="0"/>
              </a:spcAft>
              <a:buSzPts val="1800"/>
              <a:buFont typeface="Yanone Kaffeesatz"/>
              <a:buNone/>
              <a:defRPr sz="1800">
                <a:latin typeface="Yanone Kaffeesatz"/>
                <a:ea typeface="Yanone Kaffeesatz"/>
                <a:cs typeface="Yanone Kaffeesatz"/>
                <a:sym typeface="Yanone Kaffeesatz"/>
              </a:defRPr>
            </a:lvl3pPr>
            <a:lvl4pPr lvl="3" rtl="0" algn="ctr">
              <a:spcBef>
                <a:spcPts val="0"/>
              </a:spcBef>
              <a:spcAft>
                <a:spcPts val="0"/>
              </a:spcAft>
              <a:buSzPts val="1800"/>
              <a:buFont typeface="Yanone Kaffeesatz"/>
              <a:buNone/>
              <a:defRPr sz="1800">
                <a:latin typeface="Yanone Kaffeesatz"/>
                <a:ea typeface="Yanone Kaffeesatz"/>
                <a:cs typeface="Yanone Kaffeesatz"/>
                <a:sym typeface="Yanone Kaffeesatz"/>
              </a:defRPr>
            </a:lvl4pPr>
            <a:lvl5pPr lvl="4" rtl="0" algn="ctr">
              <a:spcBef>
                <a:spcPts val="0"/>
              </a:spcBef>
              <a:spcAft>
                <a:spcPts val="0"/>
              </a:spcAft>
              <a:buSzPts val="1800"/>
              <a:buFont typeface="Yanone Kaffeesatz"/>
              <a:buNone/>
              <a:defRPr sz="1800">
                <a:latin typeface="Yanone Kaffeesatz"/>
                <a:ea typeface="Yanone Kaffeesatz"/>
                <a:cs typeface="Yanone Kaffeesatz"/>
                <a:sym typeface="Yanone Kaffeesatz"/>
              </a:defRPr>
            </a:lvl5pPr>
            <a:lvl6pPr lvl="5" rtl="0" algn="ctr">
              <a:spcBef>
                <a:spcPts val="0"/>
              </a:spcBef>
              <a:spcAft>
                <a:spcPts val="0"/>
              </a:spcAft>
              <a:buSzPts val="1800"/>
              <a:buFont typeface="Yanone Kaffeesatz"/>
              <a:buNone/>
              <a:defRPr sz="1800">
                <a:latin typeface="Yanone Kaffeesatz"/>
                <a:ea typeface="Yanone Kaffeesatz"/>
                <a:cs typeface="Yanone Kaffeesatz"/>
                <a:sym typeface="Yanone Kaffeesatz"/>
              </a:defRPr>
            </a:lvl6pPr>
            <a:lvl7pPr lvl="6" rtl="0" algn="ctr">
              <a:spcBef>
                <a:spcPts val="0"/>
              </a:spcBef>
              <a:spcAft>
                <a:spcPts val="0"/>
              </a:spcAft>
              <a:buSzPts val="1800"/>
              <a:buFont typeface="Yanone Kaffeesatz"/>
              <a:buNone/>
              <a:defRPr sz="1800">
                <a:latin typeface="Yanone Kaffeesatz"/>
                <a:ea typeface="Yanone Kaffeesatz"/>
                <a:cs typeface="Yanone Kaffeesatz"/>
                <a:sym typeface="Yanone Kaffeesatz"/>
              </a:defRPr>
            </a:lvl7pPr>
            <a:lvl8pPr lvl="7" rtl="0" algn="ctr">
              <a:spcBef>
                <a:spcPts val="0"/>
              </a:spcBef>
              <a:spcAft>
                <a:spcPts val="0"/>
              </a:spcAft>
              <a:buSzPts val="1800"/>
              <a:buFont typeface="Yanone Kaffeesatz"/>
              <a:buNone/>
              <a:defRPr sz="1800">
                <a:latin typeface="Yanone Kaffeesatz"/>
                <a:ea typeface="Yanone Kaffeesatz"/>
                <a:cs typeface="Yanone Kaffeesatz"/>
                <a:sym typeface="Yanone Kaffeesatz"/>
              </a:defRPr>
            </a:lvl8pPr>
            <a:lvl9pPr lvl="8" rtl="0" algn="ctr">
              <a:spcBef>
                <a:spcPts val="0"/>
              </a:spcBef>
              <a:spcAft>
                <a:spcPts val="0"/>
              </a:spcAft>
              <a:buSzPts val="1800"/>
              <a:buFont typeface="Yanone Kaffeesatz"/>
              <a:buNone/>
              <a:defRPr sz="1800">
                <a:latin typeface="Yanone Kaffeesatz"/>
                <a:ea typeface="Yanone Kaffeesatz"/>
                <a:cs typeface="Yanone Kaffeesatz"/>
                <a:sym typeface="Yanone Kaffeesatz"/>
              </a:defRPr>
            </a:lvl9pPr>
          </a:lstStyle>
          <a:p/>
        </p:txBody>
      </p:sp>
      <p:sp>
        <p:nvSpPr>
          <p:cNvPr id="458" name="Google Shape;458;p5"/>
          <p:cNvSpPr txBox="1"/>
          <p:nvPr>
            <p:ph idx="4" type="subTitle"/>
          </p:nvPr>
        </p:nvSpPr>
        <p:spPr>
          <a:xfrm>
            <a:off x="5915175" y="2650650"/>
            <a:ext cx="2515500" cy="8172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459" name="Google Shape;459;p5"/>
          <p:cNvSpPr txBox="1"/>
          <p:nvPr>
            <p:ph type="title"/>
          </p:nvPr>
        </p:nvSpPr>
        <p:spPr>
          <a:xfrm>
            <a:off x="713250" y="539500"/>
            <a:ext cx="7717500" cy="574500"/>
          </a:xfrm>
          <a:prstGeom prst="rect">
            <a:avLst/>
          </a:prstGeom>
          <a:noFill/>
        </p:spPr>
        <p:txBody>
          <a:bodyPr anchorCtr="0" anchor="ctr" bIns="91425" lIns="91425" spcFirstLastPara="1" rIns="91425" wrap="square" tIns="91425">
            <a:noAutofit/>
          </a:bodyPr>
          <a:lstStyle>
            <a:lvl1pPr lvl="0" rtl="0" algn="l">
              <a:spcBef>
                <a:spcPts val="0"/>
              </a:spcBef>
              <a:spcAft>
                <a:spcPts val="0"/>
              </a:spcAft>
              <a:buClr>
                <a:schemeClr val="lt2"/>
              </a:buClr>
              <a:buSzPts val="3600"/>
              <a:buFont typeface="Caveat"/>
              <a:buNone/>
              <a:defRPr/>
            </a:lvl1pPr>
            <a:lvl2pPr lvl="1"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2pPr>
            <a:lvl3pPr lvl="2"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3pPr>
            <a:lvl4pPr lvl="3"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4pPr>
            <a:lvl5pPr lvl="4"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5pPr>
            <a:lvl6pPr lvl="5"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6pPr>
            <a:lvl7pPr lvl="6"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7pPr>
            <a:lvl8pPr lvl="7"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8pPr>
            <a:lvl9pPr lvl="8"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bg>
      <p:bgPr>
        <a:solidFill>
          <a:schemeClr val="dk2"/>
        </a:solidFill>
      </p:bgPr>
    </p:bg>
    <p:spTree>
      <p:nvGrpSpPr>
        <p:cNvPr id="460" name="Shape 460"/>
        <p:cNvGrpSpPr/>
        <p:nvPr/>
      </p:nvGrpSpPr>
      <p:grpSpPr>
        <a:xfrm>
          <a:off x="0" y="0"/>
          <a:ext cx="0" cy="0"/>
          <a:chOff x="0" y="0"/>
          <a:chExt cx="0" cy="0"/>
        </a:xfrm>
      </p:grpSpPr>
      <p:grpSp>
        <p:nvGrpSpPr>
          <p:cNvPr id="461" name="Google Shape;461;p6"/>
          <p:cNvGrpSpPr/>
          <p:nvPr/>
        </p:nvGrpSpPr>
        <p:grpSpPr>
          <a:xfrm>
            <a:off x="223800" y="223800"/>
            <a:ext cx="8696400" cy="4695900"/>
            <a:chOff x="223800" y="223800"/>
            <a:chExt cx="8696400" cy="4695900"/>
          </a:xfrm>
        </p:grpSpPr>
        <p:sp>
          <p:nvSpPr>
            <p:cNvPr id="462" name="Google Shape;462;p6"/>
            <p:cNvSpPr/>
            <p:nvPr/>
          </p:nvSpPr>
          <p:spPr>
            <a:xfrm>
              <a:off x="223800" y="223800"/>
              <a:ext cx="8696400" cy="4695900"/>
            </a:xfrm>
            <a:prstGeom prst="roundRect">
              <a:avLst>
                <a:gd fmla="val 609" name="adj"/>
              </a:avLst>
            </a:prstGeom>
            <a:gradFill>
              <a:gsLst>
                <a:gs pos="0">
                  <a:schemeClr val="lt1"/>
                </a:gs>
                <a:gs pos="100000">
                  <a:schemeClr val="lt2"/>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6"/>
            <p:cNvSpPr/>
            <p:nvPr/>
          </p:nvSpPr>
          <p:spPr>
            <a:xfrm flipH="1">
              <a:off x="247650" y="223800"/>
              <a:ext cx="8648700" cy="4695900"/>
            </a:xfrm>
            <a:prstGeom prst="rtTriangle">
              <a:avLst/>
            </a:prstGeom>
            <a:solidFill>
              <a:srgbClr val="FBEFC6">
                <a:alpha val="308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4" name="Google Shape;464;p6"/>
            <p:cNvGrpSpPr/>
            <p:nvPr/>
          </p:nvGrpSpPr>
          <p:grpSpPr>
            <a:xfrm>
              <a:off x="342833" y="376198"/>
              <a:ext cx="8458334" cy="167124"/>
              <a:chOff x="247650" y="304409"/>
              <a:chExt cx="8648604" cy="167107"/>
            </a:xfrm>
          </p:grpSpPr>
          <p:sp>
            <p:nvSpPr>
              <p:cNvPr id="465" name="Google Shape;465;p6"/>
              <p:cNvSpPr/>
              <p:nvPr/>
            </p:nvSpPr>
            <p:spPr>
              <a:xfrm>
                <a:off x="247650" y="304409"/>
                <a:ext cx="1188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6"/>
              <p:cNvSpPr/>
              <p:nvPr/>
            </p:nvSpPr>
            <p:spPr>
              <a:xfrm>
                <a:off x="42156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6"/>
              <p:cNvSpPr/>
              <p:nvPr/>
            </p:nvSpPr>
            <p:spPr>
              <a:xfrm>
                <a:off x="588819"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6"/>
              <p:cNvSpPr/>
              <p:nvPr/>
            </p:nvSpPr>
            <p:spPr>
              <a:xfrm>
                <a:off x="75607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6"/>
              <p:cNvSpPr/>
              <p:nvPr/>
            </p:nvSpPr>
            <p:spPr>
              <a:xfrm>
                <a:off x="923332"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6"/>
              <p:cNvSpPr/>
              <p:nvPr/>
            </p:nvSpPr>
            <p:spPr>
              <a:xfrm>
                <a:off x="109058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6"/>
              <p:cNvSpPr/>
              <p:nvPr/>
            </p:nvSpPr>
            <p:spPr>
              <a:xfrm>
                <a:off x="1257845"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6"/>
              <p:cNvSpPr/>
              <p:nvPr/>
            </p:nvSpPr>
            <p:spPr>
              <a:xfrm>
                <a:off x="142510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6"/>
              <p:cNvSpPr/>
              <p:nvPr/>
            </p:nvSpPr>
            <p:spPr>
              <a:xfrm>
                <a:off x="1592358"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6"/>
              <p:cNvSpPr/>
              <p:nvPr/>
            </p:nvSpPr>
            <p:spPr>
              <a:xfrm>
                <a:off x="1759615"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6"/>
              <p:cNvSpPr/>
              <p:nvPr/>
            </p:nvSpPr>
            <p:spPr>
              <a:xfrm>
                <a:off x="192687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6"/>
              <p:cNvSpPr/>
              <p:nvPr/>
            </p:nvSpPr>
            <p:spPr>
              <a:xfrm>
                <a:off x="2094128"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6"/>
              <p:cNvSpPr/>
              <p:nvPr/>
            </p:nvSpPr>
            <p:spPr>
              <a:xfrm>
                <a:off x="226138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6"/>
              <p:cNvSpPr/>
              <p:nvPr/>
            </p:nvSpPr>
            <p:spPr>
              <a:xfrm>
                <a:off x="242864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6"/>
              <p:cNvSpPr/>
              <p:nvPr/>
            </p:nvSpPr>
            <p:spPr>
              <a:xfrm>
                <a:off x="259589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6"/>
              <p:cNvSpPr/>
              <p:nvPr/>
            </p:nvSpPr>
            <p:spPr>
              <a:xfrm>
                <a:off x="276315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6"/>
              <p:cNvSpPr/>
              <p:nvPr/>
            </p:nvSpPr>
            <p:spPr>
              <a:xfrm>
                <a:off x="293041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6"/>
              <p:cNvSpPr/>
              <p:nvPr/>
            </p:nvSpPr>
            <p:spPr>
              <a:xfrm>
                <a:off x="3097667"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6"/>
              <p:cNvSpPr/>
              <p:nvPr/>
            </p:nvSpPr>
            <p:spPr>
              <a:xfrm>
                <a:off x="326492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6"/>
              <p:cNvSpPr/>
              <p:nvPr/>
            </p:nvSpPr>
            <p:spPr>
              <a:xfrm>
                <a:off x="3432180"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6"/>
              <p:cNvSpPr/>
              <p:nvPr/>
            </p:nvSpPr>
            <p:spPr>
              <a:xfrm>
                <a:off x="359943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6"/>
              <p:cNvSpPr/>
              <p:nvPr/>
            </p:nvSpPr>
            <p:spPr>
              <a:xfrm>
                <a:off x="376669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6"/>
              <p:cNvSpPr/>
              <p:nvPr/>
            </p:nvSpPr>
            <p:spPr>
              <a:xfrm>
                <a:off x="3933950"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6"/>
              <p:cNvSpPr/>
              <p:nvPr/>
            </p:nvSpPr>
            <p:spPr>
              <a:xfrm>
                <a:off x="410120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6"/>
              <p:cNvSpPr/>
              <p:nvPr/>
            </p:nvSpPr>
            <p:spPr>
              <a:xfrm>
                <a:off x="4268463"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6"/>
              <p:cNvSpPr/>
              <p:nvPr/>
            </p:nvSpPr>
            <p:spPr>
              <a:xfrm>
                <a:off x="443571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6"/>
              <p:cNvSpPr/>
              <p:nvPr/>
            </p:nvSpPr>
            <p:spPr>
              <a:xfrm>
                <a:off x="4602976"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6"/>
              <p:cNvSpPr/>
              <p:nvPr/>
            </p:nvSpPr>
            <p:spPr>
              <a:xfrm>
                <a:off x="477023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6"/>
              <p:cNvSpPr/>
              <p:nvPr/>
            </p:nvSpPr>
            <p:spPr>
              <a:xfrm>
                <a:off x="4937489"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6"/>
              <p:cNvSpPr/>
              <p:nvPr/>
            </p:nvSpPr>
            <p:spPr>
              <a:xfrm>
                <a:off x="5104745"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6"/>
              <p:cNvSpPr/>
              <p:nvPr/>
            </p:nvSpPr>
            <p:spPr>
              <a:xfrm>
                <a:off x="5272002"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6"/>
              <p:cNvSpPr/>
              <p:nvPr/>
            </p:nvSpPr>
            <p:spPr>
              <a:xfrm>
                <a:off x="5439258"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6"/>
              <p:cNvSpPr/>
              <p:nvPr/>
            </p:nvSpPr>
            <p:spPr>
              <a:xfrm>
                <a:off x="5606515"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6"/>
              <p:cNvSpPr/>
              <p:nvPr/>
            </p:nvSpPr>
            <p:spPr>
              <a:xfrm>
                <a:off x="577377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6"/>
              <p:cNvSpPr/>
              <p:nvPr/>
            </p:nvSpPr>
            <p:spPr>
              <a:xfrm>
                <a:off x="5941028"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6"/>
              <p:cNvSpPr/>
              <p:nvPr/>
            </p:nvSpPr>
            <p:spPr>
              <a:xfrm>
                <a:off x="610828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6"/>
              <p:cNvSpPr/>
              <p:nvPr/>
            </p:nvSpPr>
            <p:spPr>
              <a:xfrm>
                <a:off x="627552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6"/>
              <p:cNvSpPr/>
              <p:nvPr/>
            </p:nvSpPr>
            <p:spPr>
              <a:xfrm>
                <a:off x="6442777"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6"/>
              <p:cNvSpPr/>
              <p:nvPr/>
            </p:nvSpPr>
            <p:spPr>
              <a:xfrm>
                <a:off x="661003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6"/>
              <p:cNvSpPr/>
              <p:nvPr/>
            </p:nvSpPr>
            <p:spPr>
              <a:xfrm>
                <a:off x="6777290"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6"/>
              <p:cNvSpPr/>
              <p:nvPr/>
            </p:nvSpPr>
            <p:spPr>
              <a:xfrm>
                <a:off x="694454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6"/>
              <p:cNvSpPr/>
              <p:nvPr/>
            </p:nvSpPr>
            <p:spPr>
              <a:xfrm>
                <a:off x="711180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6"/>
              <p:cNvSpPr/>
              <p:nvPr/>
            </p:nvSpPr>
            <p:spPr>
              <a:xfrm>
                <a:off x="7279060"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6"/>
              <p:cNvSpPr/>
              <p:nvPr/>
            </p:nvSpPr>
            <p:spPr>
              <a:xfrm>
                <a:off x="744631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6"/>
              <p:cNvSpPr/>
              <p:nvPr/>
            </p:nvSpPr>
            <p:spPr>
              <a:xfrm>
                <a:off x="7613573"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6"/>
              <p:cNvSpPr/>
              <p:nvPr/>
            </p:nvSpPr>
            <p:spPr>
              <a:xfrm>
                <a:off x="778082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6"/>
              <p:cNvSpPr/>
              <p:nvPr/>
            </p:nvSpPr>
            <p:spPr>
              <a:xfrm>
                <a:off x="7948086"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6"/>
              <p:cNvSpPr/>
              <p:nvPr/>
            </p:nvSpPr>
            <p:spPr>
              <a:xfrm>
                <a:off x="811534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6"/>
              <p:cNvSpPr/>
              <p:nvPr/>
            </p:nvSpPr>
            <p:spPr>
              <a:xfrm>
                <a:off x="828258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6"/>
              <p:cNvSpPr/>
              <p:nvPr/>
            </p:nvSpPr>
            <p:spPr>
              <a:xfrm>
                <a:off x="844984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6"/>
              <p:cNvSpPr/>
              <p:nvPr/>
            </p:nvSpPr>
            <p:spPr>
              <a:xfrm>
                <a:off x="861709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6"/>
              <p:cNvSpPr/>
              <p:nvPr/>
            </p:nvSpPr>
            <p:spPr>
              <a:xfrm>
                <a:off x="878435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7" name="Google Shape;517;p6"/>
            <p:cNvGrpSpPr/>
            <p:nvPr/>
          </p:nvGrpSpPr>
          <p:grpSpPr>
            <a:xfrm>
              <a:off x="342833" y="4600173"/>
              <a:ext cx="8458334" cy="167124"/>
              <a:chOff x="247650" y="304409"/>
              <a:chExt cx="8648604" cy="167107"/>
            </a:xfrm>
          </p:grpSpPr>
          <p:sp>
            <p:nvSpPr>
              <p:cNvPr id="518" name="Google Shape;518;p6"/>
              <p:cNvSpPr/>
              <p:nvPr/>
            </p:nvSpPr>
            <p:spPr>
              <a:xfrm>
                <a:off x="247650" y="304409"/>
                <a:ext cx="1188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6"/>
              <p:cNvSpPr/>
              <p:nvPr/>
            </p:nvSpPr>
            <p:spPr>
              <a:xfrm>
                <a:off x="42156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6"/>
              <p:cNvSpPr/>
              <p:nvPr/>
            </p:nvSpPr>
            <p:spPr>
              <a:xfrm>
                <a:off x="588819"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6"/>
              <p:cNvSpPr/>
              <p:nvPr/>
            </p:nvSpPr>
            <p:spPr>
              <a:xfrm>
                <a:off x="75607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6"/>
              <p:cNvSpPr/>
              <p:nvPr/>
            </p:nvSpPr>
            <p:spPr>
              <a:xfrm>
                <a:off x="923332"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6"/>
              <p:cNvSpPr/>
              <p:nvPr/>
            </p:nvSpPr>
            <p:spPr>
              <a:xfrm>
                <a:off x="109058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6"/>
              <p:cNvSpPr/>
              <p:nvPr/>
            </p:nvSpPr>
            <p:spPr>
              <a:xfrm>
                <a:off x="1257845"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6"/>
              <p:cNvSpPr/>
              <p:nvPr/>
            </p:nvSpPr>
            <p:spPr>
              <a:xfrm>
                <a:off x="142510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6"/>
              <p:cNvSpPr/>
              <p:nvPr/>
            </p:nvSpPr>
            <p:spPr>
              <a:xfrm>
                <a:off x="1592358"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6"/>
              <p:cNvSpPr/>
              <p:nvPr/>
            </p:nvSpPr>
            <p:spPr>
              <a:xfrm>
                <a:off x="1759615"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6"/>
              <p:cNvSpPr/>
              <p:nvPr/>
            </p:nvSpPr>
            <p:spPr>
              <a:xfrm>
                <a:off x="192687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6"/>
              <p:cNvSpPr/>
              <p:nvPr/>
            </p:nvSpPr>
            <p:spPr>
              <a:xfrm>
                <a:off x="2094128"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6"/>
              <p:cNvSpPr/>
              <p:nvPr/>
            </p:nvSpPr>
            <p:spPr>
              <a:xfrm>
                <a:off x="226138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6"/>
              <p:cNvSpPr/>
              <p:nvPr/>
            </p:nvSpPr>
            <p:spPr>
              <a:xfrm>
                <a:off x="242864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6"/>
              <p:cNvSpPr/>
              <p:nvPr/>
            </p:nvSpPr>
            <p:spPr>
              <a:xfrm>
                <a:off x="259589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6"/>
              <p:cNvSpPr/>
              <p:nvPr/>
            </p:nvSpPr>
            <p:spPr>
              <a:xfrm>
                <a:off x="276315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6"/>
              <p:cNvSpPr/>
              <p:nvPr/>
            </p:nvSpPr>
            <p:spPr>
              <a:xfrm>
                <a:off x="293041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6"/>
              <p:cNvSpPr/>
              <p:nvPr/>
            </p:nvSpPr>
            <p:spPr>
              <a:xfrm>
                <a:off x="3097667"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6"/>
              <p:cNvSpPr/>
              <p:nvPr/>
            </p:nvSpPr>
            <p:spPr>
              <a:xfrm>
                <a:off x="326492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6"/>
              <p:cNvSpPr/>
              <p:nvPr/>
            </p:nvSpPr>
            <p:spPr>
              <a:xfrm>
                <a:off x="3432180"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6"/>
              <p:cNvSpPr/>
              <p:nvPr/>
            </p:nvSpPr>
            <p:spPr>
              <a:xfrm>
                <a:off x="359943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6"/>
              <p:cNvSpPr/>
              <p:nvPr/>
            </p:nvSpPr>
            <p:spPr>
              <a:xfrm>
                <a:off x="376669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6"/>
              <p:cNvSpPr/>
              <p:nvPr/>
            </p:nvSpPr>
            <p:spPr>
              <a:xfrm>
                <a:off x="3933950"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6"/>
              <p:cNvSpPr/>
              <p:nvPr/>
            </p:nvSpPr>
            <p:spPr>
              <a:xfrm>
                <a:off x="410120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6"/>
              <p:cNvSpPr/>
              <p:nvPr/>
            </p:nvSpPr>
            <p:spPr>
              <a:xfrm>
                <a:off x="4268463"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6"/>
              <p:cNvSpPr/>
              <p:nvPr/>
            </p:nvSpPr>
            <p:spPr>
              <a:xfrm>
                <a:off x="443571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6"/>
              <p:cNvSpPr/>
              <p:nvPr/>
            </p:nvSpPr>
            <p:spPr>
              <a:xfrm>
                <a:off x="4602976"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6"/>
              <p:cNvSpPr/>
              <p:nvPr/>
            </p:nvSpPr>
            <p:spPr>
              <a:xfrm>
                <a:off x="477023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6"/>
              <p:cNvSpPr/>
              <p:nvPr/>
            </p:nvSpPr>
            <p:spPr>
              <a:xfrm>
                <a:off x="4937489"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6"/>
              <p:cNvSpPr/>
              <p:nvPr/>
            </p:nvSpPr>
            <p:spPr>
              <a:xfrm>
                <a:off x="5104745"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6"/>
              <p:cNvSpPr/>
              <p:nvPr/>
            </p:nvSpPr>
            <p:spPr>
              <a:xfrm>
                <a:off x="5272002"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6"/>
              <p:cNvSpPr/>
              <p:nvPr/>
            </p:nvSpPr>
            <p:spPr>
              <a:xfrm>
                <a:off x="5439258"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6"/>
              <p:cNvSpPr/>
              <p:nvPr/>
            </p:nvSpPr>
            <p:spPr>
              <a:xfrm>
                <a:off x="5606515"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6"/>
              <p:cNvSpPr/>
              <p:nvPr/>
            </p:nvSpPr>
            <p:spPr>
              <a:xfrm>
                <a:off x="577377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6"/>
              <p:cNvSpPr/>
              <p:nvPr/>
            </p:nvSpPr>
            <p:spPr>
              <a:xfrm>
                <a:off x="5941028"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6"/>
              <p:cNvSpPr/>
              <p:nvPr/>
            </p:nvSpPr>
            <p:spPr>
              <a:xfrm>
                <a:off x="610828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6"/>
              <p:cNvSpPr/>
              <p:nvPr/>
            </p:nvSpPr>
            <p:spPr>
              <a:xfrm>
                <a:off x="627552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6"/>
              <p:cNvSpPr/>
              <p:nvPr/>
            </p:nvSpPr>
            <p:spPr>
              <a:xfrm>
                <a:off x="6442777"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6"/>
              <p:cNvSpPr/>
              <p:nvPr/>
            </p:nvSpPr>
            <p:spPr>
              <a:xfrm>
                <a:off x="661003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6"/>
              <p:cNvSpPr/>
              <p:nvPr/>
            </p:nvSpPr>
            <p:spPr>
              <a:xfrm>
                <a:off x="6777290"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6"/>
              <p:cNvSpPr/>
              <p:nvPr/>
            </p:nvSpPr>
            <p:spPr>
              <a:xfrm>
                <a:off x="694454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6"/>
              <p:cNvSpPr/>
              <p:nvPr/>
            </p:nvSpPr>
            <p:spPr>
              <a:xfrm>
                <a:off x="711180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6"/>
              <p:cNvSpPr/>
              <p:nvPr/>
            </p:nvSpPr>
            <p:spPr>
              <a:xfrm>
                <a:off x="7279060"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6"/>
              <p:cNvSpPr/>
              <p:nvPr/>
            </p:nvSpPr>
            <p:spPr>
              <a:xfrm>
                <a:off x="744631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6"/>
              <p:cNvSpPr/>
              <p:nvPr/>
            </p:nvSpPr>
            <p:spPr>
              <a:xfrm>
                <a:off x="7613573"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6"/>
              <p:cNvSpPr/>
              <p:nvPr/>
            </p:nvSpPr>
            <p:spPr>
              <a:xfrm>
                <a:off x="778082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6"/>
              <p:cNvSpPr/>
              <p:nvPr/>
            </p:nvSpPr>
            <p:spPr>
              <a:xfrm>
                <a:off x="7948086"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6"/>
              <p:cNvSpPr/>
              <p:nvPr/>
            </p:nvSpPr>
            <p:spPr>
              <a:xfrm>
                <a:off x="811534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6"/>
              <p:cNvSpPr/>
              <p:nvPr/>
            </p:nvSpPr>
            <p:spPr>
              <a:xfrm>
                <a:off x="828258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6"/>
              <p:cNvSpPr/>
              <p:nvPr/>
            </p:nvSpPr>
            <p:spPr>
              <a:xfrm>
                <a:off x="844984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6"/>
              <p:cNvSpPr/>
              <p:nvPr/>
            </p:nvSpPr>
            <p:spPr>
              <a:xfrm>
                <a:off x="861709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6"/>
              <p:cNvSpPr/>
              <p:nvPr/>
            </p:nvSpPr>
            <p:spPr>
              <a:xfrm>
                <a:off x="878435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70" name="Google Shape;570;p6"/>
          <p:cNvSpPr txBox="1"/>
          <p:nvPr>
            <p:ph type="title"/>
          </p:nvPr>
        </p:nvSpPr>
        <p:spPr>
          <a:xfrm>
            <a:off x="713250" y="539500"/>
            <a:ext cx="7717500" cy="574500"/>
          </a:xfrm>
          <a:prstGeom prst="rect">
            <a:avLst/>
          </a:prstGeom>
          <a:noFill/>
        </p:spPr>
        <p:txBody>
          <a:bodyPr anchorCtr="0" anchor="ctr" bIns="91425" lIns="91425" spcFirstLastPara="1" rIns="91425" wrap="square" tIns="91425">
            <a:noAutofit/>
          </a:bodyPr>
          <a:lstStyle>
            <a:lvl1pPr lvl="0" rtl="0" algn="l">
              <a:spcBef>
                <a:spcPts val="0"/>
              </a:spcBef>
              <a:spcAft>
                <a:spcPts val="0"/>
              </a:spcAft>
              <a:buClr>
                <a:schemeClr val="lt2"/>
              </a:buClr>
              <a:buSzPts val="3600"/>
              <a:buFont typeface="Caveat"/>
              <a:buNone/>
              <a:defRPr sz="3000"/>
            </a:lvl1pPr>
            <a:lvl2pPr lvl="1"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2pPr>
            <a:lvl3pPr lvl="2"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3pPr>
            <a:lvl4pPr lvl="3"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4pPr>
            <a:lvl5pPr lvl="4"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5pPr>
            <a:lvl6pPr lvl="5"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6pPr>
            <a:lvl7pPr lvl="6"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7pPr>
            <a:lvl8pPr lvl="7"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8pPr>
            <a:lvl9pPr lvl="8"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bg>
      <p:bgPr>
        <a:solidFill>
          <a:schemeClr val="dk2"/>
        </a:solidFill>
      </p:bgPr>
    </p:bg>
    <p:spTree>
      <p:nvGrpSpPr>
        <p:cNvPr id="571" name="Shape 571"/>
        <p:cNvGrpSpPr/>
        <p:nvPr/>
      </p:nvGrpSpPr>
      <p:grpSpPr>
        <a:xfrm>
          <a:off x="0" y="0"/>
          <a:ext cx="0" cy="0"/>
          <a:chOff x="0" y="0"/>
          <a:chExt cx="0" cy="0"/>
        </a:xfrm>
      </p:grpSpPr>
      <p:grpSp>
        <p:nvGrpSpPr>
          <p:cNvPr id="572" name="Google Shape;572;p7"/>
          <p:cNvGrpSpPr/>
          <p:nvPr/>
        </p:nvGrpSpPr>
        <p:grpSpPr>
          <a:xfrm>
            <a:off x="223800" y="223800"/>
            <a:ext cx="8696400" cy="4695900"/>
            <a:chOff x="223800" y="223800"/>
            <a:chExt cx="8696400" cy="4695900"/>
          </a:xfrm>
        </p:grpSpPr>
        <p:sp>
          <p:nvSpPr>
            <p:cNvPr id="573" name="Google Shape;573;p7"/>
            <p:cNvSpPr/>
            <p:nvPr/>
          </p:nvSpPr>
          <p:spPr>
            <a:xfrm>
              <a:off x="223800" y="223800"/>
              <a:ext cx="8696400" cy="4695900"/>
            </a:xfrm>
            <a:prstGeom prst="roundRect">
              <a:avLst>
                <a:gd fmla="val 609" name="adj"/>
              </a:avLst>
            </a:prstGeom>
            <a:gradFill>
              <a:gsLst>
                <a:gs pos="0">
                  <a:schemeClr val="lt1"/>
                </a:gs>
                <a:gs pos="100000">
                  <a:schemeClr val="lt2"/>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7"/>
            <p:cNvSpPr/>
            <p:nvPr/>
          </p:nvSpPr>
          <p:spPr>
            <a:xfrm flipH="1">
              <a:off x="247650" y="223800"/>
              <a:ext cx="8648700" cy="4695900"/>
            </a:xfrm>
            <a:prstGeom prst="rtTriangle">
              <a:avLst/>
            </a:prstGeom>
            <a:solidFill>
              <a:srgbClr val="FBEFC6">
                <a:alpha val="308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5" name="Google Shape;575;p7"/>
            <p:cNvGrpSpPr/>
            <p:nvPr/>
          </p:nvGrpSpPr>
          <p:grpSpPr>
            <a:xfrm>
              <a:off x="342833" y="376198"/>
              <a:ext cx="8458334" cy="167124"/>
              <a:chOff x="247650" y="304409"/>
              <a:chExt cx="8648604" cy="167107"/>
            </a:xfrm>
          </p:grpSpPr>
          <p:sp>
            <p:nvSpPr>
              <p:cNvPr id="576" name="Google Shape;576;p7"/>
              <p:cNvSpPr/>
              <p:nvPr/>
            </p:nvSpPr>
            <p:spPr>
              <a:xfrm>
                <a:off x="247650" y="304409"/>
                <a:ext cx="1188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7"/>
              <p:cNvSpPr/>
              <p:nvPr/>
            </p:nvSpPr>
            <p:spPr>
              <a:xfrm>
                <a:off x="42156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7"/>
              <p:cNvSpPr/>
              <p:nvPr/>
            </p:nvSpPr>
            <p:spPr>
              <a:xfrm>
                <a:off x="588819"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7"/>
              <p:cNvSpPr/>
              <p:nvPr/>
            </p:nvSpPr>
            <p:spPr>
              <a:xfrm>
                <a:off x="75607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7"/>
              <p:cNvSpPr/>
              <p:nvPr/>
            </p:nvSpPr>
            <p:spPr>
              <a:xfrm>
                <a:off x="923332"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7"/>
              <p:cNvSpPr/>
              <p:nvPr/>
            </p:nvSpPr>
            <p:spPr>
              <a:xfrm>
                <a:off x="109058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7"/>
              <p:cNvSpPr/>
              <p:nvPr/>
            </p:nvSpPr>
            <p:spPr>
              <a:xfrm>
                <a:off x="1257845"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7"/>
              <p:cNvSpPr/>
              <p:nvPr/>
            </p:nvSpPr>
            <p:spPr>
              <a:xfrm>
                <a:off x="142510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7"/>
              <p:cNvSpPr/>
              <p:nvPr/>
            </p:nvSpPr>
            <p:spPr>
              <a:xfrm>
                <a:off x="1592358"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7"/>
              <p:cNvSpPr/>
              <p:nvPr/>
            </p:nvSpPr>
            <p:spPr>
              <a:xfrm>
                <a:off x="1759615"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7"/>
              <p:cNvSpPr/>
              <p:nvPr/>
            </p:nvSpPr>
            <p:spPr>
              <a:xfrm>
                <a:off x="192687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7"/>
              <p:cNvSpPr/>
              <p:nvPr/>
            </p:nvSpPr>
            <p:spPr>
              <a:xfrm>
                <a:off x="2094128"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7"/>
              <p:cNvSpPr/>
              <p:nvPr/>
            </p:nvSpPr>
            <p:spPr>
              <a:xfrm>
                <a:off x="226138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7"/>
              <p:cNvSpPr/>
              <p:nvPr/>
            </p:nvSpPr>
            <p:spPr>
              <a:xfrm>
                <a:off x="242864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7"/>
              <p:cNvSpPr/>
              <p:nvPr/>
            </p:nvSpPr>
            <p:spPr>
              <a:xfrm>
                <a:off x="259589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7"/>
              <p:cNvSpPr/>
              <p:nvPr/>
            </p:nvSpPr>
            <p:spPr>
              <a:xfrm>
                <a:off x="276315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7"/>
              <p:cNvSpPr/>
              <p:nvPr/>
            </p:nvSpPr>
            <p:spPr>
              <a:xfrm>
                <a:off x="293041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7"/>
              <p:cNvSpPr/>
              <p:nvPr/>
            </p:nvSpPr>
            <p:spPr>
              <a:xfrm>
                <a:off x="3097667"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7"/>
              <p:cNvSpPr/>
              <p:nvPr/>
            </p:nvSpPr>
            <p:spPr>
              <a:xfrm>
                <a:off x="326492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7"/>
              <p:cNvSpPr/>
              <p:nvPr/>
            </p:nvSpPr>
            <p:spPr>
              <a:xfrm>
                <a:off x="3432180"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7"/>
              <p:cNvSpPr/>
              <p:nvPr/>
            </p:nvSpPr>
            <p:spPr>
              <a:xfrm>
                <a:off x="359943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7"/>
              <p:cNvSpPr/>
              <p:nvPr/>
            </p:nvSpPr>
            <p:spPr>
              <a:xfrm>
                <a:off x="376669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7"/>
              <p:cNvSpPr/>
              <p:nvPr/>
            </p:nvSpPr>
            <p:spPr>
              <a:xfrm>
                <a:off x="3933950"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7"/>
              <p:cNvSpPr/>
              <p:nvPr/>
            </p:nvSpPr>
            <p:spPr>
              <a:xfrm>
                <a:off x="410120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7"/>
              <p:cNvSpPr/>
              <p:nvPr/>
            </p:nvSpPr>
            <p:spPr>
              <a:xfrm>
                <a:off x="4268463"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7"/>
              <p:cNvSpPr/>
              <p:nvPr/>
            </p:nvSpPr>
            <p:spPr>
              <a:xfrm>
                <a:off x="443571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7"/>
              <p:cNvSpPr/>
              <p:nvPr/>
            </p:nvSpPr>
            <p:spPr>
              <a:xfrm>
                <a:off x="4602976"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7"/>
              <p:cNvSpPr/>
              <p:nvPr/>
            </p:nvSpPr>
            <p:spPr>
              <a:xfrm>
                <a:off x="477023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7"/>
              <p:cNvSpPr/>
              <p:nvPr/>
            </p:nvSpPr>
            <p:spPr>
              <a:xfrm>
                <a:off x="4937489"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7"/>
              <p:cNvSpPr/>
              <p:nvPr/>
            </p:nvSpPr>
            <p:spPr>
              <a:xfrm>
                <a:off x="5104745"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7"/>
              <p:cNvSpPr/>
              <p:nvPr/>
            </p:nvSpPr>
            <p:spPr>
              <a:xfrm>
                <a:off x="5272002"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7"/>
              <p:cNvSpPr/>
              <p:nvPr/>
            </p:nvSpPr>
            <p:spPr>
              <a:xfrm>
                <a:off x="5439258"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7"/>
              <p:cNvSpPr/>
              <p:nvPr/>
            </p:nvSpPr>
            <p:spPr>
              <a:xfrm>
                <a:off x="5606515"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7"/>
              <p:cNvSpPr/>
              <p:nvPr/>
            </p:nvSpPr>
            <p:spPr>
              <a:xfrm>
                <a:off x="577377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7"/>
              <p:cNvSpPr/>
              <p:nvPr/>
            </p:nvSpPr>
            <p:spPr>
              <a:xfrm>
                <a:off x="5941028"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7"/>
              <p:cNvSpPr/>
              <p:nvPr/>
            </p:nvSpPr>
            <p:spPr>
              <a:xfrm>
                <a:off x="610828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7"/>
              <p:cNvSpPr/>
              <p:nvPr/>
            </p:nvSpPr>
            <p:spPr>
              <a:xfrm>
                <a:off x="627552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7"/>
              <p:cNvSpPr/>
              <p:nvPr/>
            </p:nvSpPr>
            <p:spPr>
              <a:xfrm>
                <a:off x="6442777"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7"/>
              <p:cNvSpPr/>
              <p:nvPr/>
            </p:nvSpPr>
            <p:spPr>
              <a:xfrm>
                <a:off x="661003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7"/>
              <p:cNvSpPr/>
              <p:nvPr/>
            </p:nvSpPr>
            <p:spPr>
              <a:xfrm>
                <a:off x="6777290"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7"/>
              <p:cNvSpPr/>
              <p:nvPr/>
            </p:nvSpPr>
            <p:spPr>
              <a:xfrm>
                <a:off x="694454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7"/>
              <p:cNvSpPr/>
              <p:nvPr/>
            </p:nvSpPr>
            <p:spPr>
              <a:xfrm>
                <a:off x="711180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7"/>
              <p:cNvSpPr/>
              <p:nvPr/>
            </p:nvSpPr>
            <p:spPr>
              <a:xfrm>
                <a:off x="7279060"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7"/>
              <p:cNvSpPr/>
              <p:nvPr/>
            </p:nvSpPr>
            <p:spPr>
              <a:xfrm>
                <a:off x="744631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7"/>
              <p:cNvSpPr/>
              <p:nvPr/>
            </p:nvSpPr>
            <p:spPr>
              <a:xfrm>
                <a:off x="7613573"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7"/>
              <p:cNvSpPr/>
              <p:nvPr/>
            </p:nvSpPr>
            <p:spPr>
              <a:xfrm>
                <a:off x="778082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7"/>
              <p:cNvSpPr/>
              <p:nvPr/>
            </p:nvSpPr>
            <p:spPr>
              <a:xfrm>
                <a:off x="7948086"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7"/>
              <p:cNvSpPr/>
              <p:nvPr/>
            </p:nvSpPr>
            <p:spPr>
              <a:xfrm>
                <a:off x="811534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7"/>
              <p:cNvSpPr/>
              <p:nvPr/>
            </p:nvSpPr>
            <p:spPr>
              <a:xfrm>
                <a:off x="828258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7"/>
              <p:cNvSpPr/>
              <p:nvPr/>
            </p:nvSpPr>
            <p:spPr>
              <a:xfrm>
                <a:off x="844984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7"/>
              <p:cNvSpPr/>
              <p:nvPr/>
            </p:nvSpPr>
            <p:spPr>
              <a:xfrm>
                <a:off x="861709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7"/>
              <p:cNvSpPr/>
              <p:nvPr/>
            </p:nvSpPr>
            <p:spPr>
              <a:xfrm>
                <a:off x="878435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 name="Google Shape;628;p7"/>
            <p:cNvGrpSpPr/>
            <p:nvPr/>
          </p:nvGrpSpPr>
          <p:grpSpPr>
            <a:xfrm>
              <a:off x="342833" y="4600173"/>
              <a:ext cx="8458334" cy="167124"/>
              <a:chOff x="247650" y="304409"/>
              <a:chExt cx="8648604" cy="167107"/>
            </a:xfrm>
          </p:grpSpPr>
          <p:sp>
            <p:nvSpPr>
              <p:cNvPr id="629" name="Google Shape;629;p7"/>
              <p:cNvSpPr/>
              <p:nvPr/>
            </p:nvSpPr>
            <p:spPr>
              <a:xfrm>
                <a:off x="247650" y="304409"/>
                <a:ext cx="1188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7"/>
              <p:cNvSpPr/>
              <p:nvPr/>
            </p:nvSpPr>
            <p:spPr>
              <a:xfrm>
                <a:off x="42156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7"/>
              <p:cNvSpPr/>
              <p:nvPr/>
            </p:nvSpPr>
            <p:spPr>
              <a:xfrm>
                <a:off x="588819"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7"/>
              <p:cNvSpPr/>
              <p:nvPr/>
            </p:nvSpPr>
            <p:spPr>
              <a:xfrm>
                <a:off x="75607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7"/>
              <p:cNvSpPr/>
              <p:nvPr/>
            </p:nvSpPr>
            <p:spPr>
              <a:xfrm>
                <a:off x="923332"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7"/>
              <p:cNvSpPr/>
              <p:nvPr/>
            </p:nvSpPr>
            <p:spPr>
              <a:xfrm>
                <a:off x="109058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7"/>
              <p:cNvSpPr/>
              <p:nvPr/>
            </p:nvSpPr>
            <p:spPr>
              <a:xfrm>
                <a:off x="1257845"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7"/>
              <p:cNvSpPr/>
              <p:nvPr/>
            </p:nvSpPr>
            <p:spPr>
              <a:xfrm>
                <a:off x="142510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7"/>
              <p:cNvSpPr/>
              <p:nvPr/>
            </p:nvSpPr>
            <p:spPr>
              <a:xfrm>
                <a:off x="1592358"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7"/>
              <p:cNvSpPr/>
              <p:nvPr/>
            </p:nvSpPr>
            <p:spPr>
              <a:xfrm>
                <a:off x="1759615"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7"/>
              <p:cNvSpPr/>
              <p:nvPr/>
            </p:nvSpPr>
            <p:spPr>
              <a:xfrm>
                <a:off x="192687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7"/>
              <p:cNvSpPr/>
              <p:nvPr/>
            </p:nvSpPr>
            <p:spPr>
              <a:xfrm>
                <a:off x="2094128"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7"/>
              <p:cNvSpPr/>
              <p:nvPr/>
            </p:nvSpPr>
            <p:spPr>
              <a:xfrm>
                <a:off x="226138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7"/>
              <p:cNvSpPr/>
              <p:nvPr/>
            </p:nvSpPr>
            <p:spPr>
              <a:xfrm>
                <a:off x="242864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7"/>
              <p:cNvSpPr/>
              <p:nvPr/>
            </p:nvSpPr>
            <p:spPr>
              <a:xfrm>
                <a:off x="259589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7"/>
              <p:cNvSpPr/>
              <p:nvPr/>
            </p:nvSpPr>
            <p:spPr>
              <a:xfrm>
                <a:off x="276315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7"/>
              <p:cNvSpPr/>
              <p:nvPr/>
            </p:nvSpPr>
            <p:spPr>
              <a:xfrm>
                <a:off x="293041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7"/>
              <p:cNvSpPr/>
              <p:nvPr/>
            </p:nvSpPr>
            <p:spPr>
              <a:xfrm>
                <a:off x="3097667"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7"/>
              <p:cNvSpPr/>
              <p:nvPr/>
            </p:nvSpPr>
            <p:spPr>
              <a:xfrm>
                <a:off x="326492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7"/>
              <p:cNvSpPr/>
              <p:nvPr/>
            </p:nvSpPr>
            <p:spPr>
              <a:xfrm>
                <a:off x="3432180"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7"/>
              <p:cNvSpPr/>
              <p:nvPr/>
            </p:nvSpPr>
            <p:spPr>
              <a:xfrm>
                <a:off x="359943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7"/>
              <p:cNvSpPr/>
              <p:nvPr/>
            </p:nvSpPr>
            <p:spPr>
              <a:xfrm>
                <a:off x="376669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7"/>
              <p:cNvSpPr/>
              <p:nvPr/>
            </p:nvSpPr>
            <p:spPr>
              <a:xfrm>
                <a:off x="3933950"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7"/>
              <p:cNvSpPr/>
              <p:nvPr/>
            </p:nvSpPr>
            <p:spPr>
              <a:xfrm>
                <a:off x="410120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7"/>
              <p:cNvSpPr/>
              <p:nvPr/>
            </p:nvSpPr>
            <p:spPr>
              <a:xfrm>
                <a:off x="4268463"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7"/>
              <p:cNvSpPr/>
              <p:nvPr/>
            </p:nvSpPr>
            <p:spPr>
              <a:xfrm>
                <a:off x="443571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7"/>
              <p:cNvSpPr/>
              <p:nvPr/>
            </p:nvSpPr>
            <p:spPr>
              <a:xfrm>
                <a:off x="4602976"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7"/>
              <p:cNvSpPr/>
              <p:nvPr/>
            </p:nvSpPr>
            <p:spPr>
              <a:xfrm>
                <a:off x="477023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7"/>
              <p:cNvSpPr/>
              <p:nvPr/>
            </p:nvSpPr>
            <p:spPr>
              <a:xfrm>
                <a:off x="4937489"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7"/>
              <p:cNvSpPr/>
              <p:nvPr/>
            </p:nvSpPr>
            <p:spPr>
              <a:xfrm>
                <a:off x="5104745"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7"/>
              <p:cNvSpPr/>
              <p:nvPr/>
            </p:nvSpPr>
            <p:spPr>
              <a:xfrm>
                <a:off x="5272002"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7"/>
              <p:cNvSpPr/>
              <p:nvPr/>
            </p:nvSpPr>
            <p:spPr>
              <a:xfrm>
                <a:off x="5439258"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7"/>
              <p:cNvSpPr/>
              <p:nvPr/>
            </p:nvSpPr>
            <p:spPr>
              <a:xfrm>
                <a:off x="5606515"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7"/>
              <p:cNvSpPr/>
              <p:nvPr/>
            </p:nvSpPr>
            <p:spPr>
              <a:xfrm>
                <a:off x="577377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7"/>
              <p:cNvSpPr/>
              <p:nvPr/>
            </p:nvSpPr>
            <p:spPr>
              <a:xfrm>
                <a:off x="5941028"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7"/>
              <p:cNvSpPr/>
              <p:nvPr/>
            </p:nvSpPr>
            <p:spPr>
              <a:xfrm>
                <a:off x="610828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7"/>
              <p:cNvSpPr/>
              <p:nvPr/>
            </p:nvSpPr>
            <p:spPr>
              <a:xfrm>
                <a:off x="627552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7"/>
              <p:cNvSpPr/>
              <p:nvPr/>
            </p:nvSpPr>
            <p:spPr>
              <a:xfrm>
                <a:off x="6442777"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7"/>
              <p:cNvSpPr/>
              <p:nvPr/>
            </p:nvSpPr>
            <p:spPr>
              <a:xfrm>
                <a:off x="661003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7"/>
              <p:cNvSpPr/>
              <p:nvPr/>
            </p:nvSpPr>
            <p:spPr>
              <a:xfrm>
                <a:off x="6777290"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7"/>
              <p:cNvSpPr/>
              <p:nvPr/>
            </p:nvSpPr>
            <p:spPr>
              <a:xfrm>
                <a:off x="694454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7"/>
              <p:cNvSpPr/>
              <p:nvPr/>
            </p:nvSpPr>
            <p:spPr>
              <a:xfrm>
                <a:off x="711180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7"/>
              <p:cNvSpPr/>
              <p:nvPr/>
            </p:nvSpPr>
            <p:spPr>
              <a:xfrm>
                <a:off x="7279060"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7"/>
              <p:cNvSpPr/>
              <p:nvPr/>
            </p:nvSpPr>
            <p:spPr>
              <a:xfrm>
                <a:off x="744631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7"/>
              <p:cNvSpPr/>
              <p:nvPr/>
            </p:nvSpPr>
            <p:spPr>
              <a:xfrm>
                <a:off x="7613573"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7"/>
              <p:cNvSpPr/>
              <p:nvPr/>
            </p:nvSpPr>
            <p:spPr>
              <a:xfrm>
                <a:off x="778082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7"/>
              <p:cNvSpPr/>
              <p:nvPr/>
            </p:nvSpPr>
            <p:spPr>
              <a:xfrm>
                <a:off x="7948086"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7"/>
              <p:cNvSpPr/>
              <p:nvPr/>
            </p:nvSpPr>
            <p:spPr>
              <a:xfrm>
                <a:off x="811534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7"/>
              <p:cNvSpPr/>
              <p:nvPr/>
            </p:nvSpPr>
            <p:spPr>
              <a:xfrm>
                <a:off x="828258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7"/>
              <p:cNvSpPr/>
              <p:nvPr/>
            </p:nvSpPr>
            <p:spPr>
              <a:xfrm>
                <a:off x="844984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7"/>
              <p:cNvSpPr/>
              <p:nvPr/>
            </p:nvSpPr>
            <p:spPr>
              <a:xfrm>
                <a:off x="861709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7"/>
              <p:cNvSpPr/>
              <p:nvPr/>
            </p:nvSpPr>
            <p:spPr>
              <a:xfrm>
                <a:off x="878435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81" name="Google Shape;681;p7"/>
          <p:cNvSpPr txBox="1"/>
          <p:nvPr>
            <p:ph idx="1" type="subTitle"/>
          </p:nvPr>
        </p:nvSpPr>
        <p:spPr>
          <a:xfrm>
            <a:off x="713225" y="1483125"/>
            <a:ext cx="4197900" cy="24951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2"/>
              </a:buClr>
              <a:buSzPts val="1400"/>
              <a:buFont typeface="Advent Pro"/>
              <a:buChar char="●"/>
              <a:defRPr sz="1600"/>
            </a:lvl1pPr>
            <a:lvl2pPr lvl="1" rtl="0">
              <a:spcBef>
                <a:spcPts val="0"/>
              </a:spcBef>
              <a:spcAft>
                <a:spcPts val="0"/>
              </a:spcAft>
              <a:buClr>
                <a:srgbClr val="595959"/>
              </a:buClr>
              <a:buSzPts val="1400"/>
              <a:buFont typeface="Anaheim"/>
              <a:buChar char="○"/>
              <a:defRPr/>
            </a:lvl2pPr>
            <a:lvl3pPr lvl="2" rtl="0">
              <a:spcBef>
                <a:spcPts val="0"/>
              </a:spcBef>
              <a:spcAft>
                <a:spcPts val="0"/>
              </a:spcAft>
              <a:buClr>
                <a:srgbClr val="595959"/>
              </a:buClr>
              <a:buSzPts val="1400"/>
              <a:buFont typeface="Anaheim"/>
              <a:buChar char="■"/>
              <a:defRPr/>
            </a:lvl3pPr>
            <a:lvl4pPr lvl="3" rtl="0">
              <a:spcBef>
                <a:spcPts val="0"/>
              </a:spcBef>
              <a:spcAft>
                <a:spcPts val="0"/>
              </a:spcAft>
              <a:buClr>
                <a:srgbClr val="595959"/>
              </a:buClr>
              <a:buSzPts val="1400"/>
              <a:buFont typeface="Anaheim"/>
              <a:buChar char="●"/>
              <a:defRPr/>
            </a:lvl4pPr>
            <a:lvl5pPr lvl="4" rtl="0">
              <a:spcBef>
                <a:spcPts val="0"/>
              </a:spcBef>
              <a:spcAft>
                <a:spcPts val="0"/>
              </a:spcAft>
              <a:buClr>
                <a:srgbClr val="595959"/>
              </a:buClr>
              <a:buSzPts val="1400"/>
              <a:buFont typeface="Anaheim"/>
              <a:buChar char="○"/>
              <a:defRPr/>
            </a:lvl5pPr>
            <a:lvl6pPr lvl="5" rtl="0">
              <a:spcBef>
                <a:spcPts val="0"/>
              </a:spcBef>
              <a:spcAft>
                <a:spcPts val="0"/>
              </a:spcAft>
              <a:buClr>
                <a:srgbClr val="595959"/>
              </a:buClr>
              <a:buSzPts val="1400"/>
              <a:buFont typeface="Anaheim"/>
              <a:buChar char="■"/>
              <a:defRPr/>
            </a:lvl6pPr>
            <a:lvl7pPr lvl="6" rtl="0">
              <a:spcBef>
                <a:spcPts val="0"/>
              </a:spcBef>
              <a:spcAft>
                <a:spcPts val="0"/>
              </a:spcAft>
              <a:buClr>
                <a:srgbClr val="595959"/>
              </a:buClr>
              <a:buSzPts val="1400"/>
              <a:buFont typeface="Anaheim"/>
              <a:buChar char="●"/>
              <a:defRPr/>
            </a:lvl7pPr>
            <a:lvl8pPr lvl="7" rtl="0">
              <a:spcBef>
                <a:spcPts val="0"/>
              </a:spcBef>
              <a:spcAft>
                <a:spcPts val="0"/>
              </a:spcAft>
              <a:buClr>
                <a:srgbClr val="595959"/>
              </a:buClr>
              <a:buSzPts val="1400"/>
              <a:buFont typeface="Anaheim"/>
              <a:buChar char="○"/>
              <a:defRPr/>
            </a:lvl8pPr>
            <a:lvl9pPr lvl="8" rtl="0">
              <a:spcBef>
                <a:spcPts val="0"/>
              </a:spcBef>
              <a:spcAft>
                <a:spcPts val="0"/>
              </a:spcAft>
              <a:buClr>
                <a:srgbClr val="595959"/>
              </a:buClr>
              <a:buSzPts val="1400"/>
              <a:buFont typeface="Anaheim"/>
              <a:buChar char="■"/>
              <a:defRPr/>
            </a:lvl9pPr>
          </a:lstStyle>
          <a:p/>
        </p:txBody>
      </p:sp>
      <p:sp>
        <p:nvSpPr>
          <p:cNvPr id="682" name="Google Shape;682;p7"/>
          <p:cNvSpPr txBox="1"/>
          <p:nvPr>
            <p:ph type="title"/>
          </p:nvPr>
        </p:nvSpPr>
        <p:spPr>
          <a:xfrm>
            <a:off x="713250" y="539500"/>
            <a:ext cx="7717500" cy="574500"/>
          </a:xfrm>
          <a:prstGeom prst="rect">
            <a:avLst/>
          </a:prstGeom>
          <a:noFill/>
        </p:spPr>
        <p:txBody>
          <a:bodyPr anchorCtr="0" anchor="ctr" bIns="91425" lIns="91425" spcFirstLastPara="1" rIns="91425" wrap="square" tIns="91425">
            <a:noAutofit/>
          </a:bodyPr>
          <a:lstStyle>
            <a:lvl1pPr lvl="0" rtl="0" algn="l">
              <a:spcBef>
                <a:spcPts val="0"/>
              </a:spcBef>
              <a:spcAft>
                <a:spcPts val="0"/>
              </a:spcAft>
              <a:buClr>
                <a:schemeClr val="lt2"/>
              </a:buClr>
              <a:buSzPts val="3600"/>
              <a:buFont typeface="Caveat"/>
              <a:buNone/>
              <a:defRPr/>
            </a:lvl1pPr>
            <a:lvl2pPr lvl="1"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2pPr>
            <a:lvl3pPr lvl="2"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3pPr>
            <a:lvl4pPr lvl="3"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4pPr>
            <a:lvl5pPr lvl="4"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5pPr>
            <a:lvl6pPr lvl="5"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6pPr>
            <a:lvl7pPr lvl="6"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7pPr>
            <a:lvl8pPr lvl="7"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8pPr>
            <a:lvl9pPr lvl="8" rtl="0">
              <a:spcBef>
                <a:spcPts val="0"/>
              </a:spcBef>
              <a:spcAft>
                <a:spcPts val="0"/>
              </a:spcAft>
              <a:buClr>
                <a:schemeClr val="lt2"/>
              </a:buClr>
              <a:buSzPts val="3000"/>
              <a:buFont typeface="Josefin Slab"/>
              <a:buNone/>
              <a:defRPr sz="3000">
                <a:solidFill>
                  <a:schemeClr val="lt2"/>
                </a:solidFill>
                <a:latin typeface="Josefin Slab"/>
                <a:ea typeface="Josefin Slab"/>
                <a:cs typeface="Josefin Slab"/>
                <a:sym typeface="Josefin Slab"/>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bg>
      <p:bgPr>
        <a:solidFill>
          <a:schemeClr val="dk2"/>
        </a:solidFill>
      </p:bgPr>
    </p:bg>
    <p:spTree>
      <p:nvGrpSpPr>
        <p:cNvPr id="683" name="Shape 683"/>
        <p:cNvGrpSpPr/>
        <p:nvPr/>
      </p:nvGrpSpPr>
      <p:grpSpPr>
        <a:xfrm>
          <a:off x="0" y="0"/>
          <a:ext cx="0" cy="0"/>
          <a:chOff x="0" y="0"/>
          <a:chExt cx="0" cy="0"/>
        </a:xfrm>
      </p:grpSpPr>
      <p:grpSp>
        <p:nvGrpSpPr>
          <p:cNvPr id="684" name="Google Shape;684;p8"/>
          <p:cNvGrpSpPr/>
          <p:nvPr/>
        </p:nvGrpSpPr>
        <p:grpSpPr>
          <a:xfrm>
            <a:off x="223800" y="223800"/>
            <a:ext cx="8696400" cy="4695900"/>
            <a:chOff x="223800" y="223800"/>
            <a:chExt cx="8696400" cy="4695900"/>
          </a:xfrm>
        </p:grpSpPr>
        <p:sp>
          <p:nvSpPr>
            <p:cNvPr id="685" name="Google Shape;685;p8"/>
            <p:cNvSpPr/>
            <p:nvPr/>
          </p:nvSpPr>
          <p:spPr>
            <a:xfrm>
              <a:off x="223800" y="223800"/>
              <a:ext cx="8696400" cy="4695900"/>
            </a:xfrm>
            <a:prstGeom prst="roundRect">
              <a:avLst>
                <a:gd fmla="val 609" name="adj"/>
              </a:avLst>
            </a:prstGeom>
            <a:gradFill>
              <a:gsLst>
                <a:gs pos="0">
                  <a:schemeClr val="lt1"/>
                </a:gs>
                <a:gs pos="100000">
                  <a:schemeClr val="lt2"/>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8"/>
            <p:cNvSpPr/>
            <p:nvPr/>
          </p:nvSpPr>
          <p:spPr>
            <a:xfrm flipH="1">
              <a:off x="247650" y="223800"/>
              <a:ext cx="8648700" cy="4695900"/>
            </a:xfrm>
            <a:prstGeom prst="rtTriangle">
              <a:avLst/>
            </a:prstGeom>
            <a:solidFill>
              <a:srgbClr val="FBEFC6">
                <a:alpha val="308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7" name="Google Shape;687;p8"/>
            <p:cNvGrpSpPr/>
            <p:nvPr/>
          </p:nvGrpSpPr>
          <p:grpSpPr>
            <a:xfrm>
              <a:off x="342833" y="376198"/>
              <a:ext cx="8458334" cy="167124"/>
              <a:chOff x="247650" y="304409"/>
              <a:chExt cx="8648604" cy="167107"/>
            </a:xfrm>
          </p:grpSpPr>
          <p:sp>
            <p:nvSpPr>
              <p:cNvPr id="688" name="Google Shape;688;p8"/>
              <p:cNvSpPr/>
              <p:nvPr/>
            </p:nvSpPr>
            <p:spPr>
              <a:xfrm>
                <a:off x="247650" y="304409"/>
                <a:ext cx="1188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8"/>
              <p:cNvSpPr/>
              <p:nvPr/>
            </p:nvSpPr>
            <p:spPr>
              <a:xfrm>
                <a:off x="42156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8"/>
              <p:cNvSpPr/>
              <p:nvPr/>
            </p:nvSpPr>
            <p:spPr>
              <a:xfrm>
                <a:off x="588819"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8"/>
              <p:cNvSpPr/>
              <p:nvPr/>
            </p:nvSpPr>
            <p:spPr>
              <a:xfrm>
                <a:off x="75607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8"/>
              <p:cNvSpPr/>
              <p:nvPr/>
            </p:nvSpPr>
            <p:spPr>
              <a:xfrm>
                <a:off x="923332"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8"/>
              <p:cNvSpPr/>
              <p:nvPr/>
            </p:nvSpPr>
            <p:spPr>
              <a:xfrm>
                <a:off x="109058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8"/>
              <p:cNvSpPr/>
              <p:nvPr/>
            </p:nvSpPr>
            <p:spPr>
              <a:xfrm>
                <a:off x="1257845"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8"/>
              <p:cNvSpPr/>
              <p:nvPr/>
            </p:nvSpPr>
            <p:spPr>
              <a:xfrm>
                <a:off x="142510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8"/>
              <p:cNvSpPr/>
              <p:nvPr/>
            </p:nvSpPr>
            <p:spPr>
              <a:xfrm>
                <a:off x="1592358"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8"/>
              <p:cNvSpPr/>
              <p:nvPr/>
            </p:nvSpPr>
            <p:spPr>
              <a:xfrm>
                <a:off x="1759615"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8"/>
              <p:cNvSpPr/>
              <p:nvPr/>
            </p:nvSpPr>
            <p:spPr>
              <a:xfrm>
                <a:off x="192687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8"/>
              <p:cNvSpPr/>
              <p:nvPr/>
            </p:nvSpPr>
            <p:spPr>
              <a:xfrm>
                <a:off x="2094128"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8"/>
              <p:cNvSpPr/>
              <p:nvPr/>
            </p:nvSpPr>
            <p:spPr>
              <a:xfrm>
                <a:off x="226138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8"/>
              <p:cNvSpPr/>
              <p:nvPr/>
            </p:nvSpPr>
            <p:spPr>
              <a:xfrm>
                <a:off x="242864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8"/>
              <p:cNvSpPr/>
              <p:nvPr/>
            </p:nvSpPr>
            <p:spPr>
              <a:xfrm>
                <a:off x="259589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8"/>
              <p:cNvSpPr/>
              <p:nvPr/>
            </p:nvSpPr>
            <p:spPr>
              <a:xfrm>
                <a:off x="276315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8"/>
              <p:cNvSpPr/>
              <p:nvPr/>
            </p:nvSpPr>
            <p:spPr>
              <a:xfrm>
                <a:off x="293041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8"/>
              <p:cNvSpPr/>
              <p:nvPr/>
            </p:nvSpPr>
            <p:spPr>
              <a:xfrm>
                <a:off x="3097667"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8"/>
              <p:cNvSpPr/>
              <p:nvPr/>
            </p:nvSpPr>
            <p:spPr>
              <a:xfrm>
                <a:off x="326492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8"/>
              <p:cNvSpPr/>
              <p:nvPr/>
            </p:nvSpPr>
            <p:spPr>
              <a:xfrm>
                <a:off x="3432180"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8"/>
              <p:cNvSpPr/>
              <p:nvPr/>
            </p:nvSpPr>
            <p:spPr>
              <a:xfrm>
                <a:off x="359943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8"/>
              <p:cNvSpPr/>
              <p:nvPr/>
            </p:nvSpPr>
            <p:spPr>
              <a:xfrm>
                <a:off x="376669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8"/>
              <p:cNvSpPr/>
              <p:nvPr/>
            </p:nvSpPr>
            <p:spPr>
              <a:xfrm>
                <a:off x="3933950"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8"/>
              <p:cNvSpPr/>
              <p:nvPr/>
            </p:nvSpPr>
            <p:spPr>
              <a:xfrm>
                <a:off x="410120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8"/>
              <p:cNvSpPr/>
              <p:nvPr/>
            </p:nvSpPr>
            <p:spPr>
              <a:xfrm>
                <a:off x="4268463"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8"/>
              <p:cNvSpPr/>
              <p:nvPr/>
            </p:nvSpPr>
            <p:spPr>
              <a:xfrm>
                <a:off x="443571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8"/>
              <p:cNvSpPr/>
              <p:nvPr/>
            </p:nvSpPr>
            <p:spPr>
              <a:xfrm>
                <a:off x="4602976"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8"/>
              <p:cNvSpPr/>
              <p:nvPr/>
            </p:nvSpPr>
            <p:spPr>
              <a:xfrm>
                <a:off x="477023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8"/>
              <p:cNvSpPr/>
              <p:nvPr/>
            </p:nvSpPr>
            <p:spPr>
              <a:xfrm>
                <a:off x="4937489"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8"/>
              <p:cNvSpPr/>
              <p:nvPr/>
            </p:nvSpPr>
            <p:spPr>
              <a:xfrm>
                <a:off x="5104745"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8"/>
              <p:cNvSpPr/>
              <p:nvPr/>
            </p:nvSpPr>
            <p:spPr>
              <a:xfrm>
                <a:off x="5272002"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8"/>
              <p:cNvSpPr/>
              <p:nvPr/>
            </p:nvSpPr>
            <p:spPr>
              <a:xfrm>
                <a:off x="5439258"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8"/>
              <p:cNvSpPr/>
              <p:nvPr/>
            </p:nvSpPr>
            <p:spPr>
              <a:xfrm>
                <a:off x="5606515"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8"/>
              <p:cNvSpPr/>
              <p:nvPr/>
            </p:nvSpPr>
            <p:spPr>
              <a:xfrm>
                <a:off x="577377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8"/>
              <p:cNvSpPr/>
              <p:nvPr/>
            </p:nvSpPr>
            <p:spPr>
              <a:xfrm>
                <a:off x="5941028"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8"/>
              <p:cNvSpPr/>
              <p:nvPr/>
            </p:nvSpPr>
            <p:spPr>
              <a:xfrm>
                <a:off x="610828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8"/>
              <p:cNvSpPr/>
              <p:nvPr/>
            </p:nvSpPr>
            <p:spPr>
              <a:xfrm>
                <a:off x="627552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8"/>
              <p:cNvSpPr/>
              <p:nvPr/>
            </p:nvSpPr>
            <p:spPr>
              <a:xfrm>
                <a:off x="6442777"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8"/>
              <p:cNvSpPr/>
              <p:nvPr/>
            </p:nvSpPr>
            <p:spPr>
              <a:xfrm>
                <a:off x="661003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8"/>
              <p:cNvSpPr/>
              <p:nvPr/>
            </p:nvSpPr>
            <p:spPr>
              <a:xfrm>
                <a:off x="6777290"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8"/>
              <p:cNvSpPr/>
              <p:nvPr/>
            </p:nvSpPr>
            <p:spPr>
              <a:xfrm>
                <a:off x="694454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8"/>
              <p:cNvSpPr/>
              <p:nvPr/>
            </p:nvSpPr>
            <p:spPr>
              <a:xfrm>
                <a:off x="711180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8"/>
              <p:cNvSpPr/>
              <p:nvPr/>
            </p:nvSpPr>
            <p:spPr>
              <a:xfrm>
                <a:off x="7279060"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8"/>
              <p:cNvSpPr/>
              <p:nvPr/>
            </p:nvSpPr>
            <p:spPr>
              <a:xfrm>
                <a:off x="744631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8"/>
              <p:cNvSpPr/>
              <p:nvPr/>
            </p:nvSpPr>
            <p:spPr>
              <a:xfrm>
                <a:off x="7613573"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8"/>
              <p:cNvSpPr/>
              <p:nvPr/>
            </p:nvSpPr>
            <p:spPr>
              <a:xfrm>
                <a:off x="778082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8"/>
              <p:cNvSpPr/>
              <p:nvPr/>
            </p:nvSpPr>
            <p:spPr>
              <a:xfrm>
                <a:off x="7948086"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8"/>
              <p:cNvSpPr/>
              <p:nvPr/>
            </p:nvSpPr>
            <p:spPr>
              <a:xfrm>
                <a:off x="811534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8"/>
              <p:cNvSpPr/>
              <p:nvPr/>
            </p:nvSpPr>
            <p:spPr>
              <a:xfrm>
                <a:off x="828258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8"/>
              <p:cNvSpPr/>
              <p:nvPr/>
            </p:nvSpPr>
            <p:spPr>
              <a:xfrm>
                <a:off x="844984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8"/>
              <p:cNvSpPr/>
              <p:nvPr/>
            </p:nvSpPr>
            <p:spPr>
              <a:xfrm>
                <a:off x="861709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8"/>
              <p:cNvSpPr/>
              <p:nvPr/>
            </p:nvSpPr>
            <p:spPr>
              <a:xfrm>
                <a:off x="878435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 name="Google Shape;740;p8"/>
            <p:cNvGrpSpPr/>
            <p:nvPr/>
          </p:nvGrpSpPr>
          <p:grpSpPr>
            <a:xfrm>
              <a:off x="342833" y="4600173"/>
              <a:ext cx="8458334" cy="167124"/>
              <a:chOff x="247650" y="304409"/>
              <a:chExt cx="8648604" cy="167107"/>
            </a:xfrm>
          </p:grpSpPr>
          <p:sp>
            <p:nvSpPr>
              <p:cNvPr id="741" name="Google Shape;741;p8"/>
              <p:cNvSpPr/>
              <p:nvPr/>
            </p:nvSpPr>
            <p:spPr>
              <a:xfrm>
                <a:off x="247650" y="304409"/>
                <a:ext cx="1188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8"/>
              <p:cNvSpPr/>
              <p:nvPr/>
            </p:nvSpPr>
            <p:spPr>
              <a:xfrm>
                <a:off x="42156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8"/>
              <p:cNvSpPr/>
              <p:nvPr/>
            </p:nvSpPr>
            <p:spPr>
              <a:xfrm>
                <a:off x="588819"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8"/>
              <p:cNvSpPr/>
              <p:nvPr/>
            </p:nvSpPr>
            <p:spPr>
              <a:xfrm>
                <a:off x="75607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8"/>
              <p:cNvSpPr/>
              <p:nvPr/>
            </p:nvSpPr>
            <p:spPr>
              <a:xfrm>
                <a:off x="923332"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8"/>
              <p:cNvSpPr/>
              <p:nvPr/>
            </p:nvSpPr>
            <p:spPr>
              <a:xfrm>
                <a:off x="109058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8"/>
              <p:cNvSpPr/>
              <p:nvPr/>
            </p:nvSpPr>
            <p:spPr>
              <a:xfrm>
                <a:off x="1257845"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8"/>
              <p:cNvSpPr/>
              <p:nvPr/>
            </p:nvSpPr>
            <p:spPr>
              <a:xfrm>
                <a:off x="142510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8"/>
              <p:cNvSpPr/>
              <p:nvPr/>
            </p:nvSpPr>
            <p:spPr>
              <a:xfrm>
                <a:off x="1592358"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8"/>
              <p:cNvSpPr/>
              <p:nvPr/>
            </p:nvSpPr>
            <p:spPr>
              <a:xfrm>
                <a:off x="1759615"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8"/>
              <p:cNvSpPr/>
              <p:nvPr/>
            </p:nvSpPr>
            <p:spPr>
              <a:xfrm>
                <a:off x="192687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8"/>
              <p:cNvSpPr/>
              <p:nvPr/>
            </p:nvSpPr>
            <p:spPr>
              <a:xfrm>
                <a:off x="2094128"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8"/>
              <p:cNvSpPr/>
              <p:nvPr/>
            </p:nvSpPr>
            <p:spPr>
              <a:xfrm>
                <a:off x="226138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8"/>
              <p:cNvSpPr/>
              <p:nvPr/>
            </p:nvSpPr>
            <p:spPr>
              <a:xfrm>
                <a:off x="242864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8"/>
              <p:cNvSpPr/>
              <p:nvPr/>
            </p:nvSpPr>
            <p:spPr>
              <a:xfrm>
                <a:off x="259589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8"/>
              <p:cNvSpPr/>
              <p:nvPr/>
            </p:nvSpPr>
            <p:spPr>
              <a:xfrm>
                <a:off x="276315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8"/>
              <p:cNvSpPr/>
              <p:nvPr/>
            </p:nvSpPr>
            <p:spPr>
              <a:xfrm>
                <a:off x="293041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8"/>
              <p:cNvSpPr/>
              <p:nvPr/>
            </p:nvSpPr>
            <p:spPr>
              <a:xfrm>
                <a:off x="3097667"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8"/>
              <p:cNvSpPr/>
              <p:nvPr/>
            </p:nvSpPr>
            <p:spPr>
              <a:xfrm>
                <a:off x="326492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8"/>
              <p:cNvSpPr/>
              <p:nvPr/>
            </p:nvSpPr>
            <p:spPr>
              <a:xfrm>
                <a:off x="3432180"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8"/>
              <p:cNvSpPr/>
              <p:nvPr/>
            </p:nvSpPr>
            <p:spPr>
              <a:xfrm>
                <a:off x="359943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8"/>
              <p:cNvSpPr/>
              <p:nvPr/>
            </p:nvSpPr>
            <p:spPr>
              <a:xfrm>
                <a:off x="376669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8"/>
              <p:cNvSpPr/>
              <p:nvPr/>
            </p:nvSpPr>
            <p:spPr>
              <a:xfrm>
                <a:off x="3933950"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8"/>
              <p:cNvSpPr/>
              <p:nvPr/>
            </p:nvSpPr>
            <p:spPr>
              <a:xfrm>
                <a:off x="410120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8"/>
              <p:cNvSpPr/>
              <p:nvPr/>
            </p:nvSpPr>
            <p:spPr>
              <a:xfrm>
                <a:off x="4268463"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8"/>
              <p:cNvSpPr/>
              <p:nvPr/>
            </p:nvSpPr>
            <p:spPr>
              <a:xfrm>
                <a:off x="443571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8"/>
              <p:cNvSpPr/>
              <p:nvPr/>
            </p:nvSpPr>
            <p:spPr>
              <a:xfrm>
                <a:off x="4602976"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8"/>
              <p:cNvSpPr/>
              <p:nvPr/>
            </p:nvSpPr>
            <p:spPr>
              <a:xfrm>
                <a:off x="477023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8"/>
              <p:cNvSpPr/>
              <p:nvPr/>
            </p:nvSpPr>
            <p:spPr>
              <a:xfrm>
                <a:off x="4937489"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8"/>
              <p:cNvSpPr/>
              <p:nvPr/>
            </p:nvSpPr>
            <p:spPr>
              <a:xfrm>
                <a:off x="5104745"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8"/>
              <p:cNvSpPr/>
              <p:nvPr/>
            </p:nvSpPr>
            <p:spPr>
              <a:xfrm>
                <a:off x="5272002"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8"/>
              <p:cNvSpPr/>
              <p:nvPr/>
            </p:nvSpPr>
            <p:spPr>
              <a:xfrm>
                <a:off x="5439258"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8"/>
              <p:cNvSpPr/>
              <p:nvPr/>
            </p:nvSpPr>
            <p:spPr>
              <a:xfrm>
                <a:off x="5606515"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8"/>
              <p:cNvSpPr/>
              <p:nvPr/>
            </p:nvSpPr>
            <p:spPr>
              <a:xfrm>
                <a:off x="577377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8"/>
              <p:cNvSpPr/>
              <p:nvPr/>
            </p:nvSpPr>
            <p:spPr>
              <a:xfrm>
                <a:off x="5941028"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8"/>
              <p:cNvSpPr/>
              <p:nvPr/>
            </p:nvSpPr>
            <p:spPr>
              <a:xfrm>
                <a:off x="610828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8"/>
              <p:cNvSpPr/>
              <p:nvPr/>
            </p:nvSpPr>
            <p:spPr>
              <a:xfrm>
                <a:off x="627552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8"/>
              <p:cNvSpPr/>
              <p:nvPr/>
            </p:nvSpPr>
            <p:spPr>
              <a:xfrm>
                <a:off x="6442777"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8"/>
              <p:cNvSpPr/>
              <p:nvPr/>
            </p:nvSpPr>
            <p:spPr>
              <a:xfrm>
                <a:off x="661003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8"/>
              <p:cNvSpPr/>
              <p:nvPr/>
            </p:nvSpPr>
            <p:spPr>
              <a:xfrm>
                <a:off x="6777290"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8"/>
              <p:cNvSpPr/>
              <p:nvPr/>
            </p:nvSpPr>
            <p:spPr>
              <a:xfrm>
                <a:off x="694454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8"/>
              <p:cNvSpPr/>
              <p:nvPr/>
            </p:nvSpPr>
            <p:spPr>
              <a:xfrm>
                <a:off x="711180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8"/>
              <p:cNvSpPr/>
              <p:nvPr/>
            </p:nvSpPr>
            <p:spPr>
              <a:xfrm>
                <a:off x="7279060"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8"/>
              <p:cNvSpPr/>
              <p:nvPr/>
            </p:nvSpPr>
            <p:spPr>
              <a:xfrm>
                <a:off x="744631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8"/>
              <p:cNvSpPr/>
              <p:nvPr/>
            </p:nvSpPr>
            <p:spPr>
              <a:xfrm>
                <a:off x="7613573"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8"/>
              <p:cNvSpPr/>
              <p:nvPr/>
            </p:nvSpPr>
            <p:spPr>
              <a:xfrm>
                <a:off x="778082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8"/>
              <p:cNvSpPr/>
              <p:nvPr/>
            </p:nvSpPr>
            <p:spPr>
              <a:xfrm>
                <a:off x="7948086"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8"/>
              <p:cNvSpPr/>
              <p:nvPr/>
            </p:nvSpPr>
            <p:spPr>
              <a:xfrm>
                <a:off x="811534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8"/>
              <p:cNvSpPr/>
              <p:nvPr/>
            </p:nvSpPr>
            <p:spPr>
              <a:xfrm>
                <a:off x="828258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8"/>
              <p:cNvSpPr/>
              <p:nvPr/>
            </p:nvSpPr>
            <p:spPr>
              <a:xfrm>
                <a:off x="844984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8"/>
              <p:cNvSpPr/>
              <p:nvPr/>
            </p:nvSpPr>
            <p:spPr>
              <a:xfrm>
                <a:off x="861709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8"/>
              <p:cNvSpPr/>
              <p:nvPr/>
            </p:nvSpPr>
            <p:spPr>
              <a:xfrm>
                <a:off x="878435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93" name="Google Shape;793;p8"/>
          <p:cNvSpPr txBox="1"/>
          <p:nvPr>
            <p:ph type="ctrTitle"/>
          </p:nvPr>
        </p:nvSpPr>
        <p:spPr>
          <a:xfrm>
            <a:off x="710750" y="1529550"/>
            <a:ext cx="3861000" cy="2044200"/>
          </a:xfrm>
          <a:prstGeom prst="rect">
            <a:avLst/>
          </a:prstGeom>
        </p:spPr>
        <p:txBody>
          <a:bodyPr anchorCtr="0" anchor="ctr" bIns="91425" lIns="91425" spcFirstLastPara="1" rIns="91425" wrap="square" tIns="91425">
            <a:noAutofit/>
          </a:bodyPr>
          <a:lstStyle>
            <a:lvl1pPr lvl="0" rtl="0">
              <a:spcBef>
                <a:spcPts val="0"/>
              </a:spcBef>
              <a:spcAft>
                <a:spcPts val="0"/>
              </a:spcAft>
              <a:buSzPts val="5200"/>
              <a:buNone/>
              <a:defRPr sz="72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bg>
      <p:bgPr>
        <a:solidFill>
          <a:schemeClr val="dk2"/>
        </a:solidFill>
      </p:bgPr>
    </p:bg>
    <p:spTree>
      <p:nvGrpSpPr>
        <p:cNvPr id="794" name="Shape 794"/>
        <p:cNvGrpSpPr/>
        <p:nvPr/>
      </p:nvGrpSpPr>
      <p:grpSpPr>
        <a:xfrm>
          <a:off x="0" y="0"/>
          <a:ext cx="0" cy="0"/>
          <a:chOff x="0" y="0"/>
          <a:chExt cx="0" cy="0"/>
        </a:xfrm>
      </p:grpSpPr>
      <p:grpSp>
        <p:nvGrpSpPr>
          <p:cNvPr id="795" name="Google Shape;795;p9"/>
          <p:cNvGrpSpPr/>
          <p:nvPr/>
        </p:nvGrpSpPr>
        <p:grpSpPr>
          <a:xfrm>
            <a:off x="223800" y="223800"/>
            <a:ext cx="8696400" cy="4695900"/>
            <a:chOff x="223800" y="223800"/>
            <a:chExt cx="8696400" cy="4695900"/>
          </a:xfrm>
        </p:grpSpPr>
        <p:sp>
          <p:nvSpPr>
            <p:cNvPr id="796" name="Google Shape;796;p9"/>
            <p:cNvSpPr/>
            <p:nvPr/>
          </p:nvSpPr>
          <p:spPr>
            <a:xfrm>
              <a:off x="223800" y="223800"/>
              <a:ext cx="8696400" cy="4695900"/>
            </a:xfrm>
            <a:prstGeom prst="roundRect">
              <a:avLst>
                <a:gd fmla="val 609" name="adj"/>
              </a:avLst>
            </a:prstGeom>
            <a:gradFill>
              <a:gsLst>
                <a:gs pos="0">
                  <a:schemeClr val="lt1"/>
                </a:gs>
                <a:gs pos="100000">
                  <a:schemeClr val="lt2"/>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9"/>
            <p:cNvSpPr/>
            <p:nvPr/>
          </p:nvSpPr>
          <p:spPr>
            <a:xfrm flipH="1">
              <a:off x="247650" y="223800"/>
              <a:ext cx="8648700" cy="4695900"/>
            </a:xfrm>
            <a:prstGeom prst="rtTriangle">
              <a:avLst/>
            </a:prstGeom>
            <a:solidFill>
              <a:srgbClr val="FBEFC6">
                <a:alpha val="308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8" name="Google Shape;798;p9"/>
            <p:cNvGrpSpPr/>
            <p:nvPr/>
          </p:nvGrpSpPr>
          <p:grpSpPr>
            <a:xfrm>
              <a:off x="342833" y="376198"/>
              <a:ext cx="8458334" cy="167124"/>
              <a:chOff x="247650" y="304409"/>
              <a:chExt cx="8648604" cy="167107"/>
            </a:xfrm>
          </p:grpSpPr>
          <p:sp>
            <p:nvSpPr>
              <p:cNvPr id="799" name="Google Shape;799;p9"/>
              <p:cNvSpPr/>
              <p:nvPr/>
            </p:nvSpPr>
            <p:spPr>
              <a:xfrm>
                <a:off x="247650" y="304409"/>
                <a:ext cx="1188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9"/>
              <p:cNvSpPr/>
              <p:nvPr/>
            </p:nvSpPr>
            <p:spPr>
              <a:xfrm>
                <a:off x="42156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9"/>
              <p:cNvSpPr/>
              <p:nvPr/>
            </p:nvSpPr>
            <p:spPr>
              <a:xfrm>
                <a:off x="588819"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9"/>
              <p:cNvSpPr/>
              <p:nvPr/>
            </p:nvSpPr>
            <p:spPr>
              <a:xfrm>
                <a:off x="75607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9"/>
              <p:cNvSpPr/>
              <p:nvPr/>
            </p:nvSpPr>
            <p:spPr>
              <a:xfrm>
                <a:off x="923332"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9"/>
              <p:cNvSpPr/>
              <p:nvPr/>
            </p:nvSpPr>
            <p:spPr>
              <a:xfrm>
                <a:off x="109058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9"/>
              <p:cNvSpPr/>
              <p:nvPr/>
            </p:nvSpPr>
            <p:spPr>
              <a:xfrm>
                <a:off x="1257845"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9"/>
              <p:cNvSpPr/>
              <p:nvPr/>
            </p:nvSpPr>
            <p:spPr>
              <a:xfrm>
                <a:off x="142510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9"/>
              <p:cNvSpPr/>
              <p:nvPr/>
            </p:nvSpPr>
            <p:spPr>
              <a:xfrm>
                <a:off x="1592358"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9"/>
              <p:cNvSpPr/>
              <p:nvPr/>
            </p:nvSpPr>
            <p:spPr>
              <a:xfrm>
                <a:off x="1759615"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9"/>
              <p:cNvSpPr/>
              <p:nvPr/>
            </p:nvSpPr>
            <p:spPr>
              <a:xfrm>
                <a:off x="192687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9"/>
              <p:cNvSpPr/>
              <p:nvPr/>
            </p:nvSpPr>
            <p:spPr>
              <a:xfrm>
                <a:off x="2094128"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9"/>
              <p:cNvSpPr/>
              <p:nvPr/>
            </p:nvSpPr>
            <p:spPr>
              <a:xfrm>
                <a:off x="226138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9"/>
              <p:cNvSpPr/>
              <p:nvPr/>
            </p:nvSpPr>
            <p:spPr>
              <a:xfrm>
                <a:off x="242864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9"/>
              <p:cNvSpPr/>
              <p:nvPr/>
            </p:nvSpPr>
            <p:spPr>
              <a:xfrm>
                <a:off x="259589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9"/>
              <p:cNvSpPr/>
              <p:nvPr/>
            </p:nvSpPr>
            <p:spPr>
              <a:xfrm>
                <a:off x="276315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9"/>
              <p:cNvSpPr/>
              <p:nvPr/>
            </p:nvSpPr>
            <p:spPr>
              <a:xfrm>
                <a:off x="293041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9"/>
              <p:cNvSpPr/>
              <p:nvPr/>
            </p:nvSpPr>
            <p:spPr>
              <a:xfrm>
                <a:off x="3097667"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9"/>
              <p:cNvSpPr/>
              <p:nvPr/>
            </p:nvSpPr>
            <p:spPr>
              <a:xfrm>
                <a:off x="326492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9"/>
              <p:cNvSpPr/>
              <p:nvPr/>
            </p:nvSpPr>
            <p:spPr>
              <a:xfrm>
                <a:off x="3432180"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9"/>
              <p:cNvSpPr/>
              <p:nvPr/>
            </p:nvSpPr>
            <p:spPr>
              <a:xfrm>
                <a:off x="359943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9"/>
              <p:cNvSpPr/>
              <p:nvPr/>
            </p:nvSpPr>
            <p:spPr>
              <a:xfrm>
                <a:off x="376669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9"/>
              <p:cNvSpPr/>
              <p:nvPr/>
            </p:nvSpPr>
            <p:spPr>
              <a:xfrm>
                <a:off x="3933950"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9"/>
              <p:cNvSpPr/>
              <p:nvPr/>
            </p:nvSpPr>
            <p:spPr>
              <a:xfrm>
                <a:off x="410120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9"/>
              <p:cNvSpPr/>
              <p:nvPr/>
            </p:nvSpPr>
            <p:spPr>
              <a:xfrm>
                <a:off x="4268463"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9"/>
              <p:cNvSpPr/>
              <p:nvPr/>
            </p:nvSpPr>
            <p:spPr>
              <a:xfrm>
                <a:off x="443571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9"/>
              <p:cNvSpPr/>
              <p:nvPr/>
            </p:nvSpPr>
            <p:spPr>
              <a:xfrm>
                <a:off x="4602976"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9"/>
              <p:cNvSpPr/>
              <p:nvPr/>
            </p:nvSpPr>
            <p:spPr>
              <a:xfrm>
                <a:off x="477023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9"/>
              <p:cNvSpPr/>
              <p:nvPr/>
            </p:nvSpPr>
            <p:spPr>
              <a:xfrm>
                <a:off x="4937489"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9"/>
              <p:cNvSpPr/>
              <p:nvPr/>
            </p:nvSpPr>
            <p:spPr>
              <a:xfrm>
                <a:off x="5104745"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9"/>
              <p:cNvSpPr/>
              <p:nvPr/>
            </p:nvSpPr>
            <p:spPr>
              <a:xfrm>
                <a:off x="5272002"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9"/>
              <p:cNvSpPr/>
              <p:nvPr/>
            </p:nvSpPr>
            <p:spPr>
              <a:xfrm>
                <a:off x="5439258"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9"/>
              <p:cNvSpPr/>
              <p:nvPr/>
            </p:nvSpPr>
            <p:spPr>
              <a:xfrm>
                <a:off x="5606515"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9"/>
              <p:cNvSpPr/>
              <p:nvPr/>
            </p:nvSpPr>
            <p:spPr>
              <a:xfrm>
                <a:off x="577377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9"/>
              <p:cNvSpPr/>
              <p:nvPr/>
            </p:nvSpPr>
            <p:spPr>
              <a:xfrm>
                <a:off x="5941028"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9"/>
              <p:cNvSpPr/>
              <p:nvPr/>
            </p:nvSpPr>
            <p:spPr>
              <a:xfrm>
                <a:off x="610828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9"/>
              <p:cNvSpPr/>
              <p:nvPr/>
            </p:nvSpPr>
            <p:spPr>
              <a:xfrm>
                <a:off x="6275521"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9"/>
              <p:cNvSpPr/>
              <p:nvPr/>
            </p:nvSpPr>
            <p:spPr>
              <a:xfrm>
                <a:off x="6442777"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9"/>
              <p:cNvSpPr/>
              <p:nvPr/>
            </p:nvSpPr>
            <p:spPr>
              <a:xfrm>
                <a:off x="661003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9"/>
              <p:cNvSpPr/>
              <p:nvPr/>
            </p:nvSpPr>
            <p:spPr>
              <a:xfrm>
                <a:off x="6777290"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9"/>
              <p:cNvSpPr/>
              <p:nvPr/>
            </p:nvSpPr>
            <p:spPr>
              <a:xfrm>
                <a:off x="694454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9"/>
              <p:cNvSpPr/>
              <p:nvPr/>
            </p:nvSpPr>
            <p:spPr>
              <a:xfrm>
                <a:off x="7111803"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9"/>
              <p:cNvSpPr/>
              <p:nvPr/>
            </p:nvSpPr>
            <p:spPr>
              <a:xfrm>
                <a:off x="7279060"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9"/>
              <p:cNvSpPr/>
              <p:nvPr/>
            </p:nvSpPr>
            <p:spPr>
              <a:xfrm>
                <a:off x="7446316"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9"/>
              <p:cNvSpPr/>
              <p:nvPr/>
            </p:nvSpPr>
            <p:spPr>
              <a:xfrm>
                <a:off x="7613573"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9"/>
              <p:cNvSpPr/>
              <p:nvPr/>
            </p:nvSpPr>
            <p:spPr>
              <a:xfrm>
                <a:off x="7780829"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9"/>
              <p:cNvSpPr/>
              <p:nvPr/>
            </p:nvSpPr>
            <p:spPr>
              <a:xfrm>
                <a:off x="7948086"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9"/>
              <p:cNvSpPr/>
              <p:nvPr/>
            </p:nvSpPr>
            <p:spPr>
              <a:xfrm>
                <a:off x="8115342"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9"/>
              <p:cNvSpPr/>
              <p:nvPr/>
            </p:nvSpPr>
            <p:spPr>
              <a:xfrm>
                <a:off x="8282584"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9"/>
              <p:cNvSpPr/>
              <p:nvPr/>
            </p:nvSpPr>
            <p:spPr>
              <a:xfrm>
                <a:off x="8449841"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9"/>
              <p:cNvSpPr/>
              <p:nvPr/>
            </p:nvSpPr>
            <p:spPr>
              <a:xfrm>
                <a:off x="8617097" y="304416"/>
                <a:ext cx="111900" cy="167100"/>
              </a:xfrm>
              <a:prstGeom prst="parallelogram">
                <a:avLst>
                  <a:gd fmla="val 25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9"/>
              <p:cNvSpPr/>
              <p:nvPr/>
            </p:nvSpPr>
            <p:spPr>
              <a:xfrm>
                <a:off x="8784354" y="304416"/>
                <a:ext cx="111900" cy="167100"/>
              </a:xfrm>
              <a:prstGeom prst="parallelogram">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 name="Google Shape;851;p9"/>
            <p:cNvGrpSpPr/>
            <p:nvPr/>
          </p:nvGrpSpPr>
          <p:grpSpPr>
            <a:xfrm>
              <a:off x="342833" y="4600173"/>
              <a:ext cx="8458334" cy="167124"/>
              <a:chOff x="247650" y="304409"/>
              <a:chExt cx="8648604" cy="167107"/>
            </a:xfrm>
          </p:grpSpPr>
          <p:sp>
            <p:nvSpPr>
              <p:cNvPr id="852" name="Google Shape;852;p9"/>
              <p:cNvSpPr/>
              <p:nvPr/>
            </p:nvSpPr>
            <p:spPr>
              <a:xfrm>
                <a:off x="247650" y="304409"/>
                <a:ext cx="1188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9"/>
              <p:cNvSpPr/>
              <p:nvPr/>
            </p:nvSpPr>
            <p:spPr>
              <a:xfrm>
                <a:off x="42156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9"/>
              <p:cNvSpPr/>
              <p:nvPr/>
            </p:nvSpPr>
            <p:spPr>
              <a:xfrm>
                <a:off x="588819"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9"/>
              <p:cNvSpPr/>
              <p:nvPr/>
            </p:nvSpPr>
            <p:spPr>
              <a:xfrm>
                <a:off x="75607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9"/>
              <p:cNvSpPr/>
              <p:nvPr/>
            </p:nvSpPr>
            <p:spPr>
              <a:xfrm>
                <a:off x="923332"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9"/>
              <p:cNvSpPr/>
              <p:nvPr/>
            </p:nvSpPr>
            <p:spPr>
              <a:xfrm>
                <a:off x="109058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9"/>
              <p:cNvSpPr/>
              <p:nvPr/>
            </p:nvSpPr>
            <p:spPr>
              <a:xfrm>
                <a:off x="1257845"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9"/>
              <p:cNvSpPr/>
              <p:nvPr/>
            </p:nvSpPr>
            <p:spPr>
              <a:xfrm>
                <a:off x="142510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9"/>
              <p:cNvSpPr/>
              <p:nvPr/>
            </p:nvSpPr>
            <p:spPr>
              <a:xfrm>
                <a:off x="1592358"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9"/>
              <p:cNvSpPr/>
              <p:nvPr/>
            </p:nvSpPr>
            <p:spPr>
              <a:xfrm>
                <a:off x="1759615"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9"/>
              <p:cNvSpPr/>
              <p:nvPr/>
            </p:nvSpPr>
            <p:spPr>
              <a:xfrm>
                <a:off x="192687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9"/>
              <p:cNvSpPr/>
              <p:nvPr/>
            </p:nvSpPr>
            <p:spPr>
              <a:xfrm>
                <a:off x="2094128"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9"/>
              <p:cNvSpPr/>
              <p:nvPr/>
            </p:nvSpPr>
            <p:spPr>
              <a:xfrm>
                <a:off x="226138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9"/>
              <p:cNvSpPr/>
              <p:nvPr/>
            </p:nvSpPr>
            <p:spPr>
              <a:xfrm>
                <a:off x="242864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9"/>
              <p:cNvSpPr/>
              <p:nvPr/>
            </p:nvSpPr>
            <p:spPr>
              <a:xfrm>
                <a:off x="259589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9"/>
              <p:cNvSpPr/>
              <p:nvPr/>
            </p:nvSpPr>
            <p:spPr>
              <a:xfrm>
                <a:off x="276315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9"/>
              <p:cNvSpPr/>
              <p:nvPr/>
            </p:nvSpPr>
            <p:spPr>
              <a:xfrm>
                <a:off x="293041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9"/>
              <p:cNvSpPr/>
              <p:nvPr/>
            </p:nvSpPr>
            <p:spPr>
              <a:xfrm>
                <a:off x="3097667"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9"/>
              <p:cNvSpPr/>
              <p:nvPr/>
            </p:nvSpPr>
            <p:spPr>
              <a:xfrm>
                <a:off x="326492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9"/>
              <p:cNvSpPr/>
              <p:nvPr/>
            </p:nvSpPr>
            <p:spPr>
              <a:xfrm>
                <a:off x="3432180"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9"/>
              <p:cNvSpPr/>
              <p:nvPr/>
            </p:nvSpPr>
            <p:spPr>
              <a:xfrm>
                <a:off x="359943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9"/>
              <p:cNvSpPr/>
              <p:nvPr/>
            </p:nvSpPr>
            <p:spPr>
              <a:xfrm>
                <a:off x="376669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9"/>
              <p:cNvSpPr/>
              <p:nvPr/>
            </p:nvSpPr>
            <p:spPr>
              <a:xfrm>
                <a:off x="3933950"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9"/>
              <p:cNvSpPr/>
              <p:nvPr/>
            </p:nvSpPr>
            <p:spPr>
              <a:xfrm>
                <a:off x="410120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9"/>
              <p:cNvSpPr/>
              <p:nvPr/>
            </p:nvSpPr>
            <p:spPr>
              <a:xfrm>
                <a:off x="4268463"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9"/>
              <p:cNvSpPr/>
              <p:nvPr/>
            </p:nvSpPr>
            <p:spPr>
              <a:xfrm>
                <a:off x="443571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9"/>
              <p:cNvSpPr/>
              <p:nvPr/>
            </p:nvSpPr>
            <p:spPr>
              <a:xfrm>
                <a:off x="4602976"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9"/>
              <p:cNvSpPr/>
              <p:nvPr/>
            </p:nvSpPr>
            <p:spPr>
              <a:xfrm>
                <a:off x="477023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9"/>
              <p:cNvSpPr/>
              <p:nvPr/>
            </p:nvSpPr>
            <p:spPr>
              <a:xfrm>
                <a:off x="4937489"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9"/>
              <p:cNvSpPr/>
              <p:nvPr/>
            </p:nvSpPr>
            <p:spPr>
              <a:xfrm>
                <a:off x="5104745"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9"/>
              <p:cNvSpPr/>
              <p:nvPr/>
            </p:nvSpPr>
            <p:spPr>
              <a:xfrm>
                <a:off x="5272002"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9"/>
              <p:cNvSpPr/>
              <p:nvPr/>
            </p:nvSpPr>
            <p:spPr>
              <a:xfrm>
                <a:off x="5439258"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9"/>
              <p:cNvSpPr/>
              <p:nvPr/>
            </p:nvSpPr>
            <p:spPr>
              <a:xfrm>
                <a:off x="5606515"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9"/>
              <p:cNvSpPr/>
              <p:nvPr/>
            </p:nvSpPr>
            <p:spPr>
              <a:xfrm>
                <a:off x="577377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9"/>
              <p:cNvSpPr/>
              <p:nvPr/>
            </p:nvSpPr>
            <p:spPr>
              <a:xfrm>
                <a:off x="5941028"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9"/>
              <p:cNvSpPr/>
              <p:nvPr/>
            </p:nvSpPr>
            <p:spPr>
              <a:xfrm>
                <a:off x="610828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9"/>
              <p:cNvSpPr/>
              <p:nvPr/>
            </p:nvSpPr>
            <p:spPr>
              <a:xfrm>
                <a:off x="6275521"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9"/>
              <p:cNvSpPr/>
              <p:nvPr/>
            </p:nvSpPr>
            <p:spPr>
              <a:xfrm>
                <a:off x="6442777"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9"/>
              <p:cNvSpPr/>
              <p:nvPr/>
            </p:nvSpPr>
            <p:spPr>
              <a:xfrm>
                <a:off x="661003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9"/>
              <p:cNvSpPr/>
              <p:nvPr/>
            </p:nvSpPr>
            <p:spPr>
              <a:xfrm>
                <a:off x="6777290"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9"/>
              <p:cNvSpPr/>
              <p:nvPr/>
            </p:nvSpPr>
            <p:spPr>
              <a:xfrm>
                <a:off x="694454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9"/>
              <p:cNvSpPr/>
              <p:nvPr/>
            </p:nvSpPr>
            <p:spPr>
              <a:xfrm>
                <a:off x="7111803"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9"/>
              <p:cNvSpPr/>
              <p:nvPr/>
            </p:nvSpPr>
            <p:spPr>
              <a:xfrm>
                <a:off x="7279060"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9"/>
              <p:cNvSpPr/>
              <p:nvPr/>
            </p:nvSpPr>
            <p:spPr>
              <a:xfrm>
                <a:off x="7446316"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9"/>
              <p:cNvSpPr/>
              <p:nvPr/>
            </p:nvSpPr>
            <p:spPr>
              <a:xfrm>
                <a:off x="7613573"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9"/>
              <p:cNvSpPr/>
              <p:nvPr/>
            </p:nvSpPr>
            <p:spPr>
              <a:xfrm>
                <a:off x="7780829"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9"/>
              <p:cNvSpPr/>
              <p:nvPr/>
            </p:nvSpPr>
            <p:spPr>
              <a:xfrm>
                <a:off x="7948086"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9"/>
              <p:cNvSpPr/>
              <p:nvPr/>
            </p:nvSpPr>
            <p:spPr>
              <a:xfrm>
                <a:off x="8115342"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9"/>
              <p:cNvSpPr/>
              <p:nvPr/>
            </p:nvSpPr>
            <p:spPr>
              <a:xfrm>
                <a:off x="8282584"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9"/>
              <p:cNvSpPr/>
              <p:nvPr/>
            </p:nvSpPr>
            <p:spPr>
              <a:xfrm>
                <a:off x="8449841"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9"/>
              <p:cNvSpPr/>
              <p:nvPr/>
            </p:nvSpPr>
            <p:spPr>
              <a:xfrm>
                <a:off x="8617097" y="304416"/>
                <a:ext cx="111900" cy="167100"/>
              </a:xfrm>
              <a:prstGeom prst="parallelogram">
                <a:avLst>
                  <a:gd fmla="val 25000" name="adj"/>
                </a:avLst>
              </a:prstGeom>
              <a:solidFill>
                <a:srgbClr val="0038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9"/>
              <p:cNvSpPr/>
              <p:nvPr/>
            </p:nvSpPr>
            <p:spPr>
              <a:xfrm>
                <a:off x="8784354" y="304416"/>
                <a:ext cx="111900" cy="167100"/>
              </a:xfrm>
              <a:prstGeom prst="parallelogram">
                <a:avLst>
                  <a:gd fmla="val 25000" name="adj"/>
                </a:avLst>
              </a:prstGeom>
              <a:solidFill>
                <a:srgbClr val="921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904" name="Google Shape;904;p9"/>
          <p:cNvSpPr txBox="1"/>
          <p:nvPr>
            <p:ph idx="1" type="subTitle"/>
          </p:nvPr>
        </p:nvSpPr>
        <p:spPr>
          <a:xfrm>
            <a:off x="4809264" y="2244313"/>
            <a:ext cx="3219900" cy="13971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05" name="Google Shape;905;p9"/>
          <p:cNvSpPr txBox="1"/>
          <p:nvPr>
            <p:ph type="title"/>
          </p:nvPr>
        </p:nvSpPr>
        <p:spPr>
          <a:xfrm>
            <a:off x="4809251" y="1502088"/>
            <a:ext cx="3219900" cy="609000"/>
          </a:xfrm>
          <a:prstGeom prst="rect">
            <a:avLst/>
          </a:prstGeom>
          <a:noFill/>
        </p:spPr>
        <p:txBody>
          <a:bodyPr anchorCtr="0" anchor="ctr" bIns="91425" lIns="91425" spcFirstLastPara="1" rIns="91425" wrap="square" tIns="91425">
            <a:noAutofit/>
          </a:bodyPr>
          <a:lstStyle>
            <a:lvl1pPr lvl="0" rtl="0" algn="l">
              <a:spcBef>
                <a:spcPts val="0"/>
              </a:spcBef>
              <a:spcAft>
                <a:spcPts val="0"/>
              </a:spcAft>
              <a:buSzPts val="3600"/>
              <a:buFont typeface="Caveat"/>
              <a:buNone/>
              <a:defRPr sz="3600"/>
            </a:lvl1pPr>
            <a:lvl2pPr lvl="1" rtl="0">
              <a:spcBef>
                <a:spcPts val="0"/>
              </a:spcBef>
              <a:spcAft>
                <a:spcPts val="0"/>
              </a:spcAft>
              <a:buSzPts val="3000"/>
              <a:buFont typeface="Josefin Slab"/>
              <a:buNone/>
              <a:defRPr sz="3000">
                <a:latin typeface="Josefin Slab"/>
                <a:ea typeface="Josefin Slab"/>
                <a:cs typeface="Josefin Slab"/>
                <a:sym typeface="Josefin Slab"/>
              </a:defRPr>
            </a:lvl2pPr>
            <a:lvl3pPr lvl="2" rtl="0">
              <a:spcBef>
                <a:spcPts val="0"/>
              </a:spcBef>
              <a:spcAft>
                <a:spcPts val="0"/>
              </a:spcAft>
              <a:buSzPts val="3000"/>
              <a:buFont typeface="Josefin Slab"/>
              <a:buNone/>
              <a:defRPr sz="3000">
                <a:latin typeface="Josefin Slab"/>
                <a:ea typeface="Josefin Slab"/>
                <a:cs typeface="Josefin Slab"/>
                <a:sym typeface="Josefin Slab"/>
              </a:defRPr>
            </a:lvl3pPr>
            <a:lvl4pPr lvl="3" rtl="0">
              <a:spcBef>
                <a:spcPts val="0"/>
              </a:spcBef>
              <a:spcAft>
                <a:spcPts val="0"/>
              </a:spcAft>
              <a:buSzPts val="3000"/>
              <a:buFont typeface="Josefin Slab"/>
              <a:buNone/>
              <a:defRPr sz="3000">
                <a:latin typeface="Josefin Slab"/>
                <a:ea typeface="Josefin Slab"/>
                <a:cs typeface="Josefin Slab"/>
                <a:sym typeface="Josefin Slab"/>
              </a:defRPr>
            </a:lvl4pPr>
            <a:lvl5pPr lvl="4" rtl="0">
              <a:spcBef>
                <a:spcPts val="0"/>
              </a:spcBef>
              <a:spcAft>
                <a:spcPts val="0"/>
              </a:spcAft>
              <a:buSzPts val="3000"/>
              <a:buFont typeface="Josefin Slab"/>
              <a:buNone/>
              <a:defRPr sz="3000">
                <a:latin typeface="Josefin Slab"/>
                <a:ea typeface="Josefin Slab"/>
                <a:cs typeface="Josefin Slab"/>
                <a:sym typeface="Josefin Slab"/>
              </a:defRPr>
            </a:lvl5pPr>
            <a:lvl6pPr lvl="5" rtl="0">
              <a:spcBef>
                <a:spcPts val="0"/>
              </a:spcBef>
              <a:spcAft>
                <a:spcPts val="0"/>
              </a:spcAft>
              <a:buSzPts val="3000"/>
              <a:buFont typeface="Josefin Slab"/>
              <a:buNone/>
              <a:defRPr sz="3000">
                <a:latin typeface="Josefin Slab"/>
                <a:ea typeface="Josefin Slab"/>
                <a:cs typeface="Josefin Slab"/>
                <a:sym typeface="Josefin Slab"/>
              </a:defRPr>
            </a:lvl6pPr>
            <a:lvl7pPr lvl="6" rtl="0">
              <a:spcBef>
                <a:spcPts val="0"/>
              </a:spcBef>
              <a:spcAft>
                <a:spcPts val="0"/>
              </a:spcAft>
              <a:buSzPts val="3000"/>
              <a:buFont typeface="Josefin Slab"/>
              <a:buNone/>
              <a:defRPr sz="3000">
                <a:latin typeface="Josefin Slab"/>
                <a:ea typeface="Josefin Slab"/>
                <a:cs typeface="Josefin Slab"/>
                <a:sym typeface="Josefin Slab"/>
              </a:defRPr>
            </a:lvl7pPr>
            <a:lvl8pPr lvl="7" rtl="0">
              <a:spcBef>
                <a:spcPts val="0"/>
              </a:spcBef>
              <a:spcAft>
                <a:spcPts val="0"/>
              </a:spcAft>
              <a:buSzPts val="3000"/>
              <a:buFont typeface="Josefin Slab"/>
              <a:buNone/>
              <a:defRPr sz="3000">
                <a:latin typeface="Josefin Slab"/>
                <a:ea typeface="Josefin Slab"/>
                <a:cs typeface="Josefin Slab"/>
                <a:sym typeface="Josefin Slab"/>
              </a:defRPr>
            </a:lvl8pPr>
            <a:lvl9pPr lvl="8" rtl="0">
              <a:spcBef>
                <a:spcPts val="0"/>
              </a:spcBef>
              <a:spcAft>
                <a:spcPts val="0"/>
              </a:spcAft>
              <a:buSzPts val="3000"/>
              <a:buFont typeface="Josefin Slab"/>
              <a:buNone/>
              <a:defRPr sz="3000">
                <a:latin typeface="Josefin Slab"/>
                <a:ea typeface="Josefin Slab"/>
                <a:cs typeface="Josefin Slab"/>
                <a:sym typeface="Josefin Slab"/>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bg>
      <p:bgPr>
        <a:solidFill>
          <a:schemeClr val="lt2"/>
        </a:solidFill>
      </p:bgPr>
    </p:bg>
    <p:spTree>
      <p:nvGrpSpPr>
        <p:cNvPr id="906" name="Shape 906"/>
        <p:cNvGrpSpPr/>
        <p:nvPr/>
      </p:nvGrpSpPr>
      <p:grpSpPr>
        <a:xfrm>
          <a:off x="0" y="0"/>
          <a:ext cx="0" cy="0"/>
          <a:chOff x="0" y="0"/>
          <a:chExt cx="0" cy="0"/>
        </a:xfrm>
      </p:grpSpPr>
      <p:sp>
        <p:nvSpPr>
          <p:cNvPr id="907" name="Google Shape;907;p10"/>
          <p:cNvSpPr txBox="1"/>
          <p:nvPr>
            <p:ph type="title"/>
          </p:nvPr>
        </p:nvSpPr>
        <p:spPr>
          <a:xfrm>
            <a:off x="909375" y="761875"/>
            <a:ext cx="2706600" cy="1355100"/>
          </a:xfrm>
          <a:prstGeom prst="rect">
            <a:avLst/>
          </a:prstGeom>
          <a:noFill/>
          <a:effectLst>
            <a:outerShdw blurRad="271463" rotWithShape="0" algn="bl" dir="2580000" dist="47625">
              <a:schemeClr val="lt1"/>
            </a:outerShdw>
          </a:effectLst>
        </p:spPr>
        <p:txBody>
          <a:bodyPr anchorCtr="0" anchor="ctr" bIns="91425" lIns="91425" spcFirstLastPara="1" rIns="91425" wrap="square" tIns="91425">
            <a:noAutofit/>
          </a:bodyPr>
          <a:lstStyle>
            <a:lvl1pPr lvl="0" rtl="0" algn="l">
              <a:spcBef>
                <a:spcPts val="0"/>
              </a:spcBef>
              <a:spcAft>
                <a:spcPts val="0"/>
              </a:spcAft>
              <a:buSzPts val="3000"/>
              <a:buFont typeface="Caveat"/>
              <a:buNone/>
              <a:defRPr sz="3300"/>
            </a:lvl1pPr>
            <a:lvl2pPr lvl="1" rtl="0">
              <a:spcBef>
                <a:spcPts val="0"/>
              </a:spcBef>
              <a:spcAft>
                <a:spcPts val="0"/>
              </a:spcAft>
              <a:buSzPts val="3000"/>
              <a:buFont typeface="Josefin Slab"/>
              <a:buNone/>
              <a:defRPr sz="3000">
                <a:latin typeface="Josefin Slab"/>
                <a:ea typeface="Josefin Slab"/>
                <a:cs typeface="Josefin Slab"/>
                <a:sym typeface="Josefin Slab"/>
              </a:defRPr>
            </a:lvl2pPr>
            <a:lvl3pPr lvl="2" rtl="0">
              <a:spcBef>
                <a:spcPts val="0"/>
              </a:spcBef>
              <a:spcAft>
                <a:spcPts val="0"/>
              </a:spcAft>
              <a:buSzPts val="3000"/>
              <a:buFont typeface="Josefin Slab"/>
              <a:buNone/>
              <a:defRPr sz="3000">
                <a:latin typeface="Josefin Slab"/>
                <a:ea typeface="Josefin Slab"/>
                <a:cs typeface="Josefin Slab"/>
                <a:sym typeface="Josefin Slab"/>
              </a:defRPr>
            </a:lvl3pPr>
            <a:lvl4pPr lvl="3" rtl="0">
              <a:spcBef>
                <a:spcPts val="0"/>
              </a:spcBef>
              <a:spcAft>
                <a:spcPts val="0"/>
              </a:spcAft>
              <a:buSzPts val="3000"/>
              <a:buFont typeface="Josefin Slab"/>
              <a:buNone/>
              <a:defRPr sz="3000">
                <a:latin typeface="Josefin Slab"/>
                <a:ea typeface="Josefin Slab"/>
                <a:cs typeface="Josefin Slab"/>
                <a:sym typeface="Josefin Slab"/>
              </a:defRPr>
            </a:lvl4pPr>
            <a:lvl5pPr lvl="4" rtl="0">
              <a:spcBef>
                <a:spcPts val="0"/>
              </a:spcBef>
              <a:spcAft>
                <a:spcPts val="0"/>
              </a:spcAft>
              <a:buSzPts val="3000"/>
              <a:buFont typeface="Josefin Slab"/>
              <a:buNone/>
              <a:defRPr sz="3000">
                <a:latin typeface="Josefin Slab"/>
                <a:ea typeface="Josefin Slab"/>
                <a:cs typeface="Josefin Slab"/>
                <a:sym typeface="Josefin Slab"/>
              </a:defRPr>
            </a:lvl5pPr>
            <a:lvl6pPr lvl="5" rtl="0">
              <a:spcBef>
                <a:spcPts val="0"/>
              </a:spcBef>
              <a:spcAft>
                <a:spcPts val="0"/>
              </a:spcAft>
              <a:buSzPts val="3000"/>
              <a:buFont typeface="Josefin Slab"/>
              <a:buNone/>
              <a:defRPr sz="3000">
                <a:latin typeface="Josefin Slab"/>
                <a:ea typeface="Josefin Slab"/>
                <a:cs typeface="Josefin Slab"/>
                <a:sym typeface="Josefin Slab"/>
              </a:defRPr>
            </a:lvl6pPr>
            <a:lvl7pPr lvl="6" rtl="0">
              <a:spcBef>
                <a:spcPts val="0"/>
              </a:spcBef>
              <a:spcAft>
                <a:spcPts val="0"/>
              </a:spcAft>
              <a:buSzPts val="3000"/>
              <a:buFont typeface="Josefin Slab"/>
              <a:buNone/>
              <a:defRPr sz="3000">
                <a:latin typeface="Josefin Slab"/>
                <a:ea typeface="Josefin Slab"/>
                <a:cs typeface="Josefin Slab"/>
                <a:sym typeface="Josefin Slab"/>
              </a:defRPr>
            </a:lvl7pPr>
            <a:lvl8pPr lvl="7" rtl="0">
              <a:spcBef>
                <a:spcPts val="0"/>
              </a:spcBef>
              <a:spcAft>
                <a:spcPts val="0"/>
              </a:spcAft>
              <a:buSzPts val="3000"/>
              <a:buFont typeface="Josefin Slab"/>
              <a:buNone/>
              <a:defRPr sz="3000">
                <a:latin typeface="Josefin Slab"/>
                <a:ea typeface="Josefin Slab"/>
                <a:cs typeface="Josefin Slab"/>
                <a:sym typeface="Josefin Slab"/>
              </a:defRPr>
            </a:lvl8pPr>
            <a:lvl9pPr lvl="8" rtl="0">
              <a:spcBef>
                <a:spcPts val="0"/>
              </a:spcBef>
              <a:spcAft>
                <a:spcPts val="0"/>
              </a:spcAft>
              <a:buSzPts val="3000"/>
              <a:buFont typeface="Josefin Slab"/>
              <a:buNone/>
              <a:defRPr sz="3000">
                <a:latin typeface="Josefin Slab"/>
                <a:ea typeface="Josefin Slab"/>
                <a:cs typeface="Josefin Slab"/>
                <a:sym typeface="Josefin Slab"/>
              </a:defRPr>
            </a:lvl9pPr>
          </a:lstStyle>
          <a:p/>
        </p:txBody>
      </p:sp>
      <p:sp>
        <p:nvSpPr>
          <p:cNvPr id="908" name="Google Shape;908;p10"/>
          <p:cNvSpPr/>
          <p:nvPr/>
        </p:nvSpPr>
        <p:spPr>
          <a:xfrm>
            <a:off x="0" y="0"/>
            <a:ext cx="9144000" cy="5143500"/>
          </a:xfrm>
          <a:prstGeom prst="frame">
            <a:avLst>
              <a:gd fmla="val 4259" name="adj1"/>
            </a:avLst>
          </a:pr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theme" Target="../theme/theme2.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slideLayout" Target="../slideLayouts/slideLayout32.xml"/><Relationship Id="rId3"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accen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13257" y="715596"/>
            <a:ext cx="7717500" cy="4755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Clr>
                <a:schemeClr val="dk1"/>
              </a:buClr>
              <a:buSzPts val="3000"/>
              <a:buFont typeface="Satisfy"/>
              <a:buNone/>
              <a:defRPr sz="3000">
                <a:solidFill>
                  <a:schemeClr val="dk1"/>
                </a:solidFill>
                <a:latin typeface="Satisfy"/>
                <a:ea typeface="Satisfy"/>
                <a:cs typeface="Satisfy"/>
                <a:sym typeface="Satisfy"/>
              </a:defRPr>
            </a:lvl1pPr>
            <a:lvl2pPr lvl="1" rtl="0">
              <a:spcBef>
                <a:spcPts val="0"/>
              </a:spcBef>
              <a:spcAft>
                <a:spcPts val="0"/>
              </a:spcAft>
              <a:buClr>
                <a:schemeClr val="dk1"/>
              </a:buClr>
              <a:buSzPts val="4500"/>
              <a:buFont typeface="Satisfy"/>
              <a:buNone/>
              <a:defRPr sz="4500">
                <a:solidFill>
                  <a:schemeClr val="dk1"/>
                </a:solidFill>
                <a:latin typeface="Satisfy"/>
                <a:ea typeface="Satisfy"/>
                <a:cs typeface="Satisfy"/>
                <a:sym typeface="Satisfy"/>
              </a:defRPr>
            </a:lvl2pPr>
            <a:lvl3pPr lvl="2" rtl="0">
              <a:spcBef>
                <a:spcPts val="0"/>
              </a:spcBef>
              <a:spcAft>
                <a:spcPts val="0"/>
              </a:spcAft>
              <a:buClr>
                <a:schemeClr val="dk1"/>
              </a:buClr>
              <a:buSzPts val="4500"/>
              <a:buFont typeface="Satisfy"/>
              <a:buNone/>
              <a:defRPr sz="4500">
                <a:solidFill>
                  <a:schemeClr val="dk1"/>
                </a:solidFill>
                <a:latin typeface="Satisfy"/>
                <a:ea typeface="Satisfy"/>
                <a:cs typeface="Satisfy"/>
                <a:sym typeface="Satisfy"/>
              </a:defRPr>
            </a:lvl3pPr>
            <a:lvl4pPr lvl="3" rtl="0">
              <a:spcBef>
                <a:spcPts val="0"/>
              </a:spcBef>
              <a:spcAft>
                <a:spcPts val="0"/>
              </a:spcAft>
              <a:buClr>
                <a:schemeClr val="dk1"/>
              </a:buClr>
              <a:buSzPts val="4500"/>
              <a:buFont typeface="Satisfy"/>
              <a:buNone/>
              <a:defRPr sz="4500">
                <a:solidFill>
                  <a:schemeClr val="dk1"/>
                </a:solidFill>
                <a:latin typeface="Satisfy"/>
                <a:ea typeface="Satisfy"/>
                <a:cs typeface="Satisfy"/>
                <a:sym typeface="Satisfy"/>
              </a:defRPr>
            </a:lvl4pPr>
            <a:lvl5pPr lvl="4" rtl="0">
              <a:spcBef>
                <a:spcPts val="0"/>
              </a:spcBef>
              <a:spcAft>
                <a:spcPts val="0"/>
              </a:spcAft>
              <a:buClr>
                <a:schemeClr val="dk1"/>
              </a:buClr>
              <a:buSzPts val="4500"/>
              <a:buFont typeface="Satisfy"/>
              <a:buNone/>
              <a:defRPr sz="4500">
                <a:solidFill>
                  <a:schemeClr val="dk1"/>
                </a:solidFill>
                <a:latin typeface="Satisfy"/>
                <a:ea typeface="Satisfy"/>
                <a:cs typeface="Satisfy"/>
                <a:sym typeface="Satisfy"/>
              </a:defRPr>
            </a:lvl5pPr>
            <a:lvl6pPr lvl="5" rtl="0">
              <a:spcBef>
                <a:spcPts val="0"/>
              </a:spcBef>
              <a:spcAft>
                <a:spcPts val="0"/>
              </a:spcAft>
              <a:buClr>
                <a:schemeClr val="dk1"/>
              </a:buClr>
              <a:buSzPts val="4500"/>
              <a:buFont typeface="Satisfy"/>
              <a:buNone/>
              <a:defRPr sz="4500">
                <a:solidFill>
                  <a:schemeClr val="dk1"/>
                </a:solidFill>
                <a:latin typeface="Satisfy"/>
                <a:ea typeface="Satisfy"/>
                <a:cs typeface="Satisfy"/>
                <a:sym typeface="Satisfy"/>
              </a:defRPr>
            </a:lvl6pPr>
            <a:lvl7pPr lvl="6" rtl="0">
              <a:spcBef>
                <a:spcPts val="0"/>
              </a:spcBef>
              <a:spcAft>
                <a:spcPts val="0"/>
              </a:spcAft>
              <a:buClr>
                <a:schemeClr val="dk1"/>
              </a:buClr>
              <a:buSzPts val="4500"/>
              <a:buFont typeface="Satisfy"/>
              <a:buNone/>
              <a:defRPr sz="4500">
                <a:solidFill>
                  <a:schemeClr val="dk1"/>
                </a:solidFill>
                <a:latin typeface="Satisfy"/>
                <a:ea typeface="Satisfy"/>
                <a:cs typeface="Satisfy"/>
                <a:sym typeface="Satisfy"/>
              </a:defRPr>
            </a:lvl7pPr>
            <a:lvl8pPr lvl="7" rtl="0">
              <a:spcBef>
                <a:spcPts val="0"/>
              </a:spcBef>
              <a:spcAft>
                <a:spcPts val="0"/>
              </a:spcAft>
              <a:buClr>
                <a:schemeClr val="dk1"/>
              </a:buClr>
              <a:buSzPts val="4500"/>
              <a:buFont typeface="Satisfy"/>
              <a:buNone/>
              <a:defRPr sz="4500">
                <a:solidFill>
                  <a:schemeClr val="dk1"/>
                </a:solidFill>
                <a:latin typeface="Satisfy"/>
                <a:ea typeface="Satisfy"/>
                <a:cs typeface="Satisfy"/>
                <a:sym typeface="Satisfy"/>
              </a:defRPr>
            </a:lvl8pPr>
            <a:lvl9pPr lvl="8" rtl="0">
              <a:spcBef>
                <a:spcPts val="0"/>
              </a:spcBef>
              <a:spcAft>
                <a:spcPts val="0"/>
              </a:spcAft>
              <a:buClr>
                <a:schemeClr val="dk1"/>
              </a:buClr>
              <a:buSzPts val="4500"/>
              <a:buFont typeface="Satisfy"/>
              <a:buNone/>
              <a:defRPr sz="4500">
                <a:solidFill>
                  <a:schemeClr val="dk1"/>
                </a:solidFill>
                <a:latin typeface="Satisfy"/>
                <a:ea typeface="Satisfy"/>
                <a:cs typeface="Satisfy"/>
                <a:sym typeface="Satisfy"/>
              </a:defRPr>
            </a:lvl9pPr>
          </a:lstStyle>
          <a:p/>
        </p:txBody>
      </p:sp>
      <p:sp>
        <p:nvSpPr>
          <p:cNvPr id="7" name="Google Shape;7;p1"/>
          <p:cNvSpPr txBox="1"/>
          <p:nvPr>
            <p:ph idx="1" type="body"/>
          </p:nvPr>
        </p:nvSpPr>
        <p:spPr>
          <a:xfrm>
            <a:off x="713250" y="1923500"/>
            <a:ext cx="7717500" cy="3075300"/>
          </a:xfrm>
          <a:prstGeom prst="rect">
            <a:avLst/>
          </a:prstGeom>
          <a:noFill/>
          <a:ln>
            <a:noFill/>
          </a:ln>
        </p:spPr>
        <p:txBody>
          <a:bodyPr anchorCtr="0" anchor="t" bIns="91425" lIns="91425" spcFirstLastPara="1" rIns="91425" wrap="square" tIns="91425">
            <a:noAutofit/>
          </a:bodyPr>
          <a:lstStyle>
            <a:lvl1pPr indent="-317500" lvl="0" marL="457200">
              <a:lnSpc>
                <a:spcPct val="100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1pPr>
            <a:lvl2pPr indent="-317500" lvl="1" marL="914400">
              <a:lnSpc>
                <a:spcPct val="100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2pPr>
            <a:lvl3pPr indent="-317500" lvl="2" marL="1371600">
              <a:lnSpc>
                <a:spcPct val="100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3pPr>
            <a:lvl4pPr indent="-317500" lvl="3" marL="1828800">
              <a:lnSpc>
                <a:spcPct val="100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4pPr>
            <a:lvl5pPr indent="-317500" lvl="4" marL="2286000">
              <a:lnSpc>
                <a:spcPct val="100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5pPr>
            <a:lvl6pPr indent="-317500" lvl="5" marL="2743200">
              <a:lnSpc>
                <a:spcPct val="100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6pPr>
            <a:lvl7pPr indent="-317500" lvl="6" marL="3200400">
              <a:lnSpc>
                <a:spcPct val="100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7pPr>
            <a:lvl8pPr indent="-317500" lvl="7" marL="3657600">
              <a:lnSpc>
                <a:spcPct val="100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8pPr>
            <a:lvl9pPr indent="-317500" lvl="8" marL="4114800">
              <a:lnSpc>
                <a:spcPct val="100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3091" name="Shape 3091"/>
        <p:cNvGrpSpPr/>
        <p:nvPr/>
      </p:nvGrpSpPr>
      <p:grpSpPr>
        <a:xfrm>
          <a:off x="0" y="0"/>
          <a:ext cx="0" cy="0"/>
          <a:chOff x="0" y="0"/>
          <a:chExt cx="0" cy="0"/>
        </a:xfrm>
      </p:grpSpPr>
      <p:sp>
        <p:nvSpPr>
          <p:cNvPr id="3092" name="Google Shape;3092;p32"/>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None/>
              <a:defRPr sz="2400">
                <a:solidFill>
                  <a:srgbClr val="FFFFFF"/>
                </a:solidFill>
              </a:defRPr>
            </a:lvl1pPr>
            <a:lvl2pPr lvl="1" rtl="0" algn="ctr">
              <a:spcBef>
                <a:spcPts val="0"/>
              </a:spcBef>
              <a:spcAft>
                <a:spcPts val="0"/>
              </a:spcAft>
              <a:buClr>
                <a:srgbClr val="FFFFFF"/>
              </a:buClr>
              <a:buSzPts val="2400"/>
              <a:buNone/>
              <a:defRPr sz="2400">
                <a:solidFill>
                  <a:srgbClr val="FFFFFF"/>
                </a:solidFill>
              </a:defRPr>
            </a:lvl2pPr>
            <a:lvl3pPr lvl="2" rtl="0" algn="ctr">
              <a:spcBef>
                <a:spcPts val="0"/>
              </a:spcBef>
              <a:spcAft>
                <a:spcPts val="0"/>
              </a:spcAft>
              <a:buClr>
                <a:srgbClr val="FFFFFF"/>
              </a:buClr>
              <a:buSzPts val="2400"/>
              <a:buNone/>
              <a:defRPr sz="2400">
                <a:solidFill>
                  <a:srgbClr val="FFFFFF"/>
                </a:solidFill>
              </a:defRPr>
            </a:lvl3pPr>
            <a:lvl4pPr lvl="3" rtl="0" algn="ctr">
              <a:spcBef>
                <a:spcPts val="0"/>
              </a:spcBef>
              <a:spcAft>
                <a:spcPts val="0"/>
              </a:spcAft>
              <a:buClr>
                <a:srgbClr val="FFFFFF"/>
              </a:buClr>
              <a:buSzPts val="2400"/>
              <a:buNone/>
              <a:defRPr sz="2400">
                <a:solidFill>
                  <a:srgbClr val="FFFFFF"/>
                </a:solidFill>
              </a:defRPr>
            </a:lvl4pPr>
            <a:lvl5pPr lvl="4" rtl="0" algn="ctr">
              <a:spcBef>
                <a:spcPts val="0"/>
              </a:spcBef>
              <a:spcAft>
                <a:spcPts val="0"/>
              </a:spcAft>
              <a:buClr>
                <a:srgbClr val="FFFFFF"/>
              </a:buClr>
              <a:buSzPts val="2400"/>
              <a:buNone/>
              <a:defRPr sz="2400">
                <a:solidFill>
                  <a:srgbClr val="FFFFFF"/>
                </a:solidFill>
              </a:defRPr>
            </a:lvl5pPr>
            <a:lvl6pPr lvl="5" rtl="0" algn="ctr">
              <a:spcBef>
                <a:spcPts val="0"/>
              </a:spcBef>
              <a:spcAft>
                <a:spcPts val="0"/>
              </a:spcAft>
              <a:buClr>
                <a:srgbClr val="FFFFFF"/>
              </a:buClr>
              <a:buSzPts val="2400"/>
              <a:buNone/>
              <a:defRPr sz="2400">
                <a:solidFill>
                  <a:srgbClr val="FFFFFF"/>
                </a:solidFill>
              </a:defRPr>
            </a:lvl6pPr>
            <a:lvl7pPr lvl="6" rtl="0" algn="ctr">
              <a:spcBef>
                <a:spcPts val="0"/>
              </a:spcBef>
              <a:spcAft>
                <a:spcPts val="0"/>
              </a:spcAft>
              <a:buClr>
                <a:srgbClr val="FFFFFF"/>
              </a:buClr>
              <a:buSzPts val="2400"/>
              <a:buNone/>
              <a:defRPr sz="2400">
                <a:solidFill>
                  <a:srgbClr val="FFFFFF"/>
                </a:solidFill>
              </a:defRPr>
            </a:lvl7pPr>
            <a:lvl8pPr lvl="7" rtl="0" algn="ctr">
              <a:spcBef>
                <a:spcPts val="0"/>
              </a:spcBef>
              <a:spcAft>
                <a:spcPts val="0"/>
              </a:spcAft>
              <a:buClr>
                <a:srgbClr val="FFFFFF"/>
              </a:buClr>
              <a:buSzPts val="2400"/>
              <a:buNone/>
              <a:defRPr sz="2400">
                <a:solidFill>
                  <a:srgbClr val="FFFFFF"/>
                </a:solidFill>
              </a:defRPr>
            </a:lvl8pPr>
            <a:lvl9pPr lvl="8" rtl="0" algn="ctr">
              <a:spcBef>
                <a:spcPts val="0"/>
              </a:spcBef>
              <a:spcAft>
                <a:spcPts val="0"/>
              </a:spcAft>
              <a:buClr>
                <a:srgbClr val="FFFFFF"/>
              </a:buClr>
              <a:buSzPts val="2400"/>
              <a:buNone/>
              <a:defRPr sz="2400">
                <a:solidFill>
                  <a:srgbClr val="FFFFFF"/>
                </a:solidFill>
              </a:defRPr>
            </a:lvl9pPr>
          </a:lstStyle>
          <a:p/>
        </p:txBody>
      </p:sp>
      <p:sp>
        <p:nvSpPr>
          <p:cNvPr id="3093" name="Google Shape;3093;p32"/>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8" r:id="rId1"/>
    <p:sldLayoutId id="2147483679" r:id="rId2"/>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6.png"/><Relationship Id="rId4" Type="http://schemas.openxmlformats.org/officeDocument/2006/relationships/image" Target="../media/image25.png"/><Relationship Id="rId5" Type="http://schemas.openxmlformats.org/officeDocument/2006/relationships/image" Target="../media/image2.png"/><Relationship Id="rId6" Type="http://schemas.openxmlformats.org/officeDocument/2006/relationships/image" Target="../media/image1.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0.xml"/><Relationship Id="rId3" Type="http://schemas.openxmlformats.org/officeDocument/2006/relationships/image" Target="../media/image14.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1.xml"/><Relationship Id="rId3" Type="http://schemas.openxmlformats.org/officeDocument/2006/relationships/image" Target="../media/image2.png"/><Relationship Id="rId4" Type="http://schemas.openxmlformats.org/officeDocument/2006/relationships/image" Target="../media/image1.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2.xml"/><Relationship Id="rId3" Type="http://schemas.openxmlformats.org/officeDocument/2006/relationships/image" Target="../media/image8.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4.xml"/><Relationship Id="rId3" Type="http://schemas.openxmlformats.org/officeDocument/2006/relationships/image" Target="../media/image3.png"/><Relationship Id="rId4" Type="http://schemas.openxmlformats.org/officeDocument/2006/relationships/image" Target="../media/image5.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6.xml"/><Relationship Id="rId3" Type="http://schemas.openxmlformats.org/officeDocument/2006/relationships/image" Target="../media/image1.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18.xml"/><Relationship Id="rId3" Type="http://schemas.openxmlformats.org/officeDocument/2006/relationships/image" Target="../media/image5.png"/><Relationship Id="rId4" Type="http://schemas.openxmlformats.org/officeDocument/2006/relationships/image" Target="../media/image4.png"/><Relationship Id="rId5" Type="http://schemas.openxmlformats.org/officeDocument/2006/relationships/image" Target="../media/image14.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35.xml"/><Relationship Id="rId5" Type="http://schemas.openxmlformats.org/officeDocument/2006/relationships/hyperlink" Target="http://bit.ly/33VAFh3" TargetMode="External"/><Relationship Id="rId6" Type="http://schemas.openxmlformats.org/officeDocument/2006/relationships/slide" Target="/ppt/slides/slide41.xml"/><Relationship Id="rId7" Type="http://schemas.openxmlformats.org/officeDocument/2006/relationships/hyperlink" Target="https://slidesgo.com/slidesgo-school/powerpoint-tutorials/how-to-download-the-fonts-for-our-powerpoint-templates?utm_source=slidesgo_template&amp;utm_medium=referral-link&amp;utm_campaign=sg_credits&amp;utm_content=slidesgo-school" TargetMode="External"/><Relationship Id="rId8" Type="http://schemas.openxmlformats.org/officeDocument/2006/relationships/slide" Target="/ppt/slides/slide37.xml"/><Relationship Id="rId11" Type="http://schemas.openxmlformats.org/officeDocument/2006/relationships/slide" Target="/ppt/slides/slide39.xml"/><Relationship Id="rId10" Type="http://schemas.openxmlformats.org/officeDocument/2006/relationships/slide" Target="/ppt/slides/slide38.xml"/><Relationship Id="rId13" Type="http://schemas.openxmlformats.org/officeDocument/2006/relationships/slide" Target="/ppt/slides/slide41.xml"/><Relationship Id="rId12" Type="http://schemas.openxmlformats.org/officeDocument/2006/relationships/slide" Target="/ppt/slides/slide41.xml"/><Relationship Id="rId15" Type="http://schemas.openxmlformats.org/officeDocument/2006/relationships/hyperlink" Target="https://storyset.com/?utm_source=slidesgo_template&amp;utm_medium=referral-link&amp;utm_campaign=slidesgo_contents_of_this_template&amp;utm_term=storyset&amp;utm_content=storyset" TargetMode="External"/><Relationship Id="rId14" Type="http://schemas.openxmlformats.org/officeDocument/2006/relationships/slide" Target="/ppt/slides/slide42.xml"/><Relationship Id="rId17" Type="http://schemas.openxmlformats.org/officeDocument/2006/relationships/slide" Target="/ppt/slides/slide43.xml"/><Relationship Id="rId16" Type="http://schemas.openxmlformats.org/officeDocument/2006/relationships/slide" Target="/ppt/slides/slide43.xml"/><Relationship Id="rId18" Type="http://schemas.openxmlformats.org/officeDocument/2006/relationships/slide" Target="/ppt/slides/slide49.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0.xml"/><Relationship Id="rId3" Type="http://schemas.openxmlformats.org/officeDocument/2006/relationships/image" Target="../media/image12.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2.xml"/><Relationship Id="rId3" Type="http://schemas.openxmlformats.org/officeDocument/2006/relationships/image" Target="../media/image12.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4.xml"/><Relationship Id="rId3" Type="http://schemas.openxmlformats.org/officeDocument/2006/relationships/image" Target="../media/image30.jp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7.xml"/><Relationship Id="rId3" Type="http://schemas.openxmlformats.org/officeDocument/2006/relationships/image" Target="../media/image7.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 Id="rId3" Type="http://schemas.openxmlformats.org/officeDocument/2006/relationships/image" Target="../media/image2.pn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0.xml"/><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5" Type="http://schemas.openxmlformats.org/officeDocument/2006/relationships/hyperlink" Target="https://docs.google.com/spreadsheets/d/1QY9O7fMlMjjy9N4SqqyTLa4MhEA1iPJVJzTVgL2p-Qs/copy#gid=0" TargetMode="External"/><Relationship Id="rId6" Type="http://schemas.openxmlformats.org/officeDocument/2006/relationships/image" Target="../media/image9.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2.xml"/><Relationship Id="rId3" Type="http://schemas.openxmlformats.org/officeDocument/2006/relationships/image" Target="../media/image11.pn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33.xml"/><Relationship Id="rId3" Type="http://schemas.openxmlformats.org/officeDocument/2006/relationships/image" Target="../media/image20.pn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4.xml"/><Relationship Id="rId3" Type="http://schemas.openxmlformats.org/officeDocument/2006/relationships/image" Target="../media/image19.pn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5.xml"/><Relationship Id="rId3" Type="http://schemas.openxmlformats.org/officeDocument/2006/relationships/image" Target="../media/image6.pn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7.xml"/><Relationship Id="rId3" Type="http://schemas.openxmlformats.org/officeDocument/2006/relationships/hyperlink" Target="https://www.freepik.com/free-vector/watercolor-london-set_3886799.htm#query=london&amp;position=38&amp;from_view=author/?utm_source=slidesgo_template&amp;utm_medium=referral-link&amp;utm_campaign=sg_resources&amp;utm_content=freepik" TargetMode="External"/><Relationship Id="rId4" Type="http://schemas.openxmlformats.org/officeDocument/2006/relationships/image" Target="../media/image26.png"/><Relationship Id="rId9" Type="http://schemas.openxmlformats.org/officeDocument/2006/relationships/image" Target="../media/image24.png"/><Relationship Id="rId5" Type="http://schemas.openxmlformats.org/officeDocument/2006/relationships/image" Target="../media/image21.png"/><Relationship Id="rId6" Type="http://schemas.openxmlformats.org/officeDocument/2006/relationships/image" Target="../media/image13.png"/><Relationship Id="rId7" Type="http://schemas.openxmlformats.org/officeDocument/2006/relationships/image" Target="../media/image22.png"/><Relationship Id="rId8" Type="http://schemas.openxmlformats.org/officeDocument/2006/relationships/image" Target="../media/image28.png"/><Relationship Id="rId10" Type="http://schemas.openxmlformats.org/officeDocument/2006/relationships/image" Target="../media/image27.pn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38.xml"/><Relationship Id="rId3" Type="http://schemas.openxmlformats.org/officeDocument/2006/relationships/hyperlink" Target="https://www.freepik.com/free-vector/uk-map-with-monuments_2455345.htm#&amp;position=15&amp;from_view=undefined/?utm_source=slidesgo_template&amp;utm_medium=referral-link&amp;utm_campaign=sg_resources&amp;utm_content=freepik" TargetMode="External"/><Relationship Id="rId4" Type="http://schemas.openxmlformats.org/officeDocument/2006/relationships/hyperlink" Target="https://www.freepik.com/free-vector/different-shapes-torn-papers-with-tape-set_10355962.htm#page=2&amp;position=3&amp;from_view=undefined/?utm_source=slidesgo_template&amp;utm_medium=referral-link&amp;utm_campaign=sg_resources&amp;utm_content=freepik" TargetMode="External"/><Relationship Id="rId9" Type="http://schemas.openxmlformats.org/officeDocument/2006/relationships/hyperlink" Target="https://www.freepik.com/free-photo/close-up-bonfire-with-flames_7662757.htm#&amp;position=11&amp;from_view=undefined/?utm_source=slidesgo_template&amp;utm_medium=referral-link&amp;utm_campaign=sg_resources&amp;utm_content=freepik" TargetMode="External"/><Relationship Id="rId5" Type="http://schemas.openxmlformats.org/officeDocument/2006/relationships/hyperlink" Target="https://www.freepik.com/free-vector/torn-white-papers-with-tape_10589735.htm#page=2&amp;position=39&amp;from_view=undefined/?utm_source=slidesgo_template&amp;utm_medium=referral-link&amp;utm_campaign=sg_resources&amp;utm_content=freepik" TargetMode="External"/><Relationship Id="rId6" Type="http://schemas.openxmlformats.org/officeDocument/2006/relationships/hyperlink" Target="https://www.freepik.com/free-vector/london-touristic-set_3815916.htm#page=3&amp;position=1&amp;from_view=undefined/?utm_source=slidesgo_template&amp;utm_medium=referral-link&amp;utm_campaign=sg_resources&amp;utm_content=freepik" TargetMode="External"/><Relationship Id="rId7" Type="http://schemas.openxmlformats.org/officeDocument/2006/relationships/hyperlink" Target="https://www.freepik.com/free-photo/beautiful-young-woman-smiling-portrait_18988049.htm#&amp;position=1&amp;from_view=undefined/?utm_source=slidesgo_template&amp;utm_medium=referral-link&amp;utm_campaign=sg_resources&amp;utm_content=freepik" TargetMode="External"/><Relationship Id="rId8" Type="http://schemas.openxmlformats.org/officeDocument/2006/relationships/hyperlink" Target="https://www.freepik.com/free-photo/portrait-upset-american-black-person_11106724.htm#&amp;position=3&amp;from_view=undefined/?utm_source=slidesgo_template&amp;utm_medium=referral-link&amp;utm_campaign=sg_resources&amp;utm_content=freepik" TargetMode="External"/><Relationship Id="rId11" Type="http://schemas.openxmlformats.org/officeDocument/2006/relationships/hyperlink" Target="https://app.asana.com/0/1201296532371904/1201886269387449/f/?utm_source=slidesgo_template&amp;utm_medium=referral-link&amp;utm_campaign=sg_resources&amp;utm_content=freepik" TargetMode="External"/><Relationship Id="rId10" Type="http://schemas.openxmlformats.org/officeDocument/2006/relationships/hyperlink" Target="https://www.freepik.com/free-photo/sophisticated-tea-party-assortment_16616513.htm#query=tea%20time&amp;position=1&amp;from_view=author/?utm_source=slidesgo_template&amp;utm_medium=referral-link&amp;utm_campaign=sg_resources&amp;utm_content=freepik" TargetMode="External"/><Relationship Id="rId12" Type="http://schemas.openxmlformats.org/officeDocument/2006/relationships/hyperlink" Target="https://www.flaticon.com/packs/england-15/?utm_source=slidesgo_template&amp;utm_medium=referral-link&amp;utm_campaign=sg_resources&amp;utm_content=flaticon" TargetMode="Externa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9.xml"/><Relationship Id="rId3" Type="http://schemas.openxmlformats.org/officeDocument/2006/relationships/hyperlink" Target="http://bit.ly/33VAFh3" TargetMode="External"/><Relationship Id="rId4" Type="http://schemas.openxmlformats.org/officeDocument/2006/relationships/hyperlink" Target="http://bit.ly/30B07Gq" TargetMode="External"/><Relationship Id="rId5" Type="http://schemas.openxmlformats.org/officeDocument/2006/relationships/hyperlink" Target="http://bit.ly/2PfT4lq" TargetMode="External"/><Relationship Id="rId6" Type="http://schemas.openxmlformats.org/officeDocument/2006/relationships/slide" Target="/ppt/slides/slide35.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4.xml"/><Relationship Id="rId3" Type="http://schemas.openxmlformats.org/officeDocument/2006/relationships/image" Target="../media/image29.jp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0.xml"/><Relationship Id="rId3" Type="http://schemas.openxmlformats.org/officeDocument/2006/relationships/hyperlink" Target="http://bit.ly/2PfT4lq" TargetMode="External"/><Relationship Id="rId4" Type="http://schemas.openxmlformats.org/officeDocument/2006/relationships/slide" Target="/ppt/slides/slide35.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1.xml"/><Relationship Id="rId3" Type="http://schemas.openxmlformats.org/officeDocument/2006/relationships/hyperlink" Target="https://fonts.google.com/specimen/Satisfy" TargetMode="External"/><Relationship Id="rId4" Type="http://schemas.openxmlformats.org/officeDocument/2006/relationships/hyperlink" Target="https://fonts.google.com/specimen/Roboto" TargetMode="Externa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2.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15.gif"/><Relationship Id="rId9" Type="http://schemas.openxmlformats.org/officeDocument/2006/relationships/hyperlink" Target="https://storyset.com/bro?utm_source=slidesgo_template&amp;utm_medium=referral-link&amp;utm_campaign=slidesgo_final_slides&amp;utm_term=bro&amp;utm_content=storyset" TargetMode="External"/><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7" Type="http://schemas.openxmlformats.org/officeDocument/2006/relationships/hyperlink" Target="https://storyset.com/amico?utm_source=slidesgo_template&amp;utm_medium=referral-link&amp;utm_campaign=slidesgo_final_slides&amp;utm_term=amico&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hyperlink" Target="https://storyset.com/rafiki?utm_source=slidesgo_template&amp;utm_medium=referral-link&amp;utm_campaign=slidesgo_final_slides&amp;utm_term=rafiki&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image" Target="../media/image18.gif"/><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5" Type="http://schemas.openxmlformats.org/officeDocument/2006/relationships/image" Target="../media/image23.gif"/><Relationship Id="rId14" Type="http://schemas.openxmlformats.org/officeDocument/2006/relationships/image" Target="../media/image17.gif"/><Relationship Id="rId17" Type="http://schemas.openxmlformats.org/officeDocument/2006/relationships/hyperlink" Target="https://storyset.com/cuate?utm_source=slidesgo_template&amp;utm_medium=referral-link&amp;utm_campaign=slidesgo_final_slides&amp;utm_term=cuate&amp;utm_content=storyset" TargetMode="External"/><Relationship Id="rId16" Type="http://schemas.openxmlformats.org/officeDocument/2006/relationships/image" Target="../media/image16.gif"/><Relationship Id="rId18" Type="http://schemas.openxmlformats.org/officeDocument/2006/relationships/hyperlink" Target="https://storyset.com/cuate?utm_source=slidesgo_template&amp;utm_medium=referral-link&amp;utm_campaign=slidesgo_final_slides&amp;utm_term=cuate&amp;utm_content=storyset" TargetMode="Externa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3.xml"/><Relationship Id="rId3" Type="http://schemas.openxmlformats.org/officeDocument/2006/relationships/hyperlink" Target="https://bit.ly/2ZjL1pd" TargetMode="Externa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9.xml"/><Relationship Id="rId3" Type="http://schemas.openxmlformats.org/officeDocument/2006/relationships/hyperlink" Target="https://chrome.google.com/webstore/detail/flaticon-for-gsuit-gslide/haekgjfnhhdkgfgmldhfokhmfkgmciba" TargetMode="Externa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xml"/><Relationship Id="rId3" Type="http://schemas.openxmlformats.org/officeDocument/2006/relationships/image" Target="../media/image4.pn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5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56.xml"/><Relationship Id="rId3" Type="http://schemas.openxmlformats.org/officeDocument/2006/relationships/hyperlink" Target="http://bit.ly/2PfT4lq" TargetMode="External"/><Relationship Id="rId4" Type="http://schemas.openxmlformats.org/officeDocument/2006/relationships/image" Target="../media/image31.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7.xml"/><Relationship Id="rId3" Type="http://schemas.openxmlformats.org/officeDocument/2006/relationships/image" Target="../media/image10.png"/><Relationship Id="rId4" Type="http://schemas.openxmlformats.org/officeDocument/2006/relationships/image" Target="../media/image3.png"/><Relationship Id="rId5" Type="http://schemas.openxmlformats.org/officeDocument/2006/relationships/image" Target="../media/image25.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8.xml"/><Relationship Id="rId3" Type="http://schemas.openxmlformats.org/officeDocument/2006/relationships/image" Target="../media/image2.png"/><Relationship Id="rId4" Type="http://schemas.openxmlformats.org/officeDocument/2006/relationships/image" Target="../media/image7.png"/><Relationship Id="rId5" Type="http://schemas.openxmlformats.org/officeDocument/2006/relationships/image" Target="../media/image14.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921C00"/>
        </a:solidFill>
      </p:bgPr>
    </p:bg>
    <p:spTree>
      <p:nvGrpSpPr>
        <p:cNvPr id="3100" name="Shape 3100"/>
        <p:cNvGrpSpPr/>
        <p:nvPr/>
      </p:nvGrpSpPr>
      <p:grpSpPr>
        <a:xfrm>
          <a:off x="0" y="0"/>
          <a:ext cx="0" cy="0"/>
          <a:chOff x="0" y="0"/>
          <a:chExt cx="0" cy="0"/>
        </a:xfrm>
      </p:grpSpPr>
      <p:grpSp>
        <p:nvGrpSpPr>
          <p:cNvPr id="3101" name="Google Shape;3101;p35"/>
          <p:cNvGrpSpPr/>
          <p:nvPr/>
        </p:nvGrpSpPr>
        <p:grpSpPr>
          <a:xfrm>
            <a:off x="713225" y="1843100"/>
            <a:ext cx="3391200" cy="1685925"/>
            <a:chOff x="971550" y="1733550"/>
            <a:chExt cx="3391200" cy="1685925"/>
          </a:xfrm>
        </p:grpSpPr>
        <p:cxnSp>
          <p:nvCxnSpPr>
            <p:cNvPr id="3102" name="Google Shape;3102;p35"/>
            <p:cNvCxnSpPr/>
            <p:nvPr/>
          </p:nvCxnSpPr>
          <p:spPr>
            <a:xfrm>
              <a:off x="971550" y="1733550"/>
              <a:ext cx="3391200" cy="0"/>
            </a:xfrm>
            <a:prstGeom prst="straightConnector1">
              <a:avLst/>
            </a:prstGeom>
            <a:noFill/>
            <a:ln cap="flat" cmpd="sng" w="19050">
              <a:solidFill>
                <a:schemeClr val="lt2"/>
              </a:solidFill>
              <a:prstDash val="solid"/>
              <a:round/>
              <a:headEnd len="med" w="med" type="none"/>
              <a:tailEnd len="med" w="med" type="none"/>
            </a:ln>
          </p:spPr>
        </p:cxnSp>
        <p:cxnSp>
          <p:nvCxnSpPr>
            <p:cNvPr id="3103" name="Google Shape;3103;p35"/>
            <p:cNvCxnSpPr/>
            <p:nvPr/>
          </p:nvCxnSpPr>
          <p:spPr>
            <a:xfrm>
              <a:off x="971550" y="2576513"/>
              <a:ext cx="3391200" cy="0"/>
            </a:xfrm>
            <a:prstGeom prst="straightConnector1">
              <a:avLst/>
            </a:prstGeom>
            <a:noFill/>
            <a:ln cap="flat" cmpd="sng" w="19050">
              <a:solidFill>
                <a:schemeClr val="lt2"/>
              </a:solidFill>
              <a:prstDash val="solid"/>
              <a:round/>
              <a:headEnd len="med" w="med" type="none"/>
              <a:tailEnd len="med" w="med" type="none"/>
            </a:ln>
          </p:spPr>
        </p:cxnSp>
        <p:cxnSp>
          <p:nvCxnSpPr>
            <p:cNvPr id="3104" name="Google Shape;3104;p35"/>
            <p:cNvCxnSpPr/>
            <p:nvPr/>
          </p:nvCxnSpPr>
          <p:spPr>
            <a:xfrm>
              <a:off x="971550" y="3419475"/>
              <a:ext cx="3391200" cy="0"/>
            </a:xfrm>
            <a:prstGeom prst="straightConnector1">
              <a:avLst/>
            </a:prstGeom>
            <a:noFill/>
            <a:ln cap="flat" cmpd="sng" w="19050">
              <a:solidFill>
                <a:schemeClr val="lt2"/>
              </a:solidFill>
              <a:prstDash val="solid"/>
              <a:round/>
              <a:headEnd len="med" w="med" type="none"/>
              <a:tailEnd len="med" w="med" type="none"/>
            </a:ln>
          </p:spPr>
        </p:cxnSp>
      </p:grpSp>
      <p:sp>
        <p:nvSpPr>
          <p:cNvPr id="3105" name="Google Shape;3105;p35"/>
          <p:cNvSpPr txBox="1"/>
          <p:nvPr>
            <p:ph idx="1" type="subTitle"/>
          </p:nvPr>
        </p:nvSpPr>
        <p:spPr>
          <a:xfrm>
            <a:off x="826475" y="3811600"/>
            <a:ext cx="3745500" cy="27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Here is where your presentation begins</a:t>
            </a:r>
            <a:endParaRPr/>
          </a:p>
        </p:txBody>
      </p:sp>
      <p:grpSp>
        <p:nvGrpSpPr>
          <p:cNvPr id="3106" name="Google Shape;3106;p35"/>
          <p:cNvGrpSpPr/>
          <p:nvPr/>
        </p:nvGrpSpPr>
        <p:grpSpPr>
          <a:xfrm rot="-5400000">
            <a:off x="5233647" y="924347"/>
            <a:ext cx="2972932" cy="3391121"/>
            <a:chOff x="6788725" y="605400"/>
            <a:chExt cx="1642050" cy="2154050"/>
          </a:xfrm>
        </p:grpSpPr>
        <p:sp>
          <p:nvSpPr>
            <p:cNvPr id="3107" name="Google Shape;3107;p35"/>
            <p:cNvSpPr/>
            <p:nvPr/>
          </p:nvSpPr>
          <p:spPr>
            <a:xfrm>
              <a:off x="6788725" y="605400"/>
              <a:ext cx="1642050" cy="2154050"/>
            </a:xfrm>
            <a:custGeom>
              <a:rect b="b" l="l" r="r" t="t"/>
              <a:pathLst>
                <a:path extrusionOk="0" h="86162" w="65682">
                  <a:moveTo>
                    <a:pt x="2069" y="0"/>
                  </a:moveTo>
                  <a:cubicBezTo>
                    <a:pt x="2069" y="0"/>
                    <a:pt x="234" y="1201"/>
                    <a:pt x="301" y="1434"/>
                  </a:cubicBezTo>
                  <a:cubicBezTo>
                    <a:pt x="334" y="1668"/>
                    <a:pt x="501" y="2835"/>
                    <a:pt x="301" y="3169"/>
                  </a:cubicBezTo>
                  <a:cubicBezTo>
                    <a:pt x="68" y="3503"/>
                    <a:pt x="1" y="4603"/>
                    <a:pt x="1" y="4837"/>
                  </a:cubicBezTo>
                  <a:cubicBezTo>
                    <a:pt x="1" y="5104"/>
                    <a:pt x="835" y="5604"/>
                    <a:pt x="1035" y="5671"/>
                  </a:cubicBezTo>
                  <a:cubicBezTo>
                    <a:pt x="1235" y="5771"/>
                    <a:pt x="2603" y="6238"/>
                    <a:pt x="2870" y="6471"/>
                  </a:cubicBezTo>
                  <a:cubicBezTo>
                    <a:pt x="3170" y="6738"/>
                    <a:pt x="3403" y="7505"/>
                    <a:pt x="3570" y="7672"/>
                  </a:cubicBezTo>
                  <a:cubicBezTo>
                    <a:pt x="3703" y="7839"/>
                    <a:pt x="3703" y="8740"/>
                    <a:pt x="3837" y="8940"/>
                  </a:cubicBezTo>
                  <a:cubicBezTo>
                    <a:pt x="3970" y="9140"/>
                    <a:pt x="3737" y="10574"/>
                    <a:pt x="4070" y="10808"/>
                  </a:cubicBezTo>
                  <a:cubicBezTo>
                    <a:pt x="4404" y="11075"/>
                    <a:pt x="5038" y="11642"/>
                    <a:pt x="5238" y="11909"/>
                  </a:cubicBezTo>
                  <a:cubicBezTo>
                    <a:pt x="5471" y="12142"/>
                    <a:pt x="6572" y="13310"/>
                    <a:pt x="6505" y="13643"/>
                  </a:cubicBezTo>
                  <a:cubicBezTo>
                    <a:pt x="6405" y="13977"/>
                    <a:pt x="6672" y="14977"/>
                    <a:pt x="6505" y="15111"/>
                  </a:cubicBezTo>
                  <a:cubicBezTo>
                    <a:pt x="6372" y="15178"/>
                    <a:pt x="4704" y="15578"/>
                    <a:pt x="4504" y="16178"/>
                  </a:cubicBezTo>
                  <a:cubicBezTo>
                    <a:pt x="4304" y="16812"/>
                    <a:pt x="4571" y="18113"/>
                    <a:pt x="4571" y="18613"/>
                  </a:cubicBezTo>
                  <a:cubicBezTo>
                    <a:pt x="4537" y="19114"/>
                    <a:pt x="4037" y="20315"/>
                    <a:pt x="3970" y="20848"/>
                  </a:cubicBezTo>
                  <a:cubicBezTo>
                    <a:pt x="3870" y="21415"/>
                    <a:pt x="4037" y="21816"/>
                    <a:pt x="4137" y="22082"/>
                  </a:cubicBezTo>
                  <a:cubicBezTo>
                    <a:pt x="4204" y="22316"/>
                    <a:pt x="5705" y="22683"/>
                    <a:pt x="5672" y="23650"/>
                  </a:cubicBezTo>
                  <a:cubicBezTo>
                    <a:pt x="5638" y="24618"/>
                    <a:pt x="4537" y="26119"/>
                    <a:pt x="4571" y="26352"/>
                  </a:cubicBezTo>
                  <a:cubicBezTo>
                    <a:pt x="4637" y="26619"/>
                    <a:pt x="5071" y="28420"/>
                    <a:pt x="5205" y="28587"/>
                  </a:cubicBezTo>
                  <a:cubicBezTo>
                    <a:pt x="5305" y="28754"/>
                    <a:pt x="6205" y="29788"/>
                    <a:pt x="5805" y="30255"/>
                  </a:cubicBezTo>
                  <a:cubicBezTo>
                    <a:pt x="5371" y="30689"/>
                    <a:pt x="5371" y="30822"/>
                    <a:pt x="5672" y="31156"/>
                  </a:cubicBezTo>
                  <a:cubicBezTo>
                    <a:pt x="5972" y="31489"/>
                    <a:pt x="7573" y="32156"/>
                    <a:pt x="7673" y="32323"/>
                  </a:cubicBezTo>
                  <a:cubicBezTo>
                    <a:pt x="7740" y="32457"/>
                    <a:pt x="8640" y="33190"/>
                    <a:pt x="8840" y="33457"/>
                  </a:cubicBezTo>
                  <a:cubicBezTo>
                    <a:pt x="9041" y="33691"/>
                    <a:pt x="9541" y="34158"/>
                    <a:pt x="9408" y="34625"/>
                  </a:cubicBezTo>
                  <a:cubicBezTo>
                    <a:pt x="9341" y="35125"/>
                    <a:pt x="9074" y="36493"/>
                    <a:pt x="9307" y="37027"/>
                  </a:cubicBezTo>
                  <a:cubicBezTo>
                    <a:pt x="9474" y="37527"/>
                    <a:pt x="9841" y="37961"/>
                    <a:pt x="9841" y="38327"/>
                  </a:cubicBezTo>
                  <a:cubicBezTo>
                    <a:pt x="9841" y="38694"/>
                    <a:pt x="9875" y="39662"/>
                    <a:pt x="9841" y="40162"/>
                  </a:cubicBezTo>
                  <a:cubicBezTo>
                    <a:pt x="9808" y="40662"/>
                    <a:pt x="9908" y="41463"/>
                    <a:pt x="10175" y="41663"/>
                  </a:cubicBezTo>
                  <a:cubicBezTo>
                    <a:pt x="10408" y="41863"/>
                    <a:pt x="9674" y="42997"/>
                    <a:pt x="10041" y="43164"/>
                  </a:cubicBezTo>
                  <a:cubicBezTo>
                    <a:pt x="10153" y="43215"/>
                    <a:pt x="10325" y="43229"/>
                    <a:pt x="10522" y="43229"/>
                  </a:cubicBezTo>
                  <a:cubicBezTo>
                    <a:pt x="10747" y="43229"/>
                    <a:pt x="11006" y="43211"/>
                    <a:pt x="11249" y="43211"/>
                  </a:cubicBezTo>
                  <a:cubicBezTo>
                    <a:pt x="11489" y="43211"/>
                    <a:pt x="11715" y="43228"/>
                    <a:pt x="11876" y="43298"/>
                  </a:cubicBezTo>
                  <a:cubicBezTo>
                    <a:pt x="12343" y="43498"/>
                    <a:pt x="12810" y="43398"/>
                    <a:pt x="13010" y="43631"/>
                  </a:cubicBezTo>
                  <a:cubicBezTo>
                    <a:pt x="13210" y="43898"/>
                    <a:pt x="13410" y="44465"/>
                    <a:pt x="13510" y="44765"/>
                  </a:cubicBezTo>
                  <a:cubicBezTo>
                    <a:pt x="13577" y="45066"/>
                    <a:pt x="14144" y="45566"/>
                    <a:pt x="14344" y="45666"/>
                  </a:cubicBezTo>
                  <a:cubicBezTo>
                    <a:pt x="14545" y="45799"/>
                    <a:pt x="13844" y="47234"/>
                    <a:pt x="14211" y="47467"/>
                  </a:cubicBezTo>
                  <a:cubicBezTo>
                    <a:pt x="14545" y="47768"/>
                    <a:pt x="15345" y="47934"/>
                    <a:pt x="15579" y="48335"/>
                  </a:cubicBezTo>
                  <a:cubicBezTo>
                    <a:pt x="15845" y="48768"/>
                    <a:pt x="16513" y="48802"/>
                    <a:pt x="16579" y="49135"/>
                  </a:cubicBezTo>
                  <a:cubicBezTo>
                    <a:pt x="16679" y="49469"/>
                    <a:pt x="17080" y="50069"/>
                    <a:pt x="17180" y="50269"/>
                  </a:cubicBezTo>
                  <a:cubicBezTo>
                    <a:pt x="17246" y="50469"/>
                    <a:pt x="17246" y="50670"/>
                    <a:pt x="17180" y="51137"/>
                  </a:cubicBezTo>
                  <a:cubicBezTo>
                    <a:pt x="17080" y="51604"/>
                    <a:pt x="17246" y="52071"/>
                    <a:pt x="17480" y="52304"/>
                  </a:cubicBezTo>
                  <a:cubicBezTo>
                    <a:pt x="17680" y="52571"/>
                    <a:pt x="18247" y="52571"/>
                    <a:pt x="18214" y="52671"/>
                  </a:cubicBezTo>
                  <a:cubicBezTo>
                    <a:pt x="18147" y="52804"/>
                    <a:pt x="16312" y="54239"/>
                    <a:pt x="15979" y="54306"/>
                  </a:cubicBezTo>
                  <a:cubicBezTo>
                    <a:pt x="15645" y="54372"/>
                    <a:pt x="14911" y="54739"/>
                    <a:pt x="14678" y="55306"/>
                  </a:cubicBezTo>
                  <a:cubicBezTo>
                    <a:pt x="14411" y="55873"/>
                    <a:pt x="14678" y="55940"/>
                    <a:pt x="14344" y="56274"/>
                  </a:cubicBezTo>
                  <a:cubicBezTo>
                    <a:pt x="14011" y="56607"/>
                    <a:pt x="13577" y="56774"/>
                    <a:pt x="13310" y="56974"/>
                  </a:cubicBezTo>
                  <a:cubicBezTo>
                    <a:pt x="12977" y="57141"/>
                    <a:pt x="12243" y="57508"/>
                    <a:pt x="12009" y="57675"/>
                  </a:cubicBezTo>
                  <a:cubicBezTo>
                    <a:pt x="11743" y="57808"/>
                    <a:pt x="11075" y="57841"/>
                    <a:pt x="10708" y="58008"/>
                  </a:cubicBezTo>
                  <a:cubicBezTo>
                    <a:pt x="10375" y="58175"/>
                    <a:pt x="9541" y="58775"/>
                    <a:pt x="9508" y="59209"/>
                  </a:cubicBezTo>
                  <a:cubicBezTo>
                    <a:pt x="9408" y="59676"/>
                    <a:pt x="9007" y="60610"/>
                    <a:pt x="8674" y="60710"/>
                  </a:cubicBezTo>
                  <a:cubicBezTo>
                    <a:pt x="8340" y="60844"/>
                    <a:pt x="8640" y="61978"/>
                    <a:pt x="8874" y="62445"/>
                  </a:cubicBezTo>
                  <a:cubicBezTo>
                    <a:pt x="9141" y="62912"/>
                    <a:pt x="9674" y="63679"/>
                    <a:pt x="9641" y="64279"/>
                  </a:cubicBezTo>
                  <a:cubicBezTo>
                    <a:pt x="9574" y="64846"/>
                    <a:pt x="9374" y="65447"/>
                    <a:pt x="9541" y="66147"/>
                  </a:cubicBezTo>
                  <a:cubicBezTo>
                    <a:pt x="9708" y="66848"/>
                    <a:pt x="8907" y="67949"/>
                    <a:pt x="8874" y="68683"/>
                  </a:cubicBezTo>
                  <a:cubicBezTo>
                    <a:pt x="8840" y="69450"/>
                    <a:pt x="9007" y="70217"/>
                    <a:pt x="8340" y="70817"/>
                  </a:cubicBezTo>
                  <a:cubicBezTo>
                    <a:pt x="7640" y="71418"/>
                    <a:pt x="7906" y="71918"/>
                    <a:pt x="7640" y="72318"/>
                  </a:cubicBezTo>
                  <a:cubicBezTo>
                    <a:pt x="7339" y="72752"/>
                    <a:pt x="6839" y="72652"/>
                    <a:pt x="6806" y="73319"/>
                  </a:cubicBezTo>
                  <a:cubicBezTo>
                    <a:pt x="6739" y="73986"/>
                    <a:pt x="6706" y="74453"/>
                    <a:pt x="6572" y="74653"/>
                  </a:cubicBezTo>
                  <a:cubicBezTo>
                    <a:pt x="6472" y="74920"/>
                    <a:pt x="5905" y="75421"/>
                    <a:pt x="5905" y="75587"/>
                  </a:cubicBezTo>
                  <a:cubicBezTo>
                    <a:pt x="5905" y="75721"/>
                    <a:pt x="4571" y="75721"/>
                    <a:pt x="4237" y="75988"/>
                  </a:cubicBezTo>
                  <a:cubicBezTo>
                    <a:pt x="3904" y="76255"/>
                    <a:pt x="3637" y="77155"/>
                    <a:pt x="3737" y="77589"/>
                  </a:cubicBezTo>
                  <a:cubicBezTo>
                    <a:pt x="3870" y="77956"/>
                    <a:pt x="4204" y="77989"/>
                    <a:pt x="4204" y="78323"/>
                  </a:cubicBezTo>
                  <a:cubicBezTo>
                    <a:pt x="4204" y="78656"/>
                    <a:pt x="5138" y="78423"/>
                    <a:pt x="4637" y="78856"/>
                  </a:cubicBezTo>
                  <a:cubicBezTo>
                    <a:pt x="4137" y="79323"/>
                    <a:pt x="3570" y="80257"/>
                    <a:pt x="3503" y="80658"/>
                  </a:cubicBezTo>
                  <a:cubicBezTo>
                    <a:pt x="3403" y="81091"/>
                    <a:pt x="3036" y="80991"/>
                    <a:pt x="2736" y="81425"/>
                  </a:cubicBezTo>
                  <a:cubicBezTo>
                    <a:pt x="2469" y="81792"/>
                    <a:pt x="2036" y="81492"/>
                    <a:pt x="1902" y="81959"/>
                  </a:cubicBezTo>
                  <a:cubicBezTo>
                    <a:pt x="1802" y="82459"/>
                    <a:pt x="1469" y="83793"/>
                    <a:pt x="1535" y="84127"/>
                  </a:cubicBezTo>
                  <a:cubicBezTo>
                    <a:pt x="1635" y="84460"/>
                    <a:pt x="2336" y="85028"/>
                    <a:pt x="2569" y="85128"/>
                  </a:cubicBezTo>
                  <a:cubicBezTo>
                    <a:pt x="2836" y="85194"/>
                    <a:pt x="3837" y="86162"/>
                    <a:pt x="3837" y="86162"/>
                  </a:cubicBezTo>
                  <a:lnTo>
                    <a:pt x="65681" y="86162"/>
                  </a:lnTo>
                  <a:lnTo>
                    <a:pt x="65681" y="267"/>
                  </a:lnTo>
                  <a:lnTo>
                    <a:pt x="2069" y="0"/>
                  </a:lnTo>
                  <a:close/>
                </a:path>
              </a:pathLst>
            </a:custGeom>
            <a:solidFill>
              <a:schemeClr val="lt1"/>
            </a:solidFill>
            <a:ln>
              <a:noFill/>
            </a:ln>
            <a:effectLst>
              <a:outerShdw blurRad="57150" rotWithShape="0" algn="bl" dir="5400000" dist="19050">
                <a:srgbClr val="000000">
                  <a:alpha val="4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35"/>
            <p:cNvSpPr/>
            <p:nvPr/>
          </p:nvSpPr>
          <p:spPr>
            <a:xfrm>
              <a:off x="6840425" y="612050"/>
              <a:ext cx="1590350" cy="2147400"/>
            </a:xfrm>
            <a:custGeom>
              <a:rect b="b" l="l" r="r" t="t"/>
              <a:pathLst>
                <a:path extrusionOk="0" h="85896" w="63614">
                  <a:moveTo>
                    <a:pt x="3070" y="1"/>
                  </a:moveTo>
                  <a:cubicBezTo>
                    <a:pt x="1702" y="1168"/>
                    <a:pt x="1" y="2703"/>
                    <a:pt x="1" y="2936"/>
                  </a:cubicBezTo>
                  <a:cubicBezTo>
                    <a:pt x="1" y="3270"/>
                    <a:pt x="2002" y="6472"/>
                    <a:pt x="2303" y="7106"/>
                  </a:cubicBezTo>
                  <a:cubicBezTo>
                    <a:pt x="2603" y="7706"/>
                    <a:pt x="2803" y="10342"/>
                    <a:pt x="3570" y="11042"/>
                  </a:cubicBezTo>
                  <a:cubicBezTo>
                    <a:pt x="4304" y="11776"/>
                    <a:pt x="5438" y="13644"/>
                    <a:pt x="5638" y="14478"/>
                  </a:cubicBezTo>
                  <a:cubicBezTo>
                    <a:pt x="5838" y="15312"/>
                    <a:pt x="2636" y="19682"/>
                    <a:pt x="2803" y="20115"/>
                  </a:cubicBezTo>
                  <a:cubicBezTo>
                    <a:pt x="2970" y="20516"/>
                    <a:pt x="4271" y="22817"/>
                    <a:pt x="4471" y="23351"/>
                  </a:cubicBezTo>
                  <a:cubicBezTo>
                    <a:pt x="4671" y="23885"/>
                    <a:pt x="4137" y="27721"/>
                    <a:pt x="4404" y="28021"/>
                  </a:cubicBezTo>
                  <a:cubicBezTo>
                    <a:pt x="4638" y="28321"/>
                    <a:pt x="8140" y="33525"/>
                    <a:pt x="8574" y="34359"/>
                  </a:cubicBezTo>
                  <a:cubicBezTo>
                    <a:pt x="8974" y="35193"/>
                    <a:pt x="8340" y="40196"/>
                    <a:pt x="8574" y="40630"/>
                  </a:cubicBezTo>
                  <a:cubicBezTo>
                    <a:pt x="8774" y="41030"/>
                    <a:pt x="11676" y="43032"/>
                    <a:pt x="11976" y="43465"/>
                  </a:cubicBezTo>
                  <a:cubicBezTo>
                    <a:pt x="12276" y="43866"/>
                    <a:pt x="14912" y="48135"/>
                    <a:pt x="15312" y="48669"/>
                  </a:cubicBezTo>
                  <a:cubicBezTo>
                    <a:pt x="15746" y="49203"/>
                    <a:pt x="17180" y="51671"/>
                    <a:pt x="16780" y="52205"/>
                  </a:cubicBezTo>
                  <a:cubicBezTo>
                    <a:pt x="16346" y="52739"/>
                    <a:pt x="12310" y="56908"/>
                    <a:pt x="11676" y="57475"/>
                  </a:cubicBezTo>
                  <a:cubicBezTo>
                    <a:pt x="11076" y="58009"/>
                    <a:pt x="7440" y="59877"/>
                    <a:pt x="7306" y="60578"/>
                  </a:cubicBezTo>
                  <a:cubicBezTo>
                    <a:pt x="7173" y="61311"/>
                    <a:pt x="8507" y="65248"/>
                    <a:pt x="8440" y="66415"/>
                  </a:cubicBezTo>
                  <a:cubicBezTo>
                    <a:pt x="8340" y="67583"/>
                    <a:pt x="6772" y="71519"/>
                    <a:pt x="6272" y="72886"/>
                  </a:cubicBezTo>
                  <a:cubicBezTo>
                    <a:pt x="5772" y="74254"/>
                    <a:pt x="3970" y="76722"/>
                    <a:pt x="3904" y="77556"/>
                  </a:cubicBezTo>
                  <a:cubicBezTo>
                    <a:pt x="3804" y="78390"/>
                    <a:pt x="3070" y="79658"/>
                    <a:pt x="2203" y="80492"/>
                  </a:cubicBezTo>
                  <a:cubicBezTo>
                    <a:pt x="1369" y="81326"/>
                    <a:pt x="635" y="83594"/>
                    <a:pt x="968" y="83727"/>
                  </a:cubicBezTo>
                  <a:cubicBezTo>
                    <a:pt x="1168" y="83828"/>
                    <a:pt x="2169" y="85062"/>
                    <a:pt x="2836" y="85896"/>
                  </a:cubicBezTo>
                  <a:lnTo>
                    <a:pt x="63613" y="85896"/>
                  </a:lnTo>
                  <a:lnTo>
                    <a:pt x="6361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3109" name="Google Shape;3109;p35"/>
          <p:cNvPicPr preferRelativeResize="0"/>
          <p:nvPr/>
        </p:nvPicPr>
        <p:blipFill>
          <a:blip r:embed="rId3">
            <a:alphaModFix/>
          </a:blip>
          <a:stretch>
            <a:fillRect/>
          </a:stretch>
        </p:blipFill>
        <p:spPr>
          <a:xfrm>
            <a:off x="5194025" y="1276350"/>
            <a:ext cx="1302026" cy="2139080"/>
          </a:xfrm>
          <a:prstGeom prst="rect">
            <a:avLst/>
          </a:prstGeom>
          <a:noFill/>
          <a:ln>
            <a:noFill/>
          </a:ln>
        </p:spPr>
      </p:pic>
      <p:pic>
        <p:nvPicPr>
          <p:cNvPr id="3110" name="Google Shape;3110;p35"/>
          <p:cNvPicPr preferRelativeResize="0"/>
          <p:nvPr/>
        </p:nvPicPr>
        <p:blipFill>
          <a:blip r:embed="rId4">
            <a:alphaModFix/>
          </a:blip>
          <a:stretch>
            <a:fillRect/>
          </a:stretch>
        </p:blipFill>
        <p:spPr>
          <a:xfrm>
            <a:off x="6985875" y="1416424"/>
            <a:ext cx="1164151" cy="680625"/>
          </a:xfrm>
          <a:prstGeom prst="rect">
            <a:avLst/>
          </a:prstGeom>
          <a:noFill/>
          <a:ln>
            <a:noFill/>
          </a:ln>
        </p:spPr>
      </p:pic>
      <p:pic>
        <p:nvPicPr>
          <p:cNvPr id="3111" name="Google Shape;3111;p35"/>
          <p:cNvPicPr preferRelativeResize="0"/>
          <p:nvPr/>
        </p:nvPicPr>
        <p:blipFill>
          <a:blip r:embed="rId5">
            <a:alphaModFix/>
          </a:blip>
          <a:stretch>
            <a:fillRect/>
          </a:stretch>
        </p:blipFill>
        <p:spPr>
          <a:xfrm>
            <a:off x="6043455" y="2164826"/>
            <a:ext cx="1259114" cy="1042476"/>
          </a:xfrm>
          <a:prstGeom prst="rect">
            <a:avLst/>
          </a:prstGeom>
          <a:noFill/>
          <a:ln>
            <a:noFill/>
          </a:ln>
        </p:spPr>
      </p:pic>
      <p:pic>
        <p:nvPicPr>
          <p:cNvPr id="3112" name="Google Shape;3112;p35"/>
          <p:cNvPicPr preferRelativeResize="0"/>
          <p:nvPr/>
        </p:nvPicPr>
        <p:blipFill>
          <a:blip r:embed="rId6">
            <a:alphaModFix/>
          </a:blip>
          <a:stretch>
            <a:fillRect/>
          </a:stretch>
        </p:blipFill>
        <p:spPr>
          <a:xfrm>
            <a:off x="7461642" y="2312500"/>
            <a:ext cx="636641" cy="1102925"/>
          </a:xfrm>
          <a:prstGeom prst="rect">
            <a:avLst/>
          </a:prstGeom>
          <a:noFill/>
          <a:ln>
            <a:noFill/>
          </a:ln>
        </p:spPr>
      </p:pic>
      <p:sp>
        <p:nvSpPr>
          <p:cNvPr id="3113" name="Google Shape;3113;p35"/>
          <p:cNvSpPr/>
          <p:nvPr/>
        </p:nvSpPr>
        <p:spPr>
          <a:xfrm>
            <a:off x="4810350" y="3529025"/>
            <a:ext cx="781425" cy="697175"/>
          </a:xfrm>
          <a:custGeom>
            <a:rect b="b" l="l" r="r" t="t"/>
            <a:pathLst>
              <a:path extrusionOk="0" h="27887" w="31257">
                <a:moveTo>
                  <a:pt x="5972" y="0"/>
                </a:moveTo>
                <a:lnTo>
                  <a:pt x="5938" y="200"/>
                </a:lnTo>
                <a:cubicBezTo>
                  <a:pt x="5905" y="300"/>
                  <a:pt x="5805" y="367"/>
                  <a:pt x="5771" y="467"/>
                </a:cubicBezTo>
                <a:cubicBezTo>
                  <a:pt x="5705" y="567"/>
                  <a:pt x="5571" y="734"/>
                  <a:pt x="5471" y="834"/>
                </a:cubicBezTo>
                <a:cubicBezTo>
                  <a:pt x="5438" y="879"/>
                  <a:pt x="5416" y="893"/>
                  <a:pt x="5395" y="893"/>
                </a:cubicBezTo>
                <a:cubicBezTo>
                  <a:pt x="5353" y="893"/>
                  <a:pt x="5316" y="834"/>
                  <a:pt x="5204" y="834"/>
                </a:cubicBezTo>
                <a:cubicBezTo>
                  <a:pt x="5204" y="1034"/>
                  <a:pt x="5204" y="1268"/>
                  <a:pt x="5138" y="1501"/>
                </a:cubicBezTo>
                <a:cubicBezTo>
                  <a:pt x="5104" y="1701"/>
                  <a:pt x="5071" y="1568"/>
                  <a:pt x="4937" y="1668"/>
                </a:cubicBezTo>
                <a:cubicBezTo>
                  <a:pt x="4737" y="1835"/>
                  <a:pt x="4737" y="2068"/>
                  <a:pt x="4571" y="2235"/>
                </a:cubicBezTo>
                <a:cubicBezTo>
                  <a:pt x="4437" y="2369"/>
                  <a:pt x="4304" y="2369"/>
                  <a:pt x="4237" y="2469"/>
                </a:cubicBezTo>
                <a:cubicBezTo>
                  <a:pt x="4104" y="2635"/>
                  <a:pt x="4070" y="2802"/>
                  <a:pt x="3970" y="3002"/>
                </a:cubicBezTo>
                <a:cubicBezTo>
                  <a:pt x="3903" y="3169"/>
                  <a:pt x="3770" y="3369"/>
                  <a:pt x="3737" y="3536"/>
                </a:cubicBezTo>
                <a:lnTo>
                  <a:pt x="3603" y="4036"/>
                </a:lnTo>
                <a:cubicBezTo>
                  <a:pt x="3570" y="4337"/>
                  <a:pt x="3803" y="4537"/>
                  <a:pt x="3770" y="4837"/>
                </a:cubicBezTo>
                <a:cubicBezTo>
                  <a:pt x="3770" y="5004"/>
                  <a:pt x="3737" y="5071"/>
                  <a:pt x="3503" y="5104"/>
                </a:cubicBezTo>
                <a:cubicBezTo>
                  <a:pt x="3479" y="5111"/>
                  <a:pt x="3455" y="5114"/>
                  <a:pt x="3432" y="5114"/>
                </a:cubicBezTo>
                <a:cubicBezTo>
                  <a:pt x="3278" y="5114"/>
                  <a:pt x="3135" y="4986"/>
                  <a:pt x="2972" y="4986"/>
                </a:cubicBezTo>
                <a:cubicBezTo>
                  <a:pt x="2918" y="4986"/>
                  <a:pt x="2862" y="5000"/>
                  <a:pt x="2803" y="5037"/>
                </a:cubicBezTo>
                <a:cubicBezTo>
                  <a:pt x="2602" y="5171"/>
                  <a:pt x="2736" y="5337"/>
                  <a:pt x="2669" y="5504"/>
                </a:cubicBezTo>
                <a:cubicBezTo>
                  <a:pt x="2657" y="5553"/>
                  <a:pt x="2631" y="5566"/>
                  <a:pt x="2598" y="5566"/>
                </a:cubicBezTo>
                <a:cubicBezTo>
                  <a:pt x="2562" y="5566"/>
                  <a:pt x="2518" y="5551"/>
                  <a:pt x="2474" y="5551"/>
                </a:cubicBezTo>
                <a:cubicBezTo>
                  <a:pt x="2449" y="5551"/>
                  <a:pt x="2425" y="5556"/>
                  <a:pt x="2402" y="5571"/>
                </a:cubicBezTo>
                <a:cubicBezTo>
                  <a:pt x="2302" y="5638"/>
                  <a:pt x="2236" y="5804"/>
                  <a:pt x="2169" y="5871"/>
                </a:cubicBezTo>
                <a:cubicBezTo>
                  <a:pt x="2069" y="6038"/>
                  <a:pt x="1902" y="6038"/>
                  <a:pt x="1802" y="6205"/>
                </a:cubicBezTo>
                <a:cubicBezTo>
                  <a:pt x="1635" y="6505"/>
                  <a:pt x="1668" y="6738"/>
                  <a:pt x="1635" y="7039"/>
                </a:cubicBezTo>
                <a:cubicBezTo>
                  <a:pt x="1602" y="7172"/>
                  <a:pt x="1568" y="7305"/>
                  <a:pt x="1602" y="7406"/>
                </a:cubicBezTo>
                <a:cubicBezTo>
                  <a:pt x="1635" y="7539"/>
                  <a:pt x="1735" y="7672"/>
                  <a:pt x="1668" y="7739"/>
                </a:cubicBezTo>
                <a:cubicBezTo>
                  <a:pt x="1629" y="7752"/>
                  <a:pt x="1590" y="7758"/>
                  <a:pt x="1551" y="7758"/>
                </a:cubicBezTo>
                <a:cubicBezTo>
                  <a:pt x="1390" y="7758"/>
                  <a:pt x="1229" y="7666"/>
                  <a:pt x="1068" y="7639"/>
                </a:cubicBezTo>
                <a:cubicBezTo>
                  <a:pt x="901" y="7572"/>
                  <a:pt x="734" y="7572"/>
                  <a:pt x="601" y="7539"/>
                </a:cubicBezTo>
                <a:lnTo>
                  <a:pt x="601" y="7539"/>
                </a:lnTo>
                <a:cubicBezTo>
                  <a:pt x="468" y="7706"/>
                  <a:pt x="634" y="8006"/>
                  <a:pt x="601" y="8173"/>
                </a:cubicBezTo>
                <a:cubicBezTo>
                  <a:pt x="568" y="8306"/>
                  <a:pt x="468" y="8406"/>
                  <a:pt x="334" y="8506"/>
                </a:cubicBezTo>
                <a:cubicBezTo>
                  <a:pt x="301" y="8540"/>
                  <a:pt x="267" y="8540"/>
                  <a:pt x="234" y="8540"/>
                </a:cubicBezTo>
                <a:cubicBezTo>
                  <a:pt x="134" y="8573"/>
                  <a:pt x="101" y="8673"/>
                  <a:pt x="1" y="8706"/>
                </a:cubicBezTo>
                <a:lnTo>
                  <a:pt x="24351" y="27887"/>
                </a:lnTo>
                <a:lnTo>
                  <a:pt x="24418" y="27853"/>
                </a:lnTo>
                <a:cubicBezTo>
                  <a:pt x="24351" y="27720"/>
                  <a:pt x="24251" y="27653"/>
                  <a:pt x="24151" y="27553"/>
                </a:cubicBezTo>
                <a:cubicBezTo>
                  <a:pt x="24118" y="27520"/>
                  <a:pt x="24085" y="27420"/>
                  <a:pt x="24085" y="27353"/>
                </a:cubicBezTo>
                <a:cubicBezTo>
                  <a:pt x="24085" y="27320"/>
                  <a:pt x="24118" y="27320"/>
                  <a:pt x="24118" y="27253"/>
                </a:cubicBezTo>
                <a:cubicBezTo>
                  <a:pt x="24151" y="27053"/>
                  <a:pt x="23984" y="26886"/>
                  <a:pt x="23918" y="26719"/>
                </a:cubicBezTo>
                <a:cubicBezTo>
                  <a:pt x="23818" y="26586"/>
                  <a:pt x="23684" y="26519"/>
                  <a:pt x="23751" y="26386"/>
                </a:cubicBezTo>
                <a:lnTo>
                  <a:pt x="23751" y="26386"/>
                </a:lnTo>
                <a:cubicBezTo>
                  <a:pt x="23918" y="26419"/>
                  <a:pt x="24018" y="26653"/>
                  <a:pt x="24251" y="26719"/>
                </a:cubicBezTo>
                <a:cubicBezTo>
                  <a:pt x="24418" y="26819"/>
                  <a:pt x="24585" y="26853"/>
                  <a:pt x="24752" y="26919"/>
                </a:cubicBezTo>
                <a:cubicBezTo>
                  <a:pt x="24985" y="27086"/>
                  <a:pt x="25285" y="27487"/>
                  <a:pt x="25619" y="27520"/>
                </a:cubicBezTo>
                <a:cubicBezTo>
                  <a:pt x="25819" y="27520"/>
                  <a:pt x="25919" y="27320"/>
                  <a:pt x="26086" y="27253"/>
                </a:cubicBezTo>
                <a:cubicBezTo>
                  <a:pt x="26103" y="27253"/>
                  <a:pt x="26111" y="27270"/>
                  <a:pt x="26119" y="27270"/>
                </a:cubicBezTo>
                <a:cubicBezTo>
                  <a:pt x="26128" y="27270"/>
                  <a:pt x="26136" y="27253"/>
                  <a:pt x="26153" y="27186"/>
                </a:cubicBezTo>
                <a:cubicBezTo>
                  <a:pt x="26219" y="27086"/>
                  <a:pt x="26286" y="26919"/>
                  <a:pt x="26286" y="26853"/>
                </a:cubicBezTo>
                <a:cubicBezTo>
                  <a:pt x="26319" y="26653"/>
                  <a:pt x="26119" y="26319"/>
                  <a:pt x="26319" y="26186"/>
                </a:cubicBezTo>
                <a:cubicBezTo>
                  <a:pt x="26364" y="26175"/>
                  <a:pt x="26397" y="26175"/>
                  <a:pt x="26427" y="26175"/>
                </a:cubicBezTo>
                <a:cubicBezTo>
                  <a:pt x="26486" y="26175"/>
                  <a:pt x="26531" y="26175"/>
                  <a:pt x="26620" y="26086"/>
                </a:cubicBezTo>
                <a:cubicBezTo>
                  <a:pt x="26653" y="26052"/>
                  <a:pt x="26720" y="26019"/>
                  <a:pt x="26753" y="25919"/>
                </a:cubicBezTo>
                <a:cubicBezTo>
                  <a:pt x="26820" y="25819"/>
                  <a:pt x="26887" y="25752"/>
                  <a:pt x="26887" y="25652"/>
                </a:cubicBezTo>
                <a:cubicBezTo>
                  <a:pt x="26887" y="25518"/>
                  <a:pt x="26887" y="25418"/>
                  <a:pt x="26953" y="25318"/>
                </a:cubicBezTo>
                <a:cubicBezTo>
                  <a:pt x="27053" y="25185"/>
                  <a:pt x="27120" y="25185"/>
                  <a:pt x="27253" y="25085"/>
                </a:cubicBezTo>
                <a:cubicBezTo>
                  <a:pt x="27320" y="25051"/>
                  <a:pt x="27387" y="24918"/>
                  <a:pt x="27454" y="24851"/>
                </a:cubicBezTo>
                <a:cubicBezTo>
                  <a:pt x="27754" y="24484"/>
                  <a:pt x="28121" y="24084"/>
                  <a:pt x="28421" y="23717"/>
                </a:cubicBezTo>
                <a:cubicBezTo>
                  <a:pt x="28488" y="23584"/>
                  <a:pt x="28554" y="23550"/>
                  <a:pt x="28588" y="23384"/>
                </a:cubicBezTo>
                <a:cubicBezTo>
                  <a:pt x="28621" y="23183"/>
                  <a:pt x="28654" y="23317"/>
                  <a:pt x="28788" y="23217"/>
                </a:cubicBezTo>
                <a:cubicBezTo>
                  <a:pt x="28921" y="23150"/>
                  <a:pt x="28788" y="22850"/>
                  <a:pt x="28755" y="22683"/>
                </a:cubicBezTo>
                <a:cubicBezTo>
                  <a:pt x="28755" y="22516"/>
                  <a:pt x="28588" y="22249"/>
                  <a:pt x="28588" y="22149"/>
                </a:cubicBezTo>
                <a:cubicBezTo>
                  <a:pt x="28603" y="22074"/>
                  <a:pt x="28639" y="22053"/>
                  <a:pt x="28689" y="22053"/>
                </a:cubicBezTo>
                <a:cubicBezTo>
                  <a:pt x="28749" y="22053"/>
                  <a:pt x="28830" y="22083"/>
                  <a:pt x="28921" y="22083"/>
                </a:cubicBezTo>
                <a:cubicBezTo>
                  <a:pt x="29023" y="22112"/>
                  <a:pt x="29137" y="22134"/>
                  <a:pt x="29250" y="22134"/>
                </a:cubicBezTo>
                <a:cubicBezTo>
                  <a:pt x="29397" y="22134"/>
                  <a:pt x="29542" y="22096"/>
                  <a:pt x="29655" y="21983"/>
                </a:cubicBezTo>
                <a:cubicBezTo>
                  <a:pt x="29755" y="21883"/>
                  <a:pt x="29789" y="21749"/>
                  <a:pt x="29922" y="21682"/>
                </a:cubicBezTo>
                <a:cubicBezTo>
                  <a:pt x="29989" y="21582"/>
                  <a:pt x="30089" y="21549"/>
                  <a:pt x="30122" y="21482"/>
                </a:cubicBezTo>
                <a:cubicBezTo>
                  <a:pt x="30222" y="21349"/>
                  <a:pt x="30256" y="21249"/>
                  <a:pt x="30222" y="21082"/>
                </a:cubicBezTo>
                <a:cubicBezTo>
                  <a:pt x="30156" y="21015"/>
                  <a:pt x="30122" y="20982"/>
                  <a:pt x="30156" y="20882"/>
                </a:cubicBezTo>
                <a:cubicBezTo>
                  <a:pt x="30222" y="20748"/>
                  <a:pt x="30322" y="20648"/>
                  <a:pt x="30456" y="20582"/>
                </a:cubicBezTo>
                <a:cubicBezTo>
                  <a:pt x="30623" y="20548"/>
                  <a:pt x="30656" y="20582"/>
                  <a:pt x="30789" y="20415"/>
                </a:cubicBezTo>
                <a:cubicBezTo>
                  <a:pt x="30889" y="20248"/>
                  <a:pt x="30989" y="19914"/>
                  <a:pt x="31223" y="19881"/>
                </a:cubicBezTo>
                <a:lnTo>
                  <a:pt x="31256" y="19881"/>
                </a:lnTo>
                <a:lnTo>
                  <a:pt x="5972" y="0"/>
                </a:lnTo>
                <a:close/>
              </a:path>
            </a:pathLst>
          </a:custGeom>
          <a:solidFill>
            <a:srgbClr val="921C00">
              <a:alpha val="401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35"/>
          <p:cNvSpPr txBox="1"/>
          <p:nvPr>
            <p:ph type="ctrTitle"/>
          </p:nvPr>
        </p:nvSpPr>
        <p:spPr>
          <a:xfrm>
            <a:off x="826475" y="904700"/>
            <a:ext cx="3745500" cy="2735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England's Typical </a:t>
            </a:r>
            <a:endParaRPr/>
          </a:p>
          <a:p>
            <a:pPr indent="0" lvl="0" marL="0" rtl="0" algn="l">
              <a:spcBef>
                <a:spcPts val="0"/>
              </a:spcBef>
              <a:spcAft>
                <a:spcPts val="0"/>
              </a:spcAft>
              <a:buNone/>
            </a:pPr>
            <a:r>
              <a:rPr lang="en"/>
              <a:t>Traditions</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41" name="Shape 3241"/>
        <p:cNvGrpSpPr/>
        <p:nvPr/>
      </p:nvGrpSpPr>
      <p:grpSpPr>
        <a:xfrm>
          <a:off x="0" y="0"/>
          <a:ext cx="0" cy="0"/>
          <a:chOff x="0" y="0"/>
          <a:chExt cx="0" cy="0"/>
        </a:xfrm>
      </p:grpSpPr>
      <p:sp>
        <p:nvSpPr>
          <p:cNvPr id="3242" name="Google Shape;3242;p44"/>
          <p:cNvSpPr/>
          <p:nvPr/>
        </p:nvSpPr>
        <p:spPr>
          <a:xfrm rot="5400000">
            <a:off x="1461330" y="652231"/>
            <a:ext cx="2362551" cy="3858790"/>
          </a:xfrm>
          <a:custGeom>
            <a:rect b="b" l="l" r="r" t="t"/>
            <a:pathLst>
              <a:path extrusionOk="0" h="91079" w="61111">
                <a:moveTo>
                  <a:pt x="58313" y="0"/>
                </a:moveTo>
                <a:cubicBezTo>
                  <a:pt x="57951" y="0"/>
                  <a:pt x="57372" y="289"/>
                  <a:pt x="57108" y="369"/>
                </a:cubicBezTo>
                <a:cubicBezTo>
                  <a:pt x="56707" y="435"/>
                  <a:pt x="56274" y="535"/>
                  <a:pt x="55940" y="669"/>
                </a:cubicBezTo>
                <a:cubicBezTo>
                  <a:pt x="55896" y="680"/>
                  <a:pt x="55850" y="685"/>
                  <a:pt x="55803" y="685"/>
                </a:cubicBezTo>
                <a:cubicBezTo>
                  <a:pt x="55418" y="685"/>
                  <a:pt x="54936" y="358"/>
                  <a:pt x="54639" y="269"/>
                </a:cubicBezTo>
                <a:cubicBezTo>
                  <a:pt x="54397" y="215"/>
                  <a:pt x="53656" y="74"/>
                  <a:pt x="53151" y="74"/>
                </a:cubicBezTo>
                <a:cubicBezTo>
                  <a:pt x="53030" y="74"/>
                  <a:pt x="52922" y="82"/>
                  <a:pt x="52838" y="102"/>
                </a:cubicBezTo>
                <a:cubicBezTo>
                  <a:pt x="52603" y="180"/>
                  <a:pt x="51968" y="212"/>
                  <a:pt x="51362" y="212"/>
                </a:cubicBezTo>
                <a:cubicBezTo>
                  <a:pt x="50933" y="212"/>
                  <a:pt x="50518" y="196"/>
                  <a:pt x="50269" y="169"/>
                </a:cubicBezTo>
                <a:cubicBezTo>
                  <a:pt x="50150" y="150"/>
                  <a:pt x="50040" y="141"/>
                  <a:pt x="49938" y="141"/>
                </a:cubicBezTo>
                <a:cubicBezTo>
                  <a:pt x="49499" y="141"/>
                  <a:pt x="49206" y="294"/>
                  <a:pt x="48935" y="402"/>
                </a:cubicBezTo>
                <a:cubicBezTo>
                  <a:pt x="48602" y="535"/>
                  <a:pt x="48001" y="1069"/>
                  <a:pt x="47801" y="1236"/>
                </a:cubicBezTo>
                <a:cubicBezTo>
                  <a:pt x="47630" y="1378"/>
                  <a:pt x="46854" y="1738"/>
                  <a:pt x="46339" y="1738"/>
                </a:cubicBezTo>
                <a:cubicBezTo>
                  <a:pt x="46250" y="1738"/>
                  <a:pt x="46169" y="1728"/>
                  <a:pt x="46100" y="1703"/>
                </a:cubicBezTo>
                <a:cubicBezTo>
                  <a:pt x="46031" y="1678"/>
                  <a:pt x="45949" y="1668"/>
                  <a:pt x="45858" y="1668"/>
                </a:cubicBezTo>
                <a:cubicBezTo>
                  <a:pt x="45328" y="1668"/>
                  <a:pt x="44498" y="2033"/>
                  <a:pt x="44299" y="2203"/>
                </a:cubicBezTo>
                <a:cubicBezTo>
                  <a:pt x="44065" y="2403"/>
                  <a:pt x="43331" y="3004"/>
                  <a:pt x="43031" y="3204"/>
                </a:cubicBezTo>
                <a:cubicBezTo>
                  <a:pt x="42764" y="3404"/>
                  <a:pt x="42497" y="3938"/>
                  <a:pt x="42264" y="4038"/>
                </a:cubicBezTo>
                <a:cubicBezTo>
                  <a:pt x="41997" y="4105"/>
                  <a:pt x="40162" y="4538"/>
                  <a:pt x="39895" y="4738"/>
                </a:cubicBezTo>
                <a:cubicBezTo>
                  <a:pt x="39595" y="4939"/>
                  <a:pt x="39095" y="5706"/>
                  <a:pt x="38761" y="6006"/>
                </a:cubicBezTo>
                <a:cubicBezTo>
                  <a:pt x="38394" y="6240"/>
                  <a:pt x="37093" y="6273"/>
                  <a:pt x="36760" y="6540"/>
                </a:cubicBezTo>
                <a:cubicBezTo>
                  <a:pt x="36360" y="6773"/>
                  <a:pt x="34992" y="7440"/>
                  <a:pt x="34992" y="7440"/>
                </a:cubicBezTo>
                <a:cubicBezTo>
                  <a:pt x="34992" y="7440"/>
                  <a:pt x="34961" y="8580"/>
                  <a:pt x="34840" y="8580"/>
                </a:cubicBezTo>
                <a:cubicBezTo>
                  <a:pt x="34835" y="8580"/>
                  <a:pt x="34830" y="8578"/>
                  <a:pt x="34825" y="8575"/>
                </a:cubicBezTo>
                <a:cubicBezTo>
                  <a:pt x="34692" y="8508"/>
                  <a:pt x="33691" y="7674"/>
                  <a:pt x="33357" y="7507"/>
                </a:cubicBezTo>
                <a:cubicBezTo>
                  <a:pt x="33298" y="7477"/>
                  <a:pt x="33187" y="7465"/>
                  <a:pt x="33043" y="7465"/>
                </a:cubicBezTo>
                <a:cubicBezTo>
                  <a:pt x="32378" y="7465"/>
                  <a:pt x="31014" y="7737"/>
                  <a:pt x="30822" y="7874"/>
                </a:cubicBezTo>
                <a:cubicBezTo>
                  <a:pt x="30622" y="8041"/>
                  <a:pt x="29521" y="8841"/>
                  <a:pt x="29421" y="8941"/>
                </a:cubicBezTo>
                <a:cubicBezTo>
                  <a:pt x="29288" y="9075"/>
                  <a:pt x="28554" y="9408"/>
                  <a:pt x="28354" y="9542"/>
                </a:cubicBezTo>
                <a:cubicBezTo>
                  <a:pt x="28220" y="9709"/>
                  <a:pt x="26986" y="10076"/>
                  <a:pt x="26986" y="10443"/>
                </a:cubicBezTo>
                <a:cubicBezTo>
                  <a:pt x="26986" y="10843"/>
                  <a:pt x="26352" y="11343"/>
                  <a:pt x="26252" y="11577"/>
                </a:cubicBezTo>
                <a:cubicBezTo>
                  <a:pt x="26086" y="11844"/>
                  <a:pt x="25318" y="12010"/>
                  <a:pt x="24918" y="12210"/>
                </a:cubicBezTo>
                <a:cubicBezTo>
                  <a:pt x="24484" y="12411"/>
                  <a:pt x="23751" y="13044"/>
                  <a:pt x="23317" y="13211"/>
                </a:cubicBezTo>
                <a:cubicBezTo>
                  <a:pt x="23225" y="13249"/>
                  <a:pt x="23107" y="13263"/>
                  <a:pt x="22976" y="13263"/>
                </a:cubicBezTo>
                <a:cubicBezTo>
                  <a:pt x="22647" y="13263"/>
                  <a:pt x="22236" y="13176"/>
                  <a:pt x="21965" y="13176"/>
                </a:cubicBezTo>
                <a:cubicBezTo>
                  <a:pt x="21875" y="13176"/>
                  <a:pt x="21800" y="13186"/>
                  <a:pt x="21749" y="13211"/>
                </a:cubicBezTo>
                <a:cubicBezTo>
                  <a:pt x="21728" y="13220"/>
                  <a:pt x="21704" y="13225"/>
                  <a:pt x="21675" y="13225"/>
                </a:cubicBezTo>
                <a:cubicBezTo>
                  <a:pt x="21292" y="13225"/>
                  <a:pt x="20265" y="12444"/>
                  <a:pt x="20048" y="12444"/>
                </a:cubicBezTo>
                <a:cubicBezTo>
                  <a:pt x="19781" y="12444"/>
                  <a:pt x="18313" y="12210"/>
                  <a:pt x="18046" y="12110"/>
                </a:cubicBezTo>
                <a:cubicBezTo>
                  <a:pt x="18037" y="12109"/>
                  <a:pt x="18027" y="12109"/>
                  <a:pt x="18017" y="12109"/>
                </a:cubicBezTo>
                <a:cubicBezTo>
                  <a:pt x="17753" y="12109"/>
                  <a:pt x="17400" y="12514"/>
                  <a:pt x="17079" y="12611"/>
                </a:cubicBezTo>
                <a:cubicBezTo>
                  <a:pt x="16779" y="12744"/>
                  <a:pt x="16112" y="13745"/>
                  <a:pt x="15912" y="13878"/>
                </a:cubicBezTo>
                <a:cubicBezTo>
                  <a:pt x="15711" y="14045"/>
                  <a:pt x="14878" y="14912"/>
                  <a:pt x="14577" y="15012"/>
                </a:cubicBezTo>
                <a:cubicBezTo>
                  <a:pt x="14534" y="15017"/>
                  <a:pt x="14476" y="15019"/>
                  <a:pt x="14406" y="15019"/>
                </a:cubicBezTo>
                <a:cubicBezTo>
                  <a:pt x="13987" y="15019"/>
                  <a:pt x="13162" y="14946"/>
                  <a:pt x="12876" y="14946"/>
                </a:cubicBezTo>
                <a:cubicBezTo>
                  <a:pt x="12543" y="14946"/>
                  <a:pt x="11975" y="15580"/>
                  <a:pt x="11809" y="15680"/>
                </a:cubicBezTo>
                <a:cubicBezTo>
                  <a:pt x="11642" y="15746"/>
                  <a:pt x="10608" y="16547"/>
                  <a:pt x="10474" y="16580"/>
                </a:cubicBezTo>
                <a:cubicBezTo>
                  <a:pt x="10469" y="16584"/>
                  <a:pt x="10462" y="16585"/>
                  <a:pt x="10453" y="16585"/>
                </a:cubicBezTo>
                <a:cubicBezTo>
                  <a:pt x="10295" y="16585"/>
                  <a:pt x="9598" y="16043"/>
                  <a:pt x="9440" y="15980"/>
                </a:cubicBezTo>
                <a:cubicBezTo>
                  <a:pt x="9274" y="15880"/>
                  <a:pt x="7739" y="14379"/>
                  <a:pt x="7539" y="14379"/>
                </a:cubicBezTo>
                <a:cubicBezTo>
                  <a:pt x="7305" y="14379"/>
                  <a:pt x="6605" y="13478"/>
                  <a:pt x="6205" y="13345"/>
                </a:cubicBezTo>
                <a:cubicBezTo>
                  <a:pt x="6147" y="13327"/>
                  <a:pt x="6083" y="13319"/>
                  <a:pt x="6014" y="13319"/>
                </a:cubicBezTo>
                <a:cubicBezTo>
                  <a:pt x="5562" y="13319"/>
                  <a:pt x="4911" y="13654"/>
                  <a:pt x="4737" y="13712"/>
                </a:cubicBezTo>
                <a:cubicBezTo>
                  <a:pt x="4725" y="13717"/>
                  <a:pt x="4711" y="13720"/>
                  <a:pt x="4696" y="13720"/>
                </a:cubicBezTo>
                <a:cubicBezTo>
                  <a:pt x="4445" y="13720"/>
                  <a:pt x="3726" y="13005"/>
                  <a:pt x="3569" y="12911"/>
                </a:cubicBezTo>
                <a:cubicBezTo>
                  <a:pt x="3407" y="12846"/>
                  <a:pt x="2609" y="12209"/>
                  <a:pt x="2291" y="12209"/>
                </a:cubicBezTo>
                <a:cubicBezTo>
                  <a:pt x="2283" y="12209"/>
                  <a:pt x="2276" y="12210"/>
                  <a:pt x="2269" y="12210"/>
                </a:cubicBezTo>
                <a:cubicBezTo>
                  <a:pt x="2254" y="12212"/>
                  <a:pt x="2236" y="12213"/>
                  <a:pt x="2215" y="12213"/>
                </a:cubicBezTo>
                <a:cubicBezTo>
                  <a:pt x="1788" y="12213"/>
                  <a:pt x="34" y="11910"/>
                  <a:pt x="34" y="11910"/>
                </a:cubicBezTo>
                <a:lnTo>
                  <a:pt x="0" y="11910"/>
                </a:lnTo>
                <a:lnTo>
                  <a:pt x="0" y="88265"/>
                </a:lnTo>
                <a:lnTo>
                  <a:pt x="601" y="88999"/>
                </a:lnTo>
                <a:cubicBezTo>
                  <a:pt x="601" y="88999"/>
                  <a:pt x="2635" y="88498"/>
                  <a:pt x="2969" y="88265"/>
                </a:cubicBezTo>
                <a:cubicBezTo>
                  <a:pt x="3303" y="87998"/>
                  <a:pt x="3770" y="87898"/>
                  <a:pt x="4070" y="87898"/>
                </a:cubicBezTo>
                <a:cubicBezTo>
                  <a:pt x="4303" y="87898"/>
                  <a:pt x="5271" y="88332"/>
                  <a:pt x="5638" y="88432"/>
                </a:cubicBezTo>
                <a:cubicBezTo>
                  <a:pt x="5658" y="88435"/>
                  <a:pt x="5680" y="88437"/>
                  <a:pt x="5702" y="88437"/>
                </a:cubicBezTo>
                <a:cubicBezTo>
                  <a:pt x="6088" y="88437"/>
                  <a:pt x="6788" y="87931"/>
                  <a:pt x="7072" y="87931"/>
                </a:cubicBezTo>
                <a:cubicBezTo>
                  <a:pt x="7339" y="87931"/>
                  <a:pt x="8606" y="87097"/>
                  <a:pt x="8606" y="87097"/>
                </a:cubicBezTo>
                <a:cubicBezTo>
                  <a:pt x="8606" y="87097"/>
                  <a:pt x="9607" y="88165"/>
                  <a:pt x="9774" y="88232"/>
                </a:cubicBezTo>
                <a:cubicBezTo>
                  <a:pt x="9783" y="88233"/>
                  <a:pt x="9793" y="88234"/>
                  <a:pt x="9805" y="88234"/>
                </a:cubicBezTo>
                <a:cubicBezTo>
                  <a:pt x="10071" y="88234"/>
                  <a:pt x="11118" y="87895"/>
                  <a:pt x="11342" y="87831"/>
                </a:cubicBezTo>
                <a:cubicBezTo>
                  <a:pt x="11609" y="87831"/>
                  <a:pt x="12142" y="87431"/>
                  <a:pt x="12242" y="87331"/>
                </a:cubicBezTo>
                <a:cubicBezTo>
                  <a:pt x="12246" y="87330"/>
                  <a:pt x="12251" y="87329"/>
                  <a:pt x="12258" y="87329"/>
                </a:cubicBezTo>
                <a:cubicBezTo>
                  <a:pt x="12448" y="87329"/>
                  <a:pt x="13918" y="87775"/>
                  <a:pt x="14144" y="88065"/>
                </a:cubicBezTo>
                <a:cubicBezTo>
                  <a:pt x="14411" y="88298"/>
                  <a:pt x="16112" y="89166"/>
                  <a:pt x="16312" y="89299"/>
                </a:cubicBezTo>
                <a:cubicBezTo>
                  <a:pt x="16512" y="89432"/>
                  <a:pt x="16912" y="89666"/>
                  <a:pt x="17246" y="89833"/>
                </a:cubicBezTo>
                <a:cubicBezTo>
                  <a:pt x="17579" y="89999"/>
                  <a:pt x="18547" y="90433"/>
                  <a:pt x="18980" y="90500"/>
                </a:cubicBezTo>
                <a:cubicBezTo>
                  <a:pt x="19379" y="90592"/>
                  <a:pt x="21244" y="91079"/>
                  <a:pt x="21724" y="91079"/>
                </a:cubicBezTo>
                <a:cubicBezTo>
                  <a:pt x="21766" y="91079"/>
                  <a:pt x="21797" y="91075"/>
                  <a:pt x="21816" y="91067"/>
                </a:cubicBezTo>
                <a:cubicBezTo>
                  <a:pt x="22083" y="90933"/>
                  <a:pt x="22917" y="90433"/>
                  <a:pt x="23150" y="90400"/>
                </a:cubicBezTo>
                <a:cubicBezTo>
                  <a:pt x="23417" y="90333"/>
                  <a:pt x="23717" y="89799"/>
                  <a:pt x="24084" y="89766"/>
                </a:cubicBezTo>
                <a:cubicBezTo>
                  <a:pt x="24096" y="89765"/>
                  <a:pt x="24108" y="89764"/>
                  <a:pt x="24121" y="89764"/>
                </a:cubicBezTo>
                <a:cubicBezTo>
                  <a:pt x="24468" y="89764"/>
                  <a:pt x="25149" y="90146"/>
                  <a:pt x="25490" y="90146"/>
                </a:cubicBezTo>
                <a:cubicBezTo>
                  <a:pt x="25526" y="90146"/>
                  <a:pt x="25558" y="90142"/>
                  <a:pt x="25585" y="90133"/>
                </a:cubicBezTo>
                <a:cubicBezTo>
                  <a:pt x="25852" y="90066"/>
                  <a:pt x="27053" y="89833"/>
                  <a:pt x="27487" y="89633"/>
                </a:cubicBezTo>
                <a:cubicBezTo>
                  <a:pt x="27954" y="89432"/>
                  <a:pt x="28821" y="87931"/>
                  <a:pt x="29154" y="87598"/>
                </a:cubicBezTo>
                <a:cubicBezTo>
                  <a:pt x="29488" y="87264"/>
                  <a:pt x="29888" y="85930"/>
                  <a:pt x="30122" y="85596"/>
                </a:cubicBezTo>
                <a:cubicBezTo>
                  <a:pt x="30355" y="85263"/>
                  <a:pt x="31156" y="85163"/>
                  <a:pt x="31589" y="85096"/>
                </a:cubicBezTo>
                <a:cubicBezTo>
                  <a:pt x="31990" y="84996"/>
                  <a:pt x="33791" y="84229"/>
                  <a:pt x="33958" y="84095"/>
                </a:cubicBezTo>
                <a:cubicBezTo>
                  <a:pt x="34110" y="83974"/>
                  <a:pt x="35975" y="83548"/>
                  <a:pt x="36535" y="83548"/>
                </a:cubicBezTo>
                <a:cubicBezTo>
                  <a:pt x="36590" y="83548"/>
                  <a:pt x="36633" y="83553"/>
                  <a:pt x="36660" y="83562"/>
                </a:cubicBezTo>
                <a:cubicBezTo>
                  <a:pt x="36910" y="83624"/>
                  <a:pt x="37426" y="84304"/>
                  <a:pt x="37626" y="84304"/>
                </a:cubicBezTo>
                <a:cubicBezTo>
                  <a:pt x="37639" y="84304"/>
                  <a:pt x="37650" y="84302"/>
                  <a:pt x="37660" y="84295"/>
                </a:cubicBezTo>
                <a:cubicBezTo>
                  <a:pt x="37827" y="84229"/>
                  <a:pt x="38928" y="83795"/>
                  <a:pt x="39295" y="83662"/>
                </a:cubicBezTo>
                <a:cubicBezTo>
                  <a:pt x="39345" y="83642"/>
                  <a:pt x="39399" y="83634"/>
                  <a:pt x="39455" y="83634"/>
                </a:cubicBezTo>
                <a:cubicBezTo>
                  <a:pt x="39890" y="83634"/>
                  <a:pt x="40482" y="84140"/>
                  <a:pt x="40629" y="84229"/>
                </a:cubicBezTo>
                <a:cubicBezTo>
                  <a:pt x="40829" y="84295"/>
                  <a:pt x="42164" y="85396"/>
                  <a:pt x="42164" y="85396"/>
                </a:cubicBezTo>
                <a:cubicBezTo>
                  <a:pt x="42164" y="85396"/>
                  <a:pt x="43354" y="85732"/>
                  <a:pt x="43574" y="85732"/>
                </a:cubicBezTo>
                <a:cubicBezTo>
                  <a:pt x="43584" y="85732"/>
                  <a:pt x="43592" y="85731"/>
                  <a:pt x="43598" y="85730"/>
                </a:cubicBezTo>
                <a:cubicBezTo>
                  <a:pt x="43731" y="85663"/>
                  <a:pt x="45533" y="85430"/>
                  <a:pt x="45900" y="85329"/>
                </a:cubicBezTo>
                <a:cubicBezTo>
                  <a:pt x="46267" y="85263"/>
                  <a:pt x="46500" y="84629"/>
                  <a:pt x="47000" y="84295"/>
                </a:cubicBezTo>
                <a:cubicBezTo>
                  <a:pt x="47501" y="83928"/>
                  <a:pt x="47934" y="83328"/>
                  <a:pt x="48168" y="82994"/>
                </a:cubicBezTo>
                <a:cubicBezTo>
                  <a:pt x="48435" y="82661"/>
                  <a:pt x="48768" y="82060"/>
                  <a:pt x="49169" y="81927"/>
                </a:cubicBezTo>
                <a:cubicBezTo>
                  <a:pt x="49602" y="81794"/>
                  <a:pt x="51037" y="81527"/>
                  <a:pt x="51337" y="81427"/>
                </a:cubicBezTo>
                <a:cubicBezTo>
                  <a:pt x="51637" y="81327"/>
                  <a:pt x="52438" y="81260"/>
                  <a:pt x="52938" y="81260"/>
                </a:cubicBezTo>
                <a:cubicBezTo>
                  <a:pt x="53438" y="81260"/>
                  <a:pt x="54172" y="80960"/>
                  <a:pt x="54606" y="80760"/>
                </a:cubicBezTo>
                <a:cubicBezTo>
                  <a:pt x="55006" y="80559"/>
                  <a:pt x="55306" y="80326"/>
                  <a:pt x="55507" y="80259"/>
                </a:cubicBezTo>
                <a:cubicBezTo>
                  <a:pt x="55529" y="80253"/>
                  <a:pt x="55557" y="80250"/>
                  <a:pt x="55591" y="80250"/>
                </a:cubicBezTo>
                <a:cubicBezTo>
                  <a:pt x="55813" y="80250"/>
                  <a:pt x="56268" y="80364"/>
                  <a:pt x="56698" y="80364"/>
                </a:cubicBezTo>
                <a:cubicBezTo>
                  <a:pt x="56906" y="80364"/>
                  <a:pt x="57107" y="80338"/>
                  <a:pt x="57274" y="80259"/>
                </a:cubicBezTo>
                <a:cubicBezTo>
                  <a:pt x="57808" y="80026"/>
                  <a:pt x="61111" y="79225"/>
                  <a:pt x="61111" y="79225"/>
                </a:cubicBezTo>
                <a:lnTo>
                  <a:pt x="61111" y="1570"/>
                </a:lnTo>
                <a:cubicBezTo>
                  <a:pt x="61111" y="1570"/>
                  <a:pt x="58842" y="335"/>
                  <a:pt x="58542" y="68"/>
                </a:cubicBezTo>
                <a:cubicBezTo>
                  <a:pt x="58487" y="20"/>
                  <a:pt x="58407" y="0"/>
                  <a:pt x="58313" y="0"/>
                </a:cubicBezTo>
                <a:close/>
              </a:path>
            </a:pathLst>
          </a:custGeom>
          <a:solidFill>
            <a:srgbClr val="FFFFFF"/>
          </a:solidFill>
          <a:ln>
            <a:noFill/>
          </a:ln>
          <a:effectLst>
            <a:outerShdw blurRad="57150" rotWithShape="0" algn="bl" dir="5400000" dist="19050">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44"/>
          <p:cNvSpPr txBox="1"/>
          <p:nvPr>
            <p:ph type="title"/>
          </p:nvPr>
        </p:nvSpPr>
        <p:spPr>
          <a:xfrm>
            <a:off x="4990975" y="3318525"/>
            <a:ext cx="3439800" cy="478200"/>
          </a:xfrm>
          <a:prstGeom prst="rect">
            <a:avLst/>
          </a:prstGeom>
        </p:spPr>
        <p:txBody>
          <a:bodyPr anchorCtr="0" anchor="ctr" bIns="118850" lIns="91425" spcFirstLastPara="1" rIns="91425" wrap="square" tIns="91425">
            <a:noAutofit/>
          </a:bodyPr>
          <a:lstStyle/>
          <a:p>
            <a:pPr indent="0" lvl="0" marL="0" rtl="0" algn="l">
              <a:spcBef>
                <a:spcPts val="0"/>
              </a:spcBef>
              <a:spcAft>
                <a:spcPts val="0"/>
              </a:spcAft>
              <a:buNone/>
            </a:pPr>
            <a:r>
              <a:rPr lang="en"/>
              <a:t>—Someone Famous</a:t>
            </a:r>
            <a:endParaRPr/>
          </a:p>
        </p:txBody>
      </p:sp>
      <p:sp>
        <p:nvSpPr>
          <p:cNvPr id="3244" name="Google Shape;3244;p44"/>
          <p:cNvSpPr txBox="1"/>
          <p:nvPr>
            <p:ph idx="1" type="subTitle"/>
          </p:nvPr>
        </p:nvSpPr>
        <p:spPr>
          <a:xfrm>
            <a:off x="4990975" y="1346775"/>
            <a:ext cx="3439800" cy="1895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“This is a quote, words full of wisdom that someone important said </a:t>
            </a:r>
            <a:r>
              <a:rPr lang="en"/>
              <a:t>and</a:t>
            </a:r>
            <a:r>
              <a:rPr lang="en"/>
              <a:t> can make the reader get inspired.”</a:t>
            </a:r>
            <a:endParaRPr/>
          </a:p>
        </p:txBody>
      </p:sp>
      <p:pic>
        <p:nvPicPr>
          <p:cNvPr id="3245" name="Google Shape;3245;p44"/>
          <p:cNvPicPr preferRelativeResize="0"/>
          <p:nvPr/>
        </p:nvPicPr>
        <p:blipFill>
          <a:blip r:embed="rId3">
            <a:alphaModFix/>
          </a:blip>
          <a:stretch>
            <a:fillRect/>
          </a:stretch>
        </p:blipFill>
        <p:spPr>
          <a:xfrm>
            <a:off x="1409700" y="1823690"/>
            <a:ext cx="2136799" cy="1520100"/>
          </a:xfrm>
          <a:prstGeom prst="rect">
            <a:avLst/>
          </a:prstGeom>
          <a:noFill/>
          <a:ln>
            <a:noFill/>
          </a:ln>
        </p:spPr>
      </p:pic>
      <p:sp>
        <p:nvSpPr>
          <p:cNvPr id="3246" name="Google Shape;3246;p44"/>
          <p:cNvSpPr/>
          <p:nvPr/>
        </p:nvSpPr>
        <p:spPr>
          <a:xfrm rot="447500">
            <a:off x="1163635" y="1234636"/>
            <a:ext cx="825592" cy="371110"/>
          </a:xfrm>
          <a:custGeom>
            <a:rect b="b" l="l" r="r" t="t"/>
            <a:pathLst>
              <a:path extrusionOk="0" h="14845" w="33025">
                <a:moveTo>
                  <a:pt x="28621" y="0"/>
                </a:moveTo>
                <a:lnTo>
                  <a:pt x="68" y="4437"/>
                </a:lnTo>
                <a:cubicBezTo>
                  <a:pt x="34" y="4570"/>
                  <a:pt x="1" y="4670"/>
                  <a:pt x="34" y="4804"/>
                </a:cubicBezTo>
                <a:cubicBezTo>
                  <a:pt x="101" y="5070"/>
                  <a:pt x="401" y="5137"/>
                  <a:pt x="568" y="5171"/>
                </a:cubicBezTo>
                <a:cubicBezTo>
                  <a:pt x="902" y="5271"/>
                  <a:pt x="1235" y="5271"/>
                  <a:pt x="1535" y="5437"/>
                </a:cubicBezTo>
                <a:cubicBezTo>
                  <a:pt x="1869" y="5604"/>
                  <a:pt x="1869" y="5738"/>
                  <a:pt x="1869" y="6071"/>
                </a:cubicBezTo>
                <a:cubicBezTo>
                  <a:pt x="1869" y="6238"/>
                  <a:pt x="1769" y="6405"/>
                  <a:pt x="1769" y="6572"/>
                </a:cubicBezTo>
                <a:cubicBezTo>
                  <a:pt x="1736" y="6638"/>
                  <a:pt x="1769" y="6738"/>
                  <a:pt x="1869" y="6772"/>
                </a:cubicBezTo>
                <a:cubicBezTo>
                  <a:pt x="2036" y="6772"/>
                  <a:pt x="2169" y="6838"/>
                  <a:pt x="2269" y="6972"/>
                </a:cubicBezTo>
                <a:cubicBezTo>
                  <a:pt x="2269" y="7172"/>
                  <a:pt x="2203" y="7305"/>
                  <a:pt x="2036" y="7439"/>
                </a:cubicBezTo>
                <a:cubicBezTo>
                  <a:pt x="1869" y="7506"/>
                  <a:pt x="1836" y="7606"/>
                  <a:pt x="1902" y="7739"/>
                </a:cubicBezTo>
                <a:cubicBezTo>
                  <a:pt x="2002" y="7772"/>
                  <a:pt x="2036" y="7806"/>
                  <a:pt x="2069" y="7906"/>
                </a:cubicBezTo>
                <a:cubicBezTo>
                  <a:pt x="2102" y="7973"/>
                  <a:pt x="2169" y="8006"/>
                  <a:pt x="2102" y="8139"/>
                </a:cubicBezTo>
                <a:cubicBezTo>
                  <a:pt x="2102" y="8473"/>
                  <a:pt x="2569" y="8339"/>
                  <a:pt x="2670" y="8640"/>
                </a:cubicBezTo>
                <a:cubicBezTo>
                  <a:pt x="2703" y="8806"/>
                  <a:pt x="2503" y="8973"/>
                  <a:pt x="2503" y="9173"/>
                </a:cubicBezTo>
                <a:cubicBezTo>
                  <a:pt x="2536" y="9273"/>
                  <a:pt x="2536" y="9340"/>
                  <a:pt x="2536" y="9440"/>
                </a:cubicBezTo>
                <a:cubicBezTo>
                  <a:pt x="2436" y="9574"/>
                  <a:pt x="2369" y="9640"/>
                  <a:pt x="2236" y="9774"/>
                </a:cubicBezTo>
                <a:cubicBezTo>
                  <a:pt x="2102" y="9907"/>
                  <a:pt x="2036" y="9974"/>
                  <a:pt x="2002" y="10141"/>
                </a:cubicBezTo>
                <a:cubicBezTo>
                  <a:pt x="1936" y="10308"/>
                  <a:pt x="2002" y="10441"/>
                  <a:pt x="1836" y="10608"/>
                </a:cubicBezTo>
                <a:cubicBezTo>
                  <a:pt x="1702" y="10741"/>
                  <a:pt x="1502" y="10775"/>
                  <a:pt x="1369" y="10941"/>
                </a:cubicBezTo>
                <a:cubicBezTo>
                  <a:pt x="1269" y="11075"/>
                  <a:pt x="1168" y="11242"/>
                  <a:pt x="1068" y="11408"/>
                </a:cubicBezTo>
                <a:cubicBezTo>
                  <a:pt x="935" y="11575"/>
                  <a:pt x="1035" y="11775"/>
                  <a:pt x="1202" y="11842"/>
                </a:cubicBezTo>
                <a:cubicBezTo>
                  <a:pt x="1335" y="11942"/>
                  <a:pt x="1502" y="11942"/>
                  <a:pt x="1569" y="12075"/>
                </a:cubicBezTo>
                <a:cubicBezTo>
                  <a:pt x="1669" y="12142"/>
                  <a:pt x="1669" y="12276"/>
                  <a:pt x="1669" y="12409"/>
                </a:cubicBezTo>
                <a:cubicBezTo>
                  <a:pt x="1669" y="12442"/>
                  <a:pt x="1602" y="12609"/>
                  <a:pt x="1602" y="12643"/>
                </a:cubicBezTo>
                <a:cubicBezTo>
                  <a:pt x="1669" y="12776"/>
                  <a:pt x="2036" y="12843"/>
                  <a:pt x="2169" y="12909"/>
                </a:cubicBezTo>
                <a:cubicBezTo>
                  <a:pt x="2369" y="13009"/>
                  <a:pt x="2770" y="13110"/>
                  <a:pt x="2536" y="13410"/>
                </a:cubicBezTo>
                <a:cubicBezTo>
                  <a:pt x="2670" y="13610"/>
                  <a:pt x="2836" y="13777"/>
                  <a:pt x="2603" y="13977"/>
                </a:cubicBezTo>
                <a:cubicBezTo>
                  <a:pt x="2670" y="14077"/>
                  <a:pt x="2736" y="14110"/>
                  <a:pt x="2836" y="14144"/>
                </a:cubicBezTo>
                <a:cubicBezTo>
                  <a:pt x="2903" y="14244"/>
                  <a:pt x="2903" y="14310"/>
                  <a:pt x="2870" y="14444"/>
                </a:cubicBezTo>
                <a:cubicBezTo>
                  <a:pt x="2836" y="14577"/>
                  <a:pt x="2836" y="14677"/>
                  <a:pt x="2870" y="14777"/>
                </a:cubicBezTo>
                <a:lnTo>
                  <a:pt x="2870" y="14844"/>
                </a:lnTo>
                <a:lnTo>
                  <a:pt x="32091" y="10308"/>
                </a:lnTo>
                <a:lnTo>
                  <a:pt x="31590" y="9941"/>
                </a:lnTo>
                <a:cubicBezTo>
                  <a:pt x="31390" y="9740"/>
                  <a:pt x="31257" y="9640"/>
                  <a:pt x="31223" y="9340"/>
                </a:cubicBezTo>
                <a:cubicBezTo>
                  <a:pt x="31190" y="9240"/>
                  <a:pt x="31223" y="8907"/>
                  <a:pt x="31123" y="8773"/>
                </a:cubicBezTo>
                <a:cubicBezTo>
                  <a:pt x="31056" y="8673"/>
                  <a:pt x="30890" y="8740"/>
                  <a:pt x="30790" y="8673"/>
                </a:cubicBezTo>
                <a:cubicBezTo>
                  <a:pt x="30790" y="8506"/>
                  <a:pt x="31023" y="8306"/>
                  <a:pt x="31090" y="8139"/>
                </a:cubicBezTo>
                <a:cubicBezTo>
                  <a:pt x="31223" y="7806"/>
                  <a:pt x="31223" y="7506"/>
                  <a:pt x="31423" y="7239"/>
                </a:cubicBezTo>
                <a:cubicBezTo>
                  <a:pt x="31757" y="6805"/>
                  <a:pt x="32324" y="6572"/>
                  <a:pt x="32691" y="6105"/>
                </a:cubicBezTo>
                <a:cubicBezTo>
                  <a:pt x="33025" y="5604"/>
                  <a:pt x="32224" y="5604"/>
                  <a:pt x="31924" y="5571"/>
                </a:cubicBezTo>
                <a:cubicBezTo>
                  <a:pt x="31624" y="5504"/>
                  <a:pt x="31023" y="5471"/>
                  <a:pt x="30823" y="5137"/>
                </a:cubicBezTo>
                <a:cubicBezTo>
                  <a:pt x="30790" y="5070"/>
                  <a:pt x="30823" y="4937"/>
                  <a:pt x="30790" y="4804"/>
                </a:cubicBezTo>
                <a:cubicBezTo>
                  <a:pt x="30790" y="4770"/>
                  <a:pt x="30723" y="4670"/>
                  <a:pt x="30723" y="4637"/>
                </a:cubicBezTo>
                <a:cubicBezTo>
                  <a:pt x="30723" y="4570"/>
                  <a:pt x="30756" y="4503"/>
                  <a:pt x="30756" y="4437"/>
                </a:cubicBezTo>
                <a:cubicBezTo>
                  <a:pt x="30790" y="4237"/>
                  <a:pt x="30656" y="4103"/>
                  <a:pt x="30456" y="4070"/>
                </a:cubicBezTo>
                <a:cubicBezTo>
                  <a:pt x="30523" y="3903"/>
                  <a:pt x="30723" y="3803"/>
                  <a:pt x="30790" y="3636"/>
                </a:cubicBezTo>
                <a:cubicBezTo>
                  <a:pt x="30856" y="3503"/>
                  <a:pt x="30856" y="3503"/>
                  <a:pt x="30856" y="3403"/>
                </a:cubicBezTo>
                <a:cubicBezTo>
                  <a:pt x="30856" y="3303"/>
                  <a:pt x="30856" y="3269"/>
                  <a:pt x="30890" y="3136"/>
                </a:cubicBezTo>
                <a:cubicBezTo>
                  <a:pt x="30890" y="3069"/>
                  <a:pt x="30890" y="3002"/>
                  <a:pt x="30923" y="2936"/>
                </a:cubicBezTo>
                <a:cubicBezTo>
                  <a:pt x="30923" y="2836"/>
                  <a:pt x="30890" y="2769"/>
                  <a:pt x="30856" y="2669"/>
                </a:cubicBezTo>
                <a:cubicBezTo>
                  <a:pt x="30790" y="2502"/>
                  <a:pt x="30923" y="2402"/>
                  <a:pt x="30890" y="2268"/>
                </a:cubicBezTo>
                <a:cubicBezTo>
                  <a:pt x="30856" y="2068"/>
                  <a:pt x="30756" y="2102"/>
                  <a:pt x="30956" y="1968"/>
                </a:cubicBezTo>
                <a:cubicBezTo>
                  <a:pt x="31123" y="1835"/>
                  <a:pt x="31357" y="1768"/>
                  <a:pt x="31457" y="1601"/>
                </a:cubicBezTo>
                <a:cubicBezTo>
                  <a:pt x="31523" y="1501"/>
                  <a:pt x="31690" y="1334"/>
                  <a:pt x="31624" y="1234"/>
                </a:cubicBezTo>
                <a:cubicBezTo>
                  <a:pt x="31608" y="1159"/>
                  <a:pt x="31531" y="1138"/>
                  <a:pt x="31439" y="1138"/>
                </a:cubicBezTo>
                <a:cubicBezTo>
                  <a:pt x="31328" y="1138"/>
                  <a:pt x="31196" y="1168"/>
                  <a:pt x="31123" y="1168"/>
                </a:cubicBezTo>
                <a:cubicBezTo>
                  <a:pt x="30956" y="1168"/>
                  <a:pt x="30890" y="1134"/>
                  <a:pt x="30790" y="1068"/>
                </a:cubicBezTo>
                <a:cubicBezTo>
                  <a:pt x="30690" y="968"/>
                  <a:pt x="30623" y="901"/>
                  <a:pt x="30523" y="834"/>
                </a:cubicBezTo>
                <a:cubicBezTo>
                  <a:pt x="30289" y="767"/>
                  <a:pt x="30122" y="734"/>
                  <a:pt x="29956" y="634"/>
                </a:cubicBezTo>
                <a:cubicBezTo>
                  <a:pt x="29856" y="567"/>
                  <a:pt x="29722" y="434"/>
                  <a:pt x="29555" y="334"/>
                </a:cubicBezTo>
                <a:cubicBezTo>
                  <a:pt x="29389" y="267"/>
                  <a:pt x="29222" y="234"/>
                  <a:pt x="29055" y="134"/>
                </a:cubicBezTo>
                <a:cubicBezTo>
                  <a:pt x="28922" y="67"/>
                  <a:pt x="28755" y="67"/>
                  <a:pt x="28621" y="0"/>
                </a:cubicBezTo>
                <a:close/>
              </a:path>
            </a:pathLst>
          </a:custGeom>
          <a:solidFill>
            <a:srgbClr val="921C00">
              <a:alpha val="401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44"/>
          <p:cNvSpPr/>
          <p:nvPr/>
        </p:nvSpPr>
        <p:spPr>
          <a:xfrm>
            <a:off x="3372738" y="3571365"/>
            <a:ext cx="825625" cy="371125"/>
          </a:xfrm>
          <a:custGeom>
            <a:rect b="b" l="l" r="r" t="t"/>
            <a:pathLst>
              <a:path extrusionOk="0" h="14845" w="33025">
                <a:moveTo>
                  <a:pt x="28621" y="0"/>
                </a:moveTo>
                <a:lnTo>
                  <a:pt x="68" y="4437"/>
                </a:lnTo>
                <a:cubicBezTo>
                  <a:pt x="34" y="4570"/>
                  <a:pt x="1" y="4670"/>
                  <a:pt x="34" y="4804"/>
                </a:cubicBezTo>
                <a:cubicBezTo>
                  <a:pt x="101" y="5070"/>
                  <a:pt x="401" y="5137"/>
                  <a:pt x="568" y="5171"/>
                </a:cubicBezTo>
                <a:cubicBezTo>
                  <a:pt x="902" y="5271"/>
                  <a:pt x="1235" y="5271"/>
                  <a:pt x="1535" y="5437"/>
                </a:cubicBezTo>
                <a:cubicBezTo>
                  <a:pt x="1869" y="5604"/>
                  <a:pt x="1869" y="5738"/>
                  <a:pt x="1869" y="6071"/>
                </a:cubicBezTo>
                <a:cubicBezTo>
                  <a:pt x="1869" y="6238"/>
                  <a:pt x="1769" y="6405"/>
                  <a:pt x="1769" y="6572"/>
                </a:cubicBezTo>
                <a:cubicBezTo>
                  <a:pt x="1736" y="6638"/>
                  <a:pt x="1769" y="6738"/>
                  <a:pt x="1869" y="6772"/>
                </a:cubicBezTo>
                <a:cubicBezTo>
                  <a:pt x="2036" y="6772"/>
                  <a:pt x="2169" y="6838"/>
                  <a:pt x="2269" y="6972"/>
                </a:cubicBezTo>
                <a:cubicBezTo>
                  <a:pt x="2269" y="7172"/>
                  <a:pt x="2203" y="7305"/>
                  <a:pt x="2036" y="7439"/>
                </a:cubicBezTo>
                <a:cubicBezTo>
                  <a:pt x="1869" y="7506"/>
                  <a:pt x="1836" y="7606"/>
                  <a:pt x="1902" y="7739"/>
                </a:cubicBezTo>
                <a:cubicBezTo>
                  <a:pt x="2002" y="7772"/>
                  <a:pt x="2036" y="7806"/>
                  <a:pt x="2069" y="7906"/>
                </a:cubicBezTo>
                <a:cubicBezTo>
                  <a:pt x="2102" y="7973"/>
                  <a:pt x="2169" y="8006"/>
                  <a:pt x="2102" y="8139"/>
                </a:cubicBezTo>
                <a:cubicBezTo>
                  <a:pt x="2102" y="8473"/>
                  <a:pt x="2569" y="8339"/>
                  <a:pt x="2670" y="8640"/>
                </a:cubicBezTo>
                <a:cubicBezTo>
                  <a:pt x="2703" y="8806"/>
                  <a:pt x="2503" y="8973"/>
                  <a:pt x="2503" y="9173"/>
                </a:cubicBezTo>
                <a:cubicBezTo>
                  <a:pt x="2536" y="9273"/>
                  <a:pt x="2536" y="9340"/>
                  <a:pt x="2536" y="9440"/>
                </a:cubicBezTo>
                <a:cubicBezTo>
                  <a:pt x="2436" y="9574"/>
                  <a:pt x="2369" y="9640"/>
                  <a:pt x="2236" y="9774"/>
                </a:cubicBezTo>
                <a:cubicBezTo>
                  <a:pt x="2102" y="9907"/>
                  <a:pt x="2036" y="9974"/>
                  <a:pt x="2002" y="10141"/>
                </a:cubicBezTo>
                <a:cubicBezTo>
                  <a:pt x="1936" y="10308"/>
                  <a:pt x="2002" y="10441"/>
                  <a:pt x="1836" y="10608"/>
                </a:cubicBezTo>
                <a:cubicBezTo>
                  <a:pt x="1702" y="10741"/>
                  <a:pt x="1502" y="10775"/>
                  <a:pt x="1369" y="10941"/>
                </a:cubicBezTo>
                <a:cubicBezTo>
                  <a:pt x="1269" y="11075"/>
                  <a:pt x="1168" y="11242"/>
                  <a:pt x="1068" y="11408"/>
                </a:cubicBezTo>
                <a:cubicBezTo>
                  <a:pt x="935" y="11575"/>
                  <a:pt x="1035" y="11775"/>
                  <a:pt x="1202" y="11842"/>
                </a:cubicBezTo>
                <a:cubicBezTo>
                  <a:pt x="1335" y="11942"/>
                  <a:pt x="1502" y="11942"/>
                  <a:pt x="1569" y="12075"/>
                </a:cubicBezTo>
                <a:cubicBezTo>
                  <a:pt x="1669" y="12142"/>
                  <a:pt x="1669" y="12276"/>
                  <a:pt x="1669" y="12409"/>
                </a:cubicBezTo>
                <a:cubicBezTo>
                  <a:pt x="1669" y="12442"/>
                  <a:pt x="1602" y="12609"/>
                  <a:pt x="1602" y="12643"/>
                </a:cubicBezTo>
                <a:cubicBezTo>
                  <a:pt x="1669" y="12776"/>
                  <a:pt x="2036" y="12843"/>
                  <a:pt x="2169" y="12909"/>
                </a:cubicBezTo>
                <a:cubicBezTo>
                  <a:pt x="2369" y="13009"/>
                  <a:pt x="2770" y="13110"/>
                  <a:pt x="2536" y="13410"/>
                </a:cubicBezTo>
                <a:cubicBezTo>
                  <a:pt x="2670" y="13610"/>
                  <a:pt x="2836" y="13777"/>
                  <a:pt x="2603" y="13977"/>
                </a:cubicBezTo>
                <a:cubicBezTo>
                  <a:pt x="2670" y="14077"/>
                  <a:pt x="2736" y="14110"/>
                  <a:pt x="2836" y="14144"/>
                </a:cubicBezTo>
                <a:cubicBezTo>
                  <a:pt x="2903" y="14244"/>
                  <a:pt x="2903" y="14310"/>
                  <a:pt x="2870" y="14444"/>
                </a:cubicBezTo>
                <a:cubicBezTo>
                  <a:pt x="2836" y="14577"/>
                  <a:pt x="2836" y="14677"/>
                  <a:pt x="2870" y="14777"/>
                </a:cubicBezTo>
                <a:lnTo>
                  <a:pt x="2870" y="14844"/>
                </a:lnTo>
                <a:lnTo>
                  <a:pt x="32091" y="10308"/>
                </a:lnTo>
                <a:lnTo>
                  <a:pt x="31590" y="9941"/>
                </a:lnTo>
                <a:cubicBezTo>
                  <a:pt x="31390" y="9740"/>
                  <a:pt x="31257" y="9640"/>
                  <a:pt x="31223" y="9340"/>
                </a:cubicBezTo>
                <a:cubicBezTo>
                  <a:pt x="31190" y="9240"/>
                  <a:pt x="31223" y="8907"/>
                  <a:pt x="31123" y="8773"/>
                </a:cubicBezTo>
                <a:cubicBezTo>
                  <a:pt x="31056" y="8673"/>
                  <a:pt x="30890" y="8740"/>
                  <a:pt x="30790" y="8673"/>
                </a:cubicBezTo>
                <a:cubicBezTo>
                  <a:pt x="30790" y="8506"/>
                  <a:pt x="31023" y="8306"/>
                  <a:pt x="31090" y="8139"/>
                </a:cubicBezTo>
                <a:cubicBezTo>
                  <a:pt x="31223" y="7806"/>
                  <a:pt x="31223" y="7506"/>
                  <a:pt x="31423" y="7239"/>
                </a:cubicBezTo>
                <a:cubicBezTo>
                  <a:pt x="31757" y="6805"/>
                  <a:pt x="32324" y="6572"/>
                  <a:pt x="32691" y="6105"/>
                </a:cubicBezTo>
                <a:cubicBezTo>
                  <a:pt x="33025" y="5604"/>
                  <a:pt x="32224" y="5604"/>
                  <a:pt x="31924" y="5571"/>
                </a:cubicBezTo>
                <a:cubicBezTo>
                  <a:pt x="31624" y="5504"/>
                  <a:pt x="31023" y="5471"/>
                  <a:pt x="30823" y="5137"/>
                </a:cubicBezTo>
                <a:cubicBezTo>
                  <a:pt x="30790" y="5070"/>
                  <a:pt x="30823" y="4937"/>
                  <a:pt x="30790" y="4804"/>
                </a:cubicBezTo>
                <a:cubicBezTo>
                  <a:pt x="30790" y="4770"/>
                  <a:pt x="30723" y="4670"/>
                  <a:pt x="30723" y="4637"/>
                </a:cubicBezTo>
                <a:cubicBezTo>
                  <a:pt x="30723" y="4570"/>
                  <a:pt x="30756" y="4503"/>
                  <a:pt x="30756" y="4437"/>
                </a:cubicBezTo>
                <a:cubicBezTo>
                  <a:pt x="30790" y="4237"/>
                  <a:pt x="30656" y="4103"/>
                  <a:pt x="30456" y="4070"/>
                </a:cubicBezTo>
                <a:cubicBezTo>
                  <a:pt x="30523" y="3903"/>
                  <a:pt x="30723" y="3803"/>
                  <a:pt x="30790" y="3636"/>
                </a:cubicBezTo>
                <a:cubicBezTo>
                  <a:pt x="30856" y="3503"/>
                  <a:pt x="30856" y="3503"/>
                  <a:pt x="30856" y="3403"/>
                </a:cubicBezTo>
                <a:cubicBezTo>
                  <a:pt x="30856" y="3303"/>
                  <a:pt x="30856" y="3269"/>
                  <a:pt x="30890" y="3136"/>
                </a:cubicBezTo>
                <a:cubicBezTo>
                  <a:pt x="30890" y="3069"/>
                  <a:pt x="30890" y="3002"/>
                  <a:pt x="30923" y="2936"/>
                </a:cubicBezTo>
                <a:cubicBezTo>
                  <a:pt x="30923" y="2836"/>
                  <a:pt x="30890" y="2769"/>
                  <a:pt x="30856" y="2669"/>
                </a:cubicBezTo>
                <a:cubicBezTo>
                  <a:pt x="30790" y="2502"/>
                  <a:pt x="30923" y="2402"/>
                  <a:pt x="30890" y="2268"/>
                </a:cubicBezTo>
                <a:cubicBezTo>
                  <a:pt x="30856" y="2068"/>
                  <a:pt x="30756" y="2102"/>
                  <a:pt x="30956" y="1968"/>
                </a:cubicBezTo>
                <a:cubicBezTo>
                  <a:pt x="31123" y="1835"/>
                  <a:pt x="31357" y="1768"/>
                  <a:pt x="31457" y="1601"/>
                </a:cubicBezTo>
                <a:cubicBezTo>
                  <a:pt x="31523" y="1501"/>
                  <a:pt x="31690" y="1334"/>
                  <a:pt x="31624" y="1234"/>
                </a:cubicBezTo>
                <a:cubicBezTo>
                  <a:pt x="31608" y="1159"/>
                  <a:pt x="31531" y="1138"/>
                  <a:pt x="31439" y="1138"/>
                </a:cubicBezTo>
                <a:cubicBezTo>
                  <a:pt x="31328" y="1138"/>
                  <a:pt x="31196" y="1168"/>
                  <a:pt x="31123" y="1168"/>
                </a:cubicBezTo>
                <a:cubicBezTo>
                  <a:pt x="30956" y="1168"/>
                  <a:pt x="30890" y="1134"/>
                  <a:pt x="30790" y="1068"/>
                </a:cubicBezTo>
                <a:cubicBezTo>
                  <a:pt x="30690" y="968"/>
                  <a:pt x="30623" y="901"/>
                  <a:pt x="30523" y="834"/>
                </a:cubicBezTo>
                <a:cubicBezTo>
                  <a:pt x="30289" y="767"/>
                  <a:pt x="30122" y="734"/>
                  <a:pt x="29956" y="634"/>
                </a:cubicBezTo>
                <a:cubicBezTo>
                  <a:pt x="29856" y="567"/>
                  <a:pt x="29722" y="434"/>
                  <a:pt x="29555" y="334"/>
                </a:cubicBezTo>
                <a:cubicBezTo>
                  <a:pt x="29389" y="267"/>
                  <a:pt x="29222" y="234"/>
                  <a:pt x="29055" y="134"/>
                </a:cubicBezTo>
                <a:cubicBezTo>
                  <a:pt x="28922" y="67"/>
                  <a:pt x="28755" y="67"/>
                  <a:pt x="28621" y="0"/>
                </a:cubicBezTo>
                <a:close/>
              </a:path>
            </a:pathLst>
          </a:custGeom>
          <a:solidFill>
            <a:srgbClr val="921C00">
              <a:alpha val="401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248" name="Google Shape;3248;p44"/>
          <p:cNvCxnSpPr/>
          <p:nvPr/>
        </p:nvCxnSpPr>
        <p:spPr>
          <a:xfrm>
            <a:off x="4990975" y="3796725"/>
            <a:ext cx="3444300" cy="0"/>
          </a:xfrm>
          <a:prstGeom prst="straightConnector1">
            <a:avLst/>
          </a:prstGeom>
          <a:noFill/>
          <a:ln cap="flat" cmpd="sng" w="19050">
            <a:solidFill>
              <a:schemeClr val="lt2"/>
            </a:solidFill>
            <a:prstDash val="solid"/>
            <a:round/>
            <a:headEnd len="med" w="med" type="none"/>
            <a:tailEnd len="med" w="med" type="none"/>
          </a:ln>
        </p:spPr>
      </p:cxn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52" name="Shape 3252"/>
        <p:cNvGrpSpPr/>
        <p:nvPr/>
      </p:nvGrpSpPr>
      <p:grpSpPr>
        <a:xfrm>
          <a:off x="0" y="0"/>
          <a:ext cx="0" cy="0"/>
          <a:chOff x="0" y="0"/>
          <a:chExt cx="0" cy="0"/>
        </a:xfrm>
      </p:grpSpPr>
      <p:sp>
        <p:nvSpPr>
          <p:cNvPr id="3253" name="Google Shape;3253;p45"/>
          <p:cNvSpPr txBox="1"/>
          <p:nvPr>
            <p:ph type="title"/>
          </p:nvPr>
        </p:nvSpPr>
        <p:spPr>
          <a:xfrm>
            <a:off x="713250" y="539500"/>
            <a:ext cx="7717500" cy="574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British royal family</a:t>
            </a:r>
            <a:endParaRPr>
              <a:solidFill>
                <a:schemeClr val="lt1"/>
              </a:solidFill>
            </a:endParaRPr>
          </a:p>
        </p:txBody>
      </p:sp>
      <p:sp>
        <p:nvSpPr>
          <p:cNvPr id="3254" name="Google Shape;3254;p45"/>
          <p:cNvSpPr/>
          <p:nvPr/>
        </p:nvSpPr>
        <p:spPr>
          <a:xfrm>
            <a:off x="2746230" y="2086613"/>
            <a:ext cx="2806500" cy="256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a:solidFill>
                  <a:schemeClr val="dk1"/>
                </a:solidFill>
                <a:latin typeface="Roboto"/>
                <a:ea typeface="Roboto"/>
                <a:cs typeface="Roboto"/>
                <a:sym typeface="Roboto"/>
              </a:rPr>
              <a:t>The Prince</a:t>
            </a:r>
            <a:endParaRPr b="1">
              <a:solidFill>
                <a:schemeClr val="dk1"/>
              </a:solidFill>
              <a:latin typeface="Roboto"/>
              <a:ea typeface="Roboto"/>
              <a:cs typeface="Roboto"/>
              <a:sym typeface="Roboto"/>
            </a:endParaRPr>
          </a:p>
        </p:txBody>
      </p:sp>
      <p:sp>
        <p:nvSpPr>
          <p:cNvPr id="3255" name="Google Shape;3255;p45"/>
          <p:cNvSpPr/>
          <p:nvPr/>
        </p:nvSpPr>
        <p:spPr>
          <a:xfrm>
            <a:off x="2746229" y="2832202"/>
            <a:ext cx="2806500" cy="256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a:solidFill>
                  <a:schemeClr val="dk1"/>
                </a:solidFill>
                <a:latin typeface="Roboto"/>
                <a:ea typeface="Roboto"/>
                <a:cs typeface="Roboto"/>
                <a:sym typeface="Roboto"/>
              </a:rPr>
              <a:t>The Duke</a:t>
            </a:r>
            <a:endParaRPr b="1">
              <a:solidFill>
                <a:schemeClr val="dk1"/>
              </a:solidFill>
              <a:latin typeface="Roboto"/>
              <a:ea typeface="Roboto"/>
              <a:cs typeface="Roboto"/>
              <a:sym typeface="Roboto"/>
            </a:endParaRPr>
          </a:p>
        </p:txBody>
      </p:sp>
      <p:sp>
        <p:nvSpPr>
          <p:cNvPr id="3256" name="Google Shape;3256;p45"/>
          <p:cNvSpPr/>
          <p:nvPr/>
        </p:nvSpPr>
        <p:spPr>
          <a:xfrm>
            <a:off x="2746213" y="3577792"/>
            <a:ext cx="2806500" cy="256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a:solidFill>
                  <a:schemeClr val="dk1"/>
                </a:solidFill>
                <a:latin typeface="Roboto"/>
                <a:ea typeface="Roboto"/>
                <a:cs typeface="Roboto"/>
                <a:sym typeface="Roboto"/>
              </a:rPr>
              <a:t>The Earl</a:t>
            </a:r>
            <a:endParaRPr b="1">
              <a:solidFill>
                <a:schemeClr val="dk1"/>
              </a:solidFill>
              <a:latin typeface="Roboto"/>
              <a:ea typeface="Roboto"/>
              <a:cs typeface="Roboto"/>
              <a:sym typeface="Roboto"/>
            </a:endParaRPr>
          </a:p>
        </p:txBody>
      </p:sp>
      <p:sp>
        <p:nvSpPr>
          <p:cNvPr id="3257" name="Google Shape;3257;p45"/>
          <p:cNvSpPr/>
          <p:nvPr/>
        </p:nvSpPr>
        <p:spPr>
          <a:xfrm>
            <a:off x="713251" y="1363450"/>
            <a:ext cx="4164900" cy="393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200">
                <a:solidFill>
                  <a:schemeClr val="dk1"/>
                </a:solidFill>
                <a:latin typeface="Roboto"/>
                <a:ea typeface="Roboto"/>
                <a:cs typeface="Roboto"/>
                <a:sym typeface="Roboto"/>
              </a:rPr>
              <a:t>The Royal f</a:t>
            </a:r>
            <a:r>
              <a:rPr b="1" lang="en" sz="2200">
                <a:solidFill>
                  <a:schemeClr val="dk1"/>
                </a:solidFill>
                <a:latin typeface="Roboto"/>
                <a:ea typeface="Roboto"/>
                <a:cs typeface="Roboto"/>
                <a:sym typeface="Roboto"/>
              </a:rPr>
              <a:t>amily of England</a:t>
            </a:r>
            <a:endParaRPr b="1" sz="2200">
              <a:solidFill>
                <a:schemeClr val="dk1"/>
              </a:solidFill>
              <a:latin typeface="Roboto"/>
              <a:ea typeface="Roboto"/>
              <a:cs typeface="Roboto"/>
              <a:sym typeface="Roboto"/>
            </a:endParaRPr>
          </a:p>
        </p:txBody>
      </p:sp>
      <p:sp>
        <p:nvSpPr>
          <p:cNvPr id="3258" name="Google Shape;3258;p45"/>
          <p:cNvSpPr/>
          <p:nvPr/>
        </p:nvSpPr>
        <p:spPr>
          <a:xfrm>
            <a:off x="713249" y="2029606"/>
            <a:ext cx="1800300" cy="393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a:solidFill>
                  <a:schemeClr val="dk1"/>
                </a:solidFill>
                <a:latin typeface="Roboto"/>
                <a:ea typeface="Roboto"/>
                <a:cs typeface="Roboto"/>
                <a:sym typeface="Roboto"/>
              </a:rPr>
              <a:t>The Queen</a:t>
            </a:r>
            <a:endParaRPr b="1">
              <a:solidFill>
                <a:schemeClr val="dk1"/>
              </a:solidFill>
              <a:latin typeface="Roboto"/>
              <a:ea typeface="Roboto"/>
              <a:cs typeface="Roboto"/>
              <a:sym typeface="Roboto"/>
            </a:endParaRPr>
          </a:p>
        </p:txBody>
      </p:sp>
      <p:sp>
        <p:nvSpPr>
          <p:cNvPr id="3259" name="Google Shape;3259;p45"/>
          <p:cNvSpPr/>
          <p:nvPr/>
        </p:nvSpPr>
        <p:spPr>
          <a:xfrm>
            <a:off x="713260" y="3291611"/>
            <a:ext cx="1800300" cy="393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a:solidFill>
                  <a:schemeClr val="dk1"/>
                </a:solidFill>
                <a:latin typeface="Roboto"/>
                <a:ea typeface="Roboto"/>
                <a:cs typeface="Roboto"/>
                <a:sym typeface="Roboto"/>
              </a:rPr>
              <a:t>The Duke</a:t>
            </a:r>
            <a:endParaRPr b="1">
              <a:solidFill>
                <a:schemeClr val="dk1"/>
              </a:solidFill>
              <a:latin typeface="Roboto"/>
              <a:ea typeface="Roboto"/>
              <a:cs typeface="Roboto"/>
              <a:sym typeface="Roboto"/>
            </a:endParaRPr>
          </a:p>
        </p:txBody>
      </p:sp>
      <p:sp>
        <p:nvSpPr>
          <p:cNvPr id="3260" name="Google Shape;3260;p45"/>
          <p:cNvSpPr/>
          <p:nvPr/>
        </p:nvSpPr>
        <p:spPr>
          <a:xfrm>
            <a:off x="713249" y="2423205"/>
            <a:ext cx="1800300" cy="393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Roboto"/>
                <a:ea typeface="Roboto"/>
                <a:cs typeface="Roboto"/>
                <a:sym typeface="Roboto"/>
              </a:rPr>
              <a:t>Mercury is the smallest planet</a:t>
            </a:r>
            <a:endParaRPr>
              <a:solidFill>
                <a:schemeClr val="dk1"/>
              </a:solidFill>
              <a:latin typeface="Roboto"/>
              <a:ea typeface="Roboto"/>
              <a:cs typeface="Roboto"/>
              <a:sym typeface="Roboto"/>
            </a:endParaRPr>
          </a:p>
        </p:txBody>
      </p:sp>
      <p:sp>
        <p:nvSpPr>
          <p:cNvPr id="3261" name="Google Shape;3261;p45"/>
          <p:cNvSpPr/>
          <p:nvPr/>
        </p:nvSpPr>
        <p:spPr>
          <a:xfrm>
            <a:off x="713260" y="3685210"/>
            <a:ext cx="1800300" cy="393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Roboto"/>
                <a:ea typeface="Roboto"/>
                <a:cs typeface="Roboto"/>
                <a:sym typeface="Roboto"/>
              </a:rPr>
              <a:t>Venus is the second planet from the Sun</a:t>
            </a:r>
            <a:endParaRPr>
              <a:solidFill>
                <a:schemeClr val="dk1"/>
              </a:solidFill>
              <a:latin typeface="Roboto"/>
              <a:ea typeface="Roboto"/>
              <a:cs typeface="Roboto"/>
              <a:sym typeface="Roboto"/>
            </a:endParaRPr>
          </a:p>
        </p:txBody>
      </p:sp>
      <p:sp>
        <p:nvSpPr>
          <p:cNvPr id="3262" name="Google Shape;3262;p45"/>
          <p:cNvSpPr/>
          <p:nvPr/>
        </p:nvSpPr>
        <p:spPr>
          <a:xfrm>
            <a:off x="2746230" y="2383208"/>
            <a:ext cx="2806500" cy="256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Roboto"/>
                <a:ea typeface="Roboto"/>
                <a:cs typeface="Roboto"/>
                <a:sym typeface="Roboto"/>
              </a:rPr>
              <a:t>Mars is actually a very cold place</a:t>
            </a:r>
            <a:endParaRPr>
              <a:solidFill>
                <a:schemeClr val="dk1"/>
              </a:solidFill>
              <a:latin typeface="Roboto"/>
              <a:ea typeface="Roboto"/>
              <a:cs typeface="Roboto"/>
              <a:sym typeface="Roboto"/>
            </a:endParaRPr>
          </a:p>
        </p:txBody>
      </p:sp>
      <p:sp>
        <p:nvSpPr>
          <p:cNvPr id="3263" name="Google Shape;3263;p45"/>
          <p:cNvSpPr/>
          <p:nvPr/>
        </p:nvSpPr>
        <p:spPr>
          <a:xfrm>
            <a:off x="2746229" y="3128797"/>
            <a:ext cx="2806500" cy="256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Roboto"/>
                <a:ea typeface="Roboto"/>
                <a:cs typeface="Roboto"/>
                <a:sym typeface="Roboto"/>
              </a:rPr>
              <a:t>Jupiter is the biggest planet</a:t>
            </a:r>
            <a:endParaRPr>
              <a:solidFill>
                <a:schemeClr val="dk1"/>
              </a:solidFill>
              <a:latin typeface="Roboto"/>
              <a:ea typeface="Roboto"/>
              <a:cs typeface="Roboto"/>
              <a:sym typeface="Roboto"/>
            </a:endParaRPr>
          </a:p>
        </p:txBody>
      </p:sp>
      <p:sp>
        <p:nvSpPr>
          <p:cNvPr id="3264" name="Google Shape;3264;p45"/>
          <p:cNvSpPr/>
          <p:nvPr/>
        </p:nvSpPr>
        <p:spPr>
          <a:xfrm>
            <a:off x="2746213" y="3874386"/>
            <a:ext cx="2806500" cy="256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Roboto"/>
                <a:ea typeface="Roboto"/>
                <a:cs typeface="Roboto"/>
                <a:sym typeface="Roboto"/>
              </a:rPr>
              <a:t>Neptune is very far away</a:t>
            </a:r>
            <a:endParaRPr>
              <a:solidFill>
                <a:schemeClr val="dk1"/>
              </a:solidFill>
              <a:latin typeface="Roboto"/>
              <a:ea typeface="Roboto"/>
              <a:cs typeface="Roboto"/>
              <a:sym typeface="Roboto"/>
            </a:endParaRPr>
          </a:p>
        </p:txBody>
      </p:sp>
      <p:sp>
        <p:nvSpPr>
          <p:cNvPr id="3265" name="Google Shape;3265;p45"/>
          <p:cNvSpPr/>
          <p:nvPr/>
        </p:nvSpPr>
        <p:spPr>
          <a:xfrm rot="5347052">
            <a:off x="5604066" y="1594466"/>
            <a:ext cx="2767587" cy="2362867"/>
          </a:xfrm>
          <a:custGeom>
            <a:rect b="b" l="l" r="r" t="t"/>
            <a:pathLst>
              <a:path extrusionOk="0" h="91079" w="61111">
                <a:moveTo>
                  <a:pt x="58313" y="0"/>
                </a:moveTo>
                <a:cubicBezTo>
                  <a:pt x="57951" y="0"/>
                  <a:pt x="57372" y="289"/>
                  <a:pt x="57108" y="369"/>
                </a:cubicBezTo>
                <a:cubicBezTo>
                  <a:pt x="56707" y="435"/>
                  <a:pt x="56274" y="535"/>
                  <a:pt x="55940" y="669"/>
                </a:cubicBezTo>
                <a:cubicBezTo>
                  <a:pt x="55896" y="680"/>
                  <a:pt x="55850" y="685"/>
                  <a:pt x="55803" y="685"/>
                </a:cubicBezTo>
                <a:cubicBezTo>
                  <a:pt x="55418" y="685"/>
                  <a:pt x="54936" y="358"/>
                  <a:pt x="54639" y="269"/>
                </a:cubicBezTo>
                <a:cubicBezTo>
                  <a:pt x="54397" y="215"/>
                  <a:pt x="53656" y="74"/>
                  <a:pt x="53151" y="74"/>
                </a:cubicBezTo>
                <a:cubicBezTo>
                  <a:pt x="53030" y="74"/>
                  <a:pt x="52922" y="82"/>
                  <a:pt x="52838" y="102"/>
                </a:cubicBezTo>
                <a:cubicBezTo>
                  <a:pt x="52603" y="180"/>
                  <a:pt x="51968" y="212"/>
                  <a:pt x="51362" y="212"/>
                </a:cubicBezTo>
                <a:cubicBezTo>
                  <a:pt x="50933" y="212"/>
                  <a:pt x="50518" y="196"/>
                  <a:pt x="50269" y="169"/>
                </a:cubicBezTo>
                <a:cubicBezTo>
                  <a:pt x="50150" y="150"/>
                  <a:pt x="50040" y="141"/>
                  <a:pt x="49938" y="141"/>
                </a:cubicBezTo>
                <a:cubicBezTo>
                  <a:pt x="49499" y="141"/>
                  <a:pt x="49206" y="294"/>
                  <a:pt x="48935" y="402"/>
                </a:cubicBezTo>
                <a:cubicBezTo>
                  <a:pt x="48602" y="535"/>
                  <a:pt x="48001" y="1069"/>
                  <a:pt x="47801" y="1236"/>
                </a:cubicBezTo>
                <a:cubicBezTo>
                  <a:pt x="47630" y="1378"/>
                  <a:pt x="46854" y="1738"/>
                  <a:pt x="46339" y="1738"/>
                </a:cubicBezTo>
                <a:cubicBezTo>
                  <a:pt x="46250" y="1738"/>
                  <a:pt x="46169" y="1728"/>
                  <a:pt x="46100" y="1703"/>
                </a:cubicBezTo>
                <a:cubicBezTo>
                  <a:pt x="46031" y="1678"/>
                  <a:pt x="45949" y="1668"/>
                  <a:pt x="45858" y="1668"/>
                </a:cubicBezTo>
                <a:cubicBezTo>
                  <a:pt x="45328" y="1668"/>
                  <a:pt x="44498" y="2033"/>
                  <a:pt x="44299" y="2203"/>
                </a:cubicBezTo>
                <a:cubicBezTo>
                  <a:pt x="44065" y="2403"/>
                  <a:pt x="43331" y="3004"/>
                  <a:pt x="43031" y="3204"/>
                </a:cubicBezTo>
                <a:cubicBezTo>
                  <a:pt x="42764" y="3404"/>
                  <a:pt x="42497" y="3938"/>
                  <a:pt x="42264" y="4038"/>
                </a:cubicBezTo>
                <a:cubicBezTo>
                  <a:pt x="41997" y="4105"/>
                  <a:pt x="40162" y="4538"/>
                  <a:pt x="39895" y="4738"/>
                </a:cubicBezTo>
                <a:cubicBezTo>
                  <a:pt x="39595" y="4939"/>
                  <a:pt x="39095" y="5706"/>
                  <a:pt x="38761" y="6006"/>
                </a:cubicBezTo>
                <a:cubicBezTo>
                  <a:pt x="38394" y="6240"/>
                  <a:pt x="37093" y="6273"/>
                  <a:pt x="36760" y="6540"/>
                </a:cubicBezTo>
                <a:cubicBezTo>
                  <a:pt x="36360" y="6773"/>
                  <a:pt x="34992" y="7440"/>
                  <a:pt x="34992" y="7440"/>
                </a:cubicBezTo>
                <a:cubicBezTo>
                  <a:pt x="34992" y="7440"/>
                  <a:pt x="34961" y="8580"/>
                  <a:pt x="34840" y="8580"/>
                </a:cubicBezTo>
                <a:cubicBezTo>
                  <a:pt x="34835" y="8580"/>
                  <a:pt x="34830" y="8578"/>
                  <a:pt x="34825" y="8575"/>
                </a:cubicBezTo>
                <a:cubicBezTo>
                  <a:pt x="34692" y="8508"/>
                  <a:pt x="33691" y="7674"/>
                  <a:pt x="33357" y="7507"/>
                </a:cubicBezTo>
                <a:cubicBezTo>
                  <a:pt x="33298" y="7477"/>
                  <a:pt x="33187" y="7465"/>
                  <a:pt x="33043" y="7465"/>
                </a:cubicBezTo>
                <a:cubicBezTo>
                  <a:pt x="32378" y="7465"/>
                  <a:pt x="31014" y="7737"/>
                  <a:pt x="30822" y="7874"/>
                </a:cubicBezTo>
                <a:cubicBezTo>
                  <a:pt x="30622" y="8041"/>
                  <a:pt x="29521" y="8841"/>
                  <a:pt x="29421" y="8941"/>
                </a:cubicBezTo>
                <a:cubicBezTo>
                  <a:pt x="29288" y="9075"/>
                  <a:pt x="28554" y="9408"/>
                  <a:pt x="28354" y="9542"/>
                </a:cubicBezTo>
                <a:cubicBezTo>
                  <a:pt x="28220" y="9709"/>
                  <a:pt x="26986" y="10076"/>
                  <a:pt x="26986" y="10443"/>
                </a:cubicBezTo>
                <a:cubicBezTo>
                  <a:pt x="26986" y="10843"/>
                  <a:pt x="26352" y="11343"/>
                  <a:pt x="26252" y="11577"/>
                </a:cubicBezTo>
                <a:cubicBezTo>
                  <a:pt x="26086" y="11844"/>
                  <a:pt x="25318" y="12010"/>
                  <a:pt x="24918" y="12210"/>
                </a:cubicBezTo>
                <a:cubicBezTo>
                  <a:pt x="24484" y="12411"/>
                  <a:pt x="23751" y="13044"/>
                  <a:pt x="23317" y="13211"/>
                </a:cubicBezTo>
                <a:cubicBezTo>
                  <a:pt x="23225" y="13249"/>
                  <a:pt x="23107" y="13263"/>
                  <a:pt x="22976" y="13263"/>
                </a:cubicBezTo>
                <a:cubicBezTo>
                  <a:pt x="22647" y="13263"/>
                  <a:pt x="22236" y="13176"/>
                  <a:pt x="21965" y="13176"/>
                </a:cubicBezTo>
                <a:cubicBezTo>
                  <a:pt x="21875" y="13176"/>
                  <a:pt x="21800" y="13186"/>
                  <a:pt x="21749" y="13211"/>
                </a:cubicBezTo>
                <a:cubicBezTo>
                  <a:pt x="21728" y="13220"/>
                  <a:pt x="21704" y="13225"/>
                  <a:pt x="21675" y="13225"/>
                </a:cubicBezTo>
                <a:cubicBezTo>
                  <a:pt x="21292" y="13225"/>
                  <a:pt x="20265" y="12444"/>
                  <a:pt x="20048" y="12444"/>
                </a:cubicBezTo>
                <a:cubicBezTo>
                  <a:pt x="19781" y="12444"/>
                  <a:pt x="18313" y="12210"/>
                  <a:pt x="18046" y="12110"/>
                </a:cubicBezTo>
                <a:cubicBezTo>
                  <a:pt x="18037" y="12109"/>
                  <a:pt x="18027" y="12109"/>
                  <a:pt x="18017" y="12109"/>
                </a:cubicBezTo>
                <a:cubicBezTo>
                  <a:pt x="17753" y="12109"/>
                  <a:pt x="17400" y="12514"/>
                  <a:pt x="17079" y="12611"/>
                </a:cubicBezTo>
                <a:cubicBezTo>
                  <a:pt x="16779" y="12744"/>
                  <a:pt x="16112" y="13745"/>
                  <a:pt x="15912" y="13878"/>
                </a:cubicBezTo>
                <a:cubicBezTo>
                  <a:pt x="15711" y="14045"/>
                  <a:pt x="14878" y="14912"/>
                  <a:pt x="14577" y="15012"/>
                </a:cubicBezTo>
                <a:cubicBezTo>
                  <a:pt x="14534" y="15017"/>
                  <a:pt x="14476" y="15019"/>
                  <a:pt x="14406" y="15019"/>
                </a:cubicBezTo>
                <a:cubicBezTo>
                  <a:pt x="13987" y="15019"/>
                  <a:pt x="13162" y="14946"/>
                  <a:pt x="12876" y="14946"/>
                </a:cubicBezTo>
                <a:cubicBezTo>
                  <a:pt x="12543" y="14946"/>
                  <a:pt x="11975" y="15580"/>
                  <a:pt x="11809" y="15680"/>
                </a:cubicBezTo>
                <a:cubicBezTo>
                  <a:pt x="11642" y="15746"/>
                  <a:pt x="10608" y="16547"/>
                  <a:pt x="10474" y="16580"/>
                </a:cubicBezTo>
                <a:cubicBezTo>
                  <a:pt x="10469" y="16584"/>
                  <a:pt x="10462" y="16585"/>
                  <a:pt x="10453" y="16585"/>
                </a:cubicBezTo>
                <a:cubicBezTo>
                  <a:pt x="10295" y="16585"/>
                  <a:pt x="9598" y="16043"/>
                  <a:pt x="9440" y="15980"/>
                </a:cubicBezTo>
                <a:cubicBezTo>
                  <a:pt x="9274" y="15880"/>
                  <a:pt x="7739" y="14379"/>
                  <a:pt x="7539" y="14379"/>
                </a:cubicBezTo>
                <a:cubicBezTo>
                  <a:pt x="7305" y="14379"/>
                  <a:pt x="6605" y="13478"/>
                  <a:pt x="6205" y="13345"/>
                </a:cubicBezTo>
                <a:cubicBezTo>
                  <a:pt x="6147" y="13327"/>
                  <a:pt x="6083" y="13319"/>
                  <a:pt x="6014" y="13319"/>
                </a:cubicBezTo>
                <a:cubicBezTo>
                  <a:pt x="5562" y="13319"/>
                  <a:pt x="4911" y="13654"/>
                  <a:pt x="4737" y="13712"/>
                </a:cubicBezTo>
                <a:cubicBezTo>
                  <a:pt x="4725" y="13717"/>
                  <a:pt x="4711" y="13720"/>
                  <a:pt x="4696" y="13720"/>
                </a:cubicBezTo>
                <a:cubicBezTo>
                  <a:pt x="4445" y="13720"/>
                  <a:pt x="3726" y="13005"/>
                  <a:pt x="3569" y="12911"/>
                </a:cubicBezTo>
                <a:cubicBezTo>
                  <a:pt x="3407" y="12846"/>
                  <a:pt x="2609" y="12209"/>
                  <a:pt x="2291" y="12209"/>
                </a:cubicBezTo>
                <a:cubicBezTo>
                  <a:pt x="2283" y="12209"/>
                  <a:pt x="2276" y="12210"/>
                  <a:pt x="2269" y="12210"/>
                </a:cubicBezTo>
                <a:cubicBezTo>
                  <a:pt x="2254" y="12212"/>
                  <a:pt x="2236" y="12213"/>
                  <a:pt x="2215" y="12213"/>
                </a:cubicBezTo>
                <a:cubicBezTo>
                  <a:pt x="1788" y="12213"/>
                  <a:pt x="34" y="11910"/>
                  <a:pt x="34" y="11910"/>
                </a:cubicBezTo>
                <a:lnTo>
                  <a:pt x="0" y="11910"/>
                </a:lnTo>
                <a:lnTo>
                  <a:pt x="0" y="88265"/>
                </a:lnTo>
                <a:lnTo>
                  <a:pt x="601" y="88999"/>
                </a:lnTo>
                <a:cubicBezTo>
                  <a:pt x="601" y="88999"/>
                  <a:pt x="2635" y="88498"/>
                  <a:pt x="2969" y="88265"/>
                </a:cubicBezTo>
                <a:cubicBezTo>
                  <a:pt x="3303" y="87998"/>
                  <a:pt x="3770" y="87898"/>
                  <a:pt x="4070" y="87898"/>
                </a:cubicBezTo>
                <a:cubicBezTo>
                  <a:pt x="4303" y="87898"/>
                  <a:pt x="5271" y="88332"/>
                  <a:pt x="5638" y="88432"/>
                </a:cubicBezTo>
                <a:cubicBezTo>
                  <a:pt x="5658" y="88435"/>
                  <a:pt x="5680" y="88437"/>
                  <a:pt x="5702" y="88437"/>
                </a:cubicBezTo>
                <a:cubicBezTo>
                  <a:pt x="6088" y="88437"/>
                  <a:pt x="6788" y="87931"/>
                  <a:pt x="7072" y="87931"/>
                </a:cubicBezTo>
                <a:cubicBezTo>
                  <a:pt x="7339" y="87931"/>
                  <a:pt x="8606" y="87097"/>
                  <a:pt x="8606" y="87097"/>
                </a:cubicBezTo>
                <a:cubicBezTo>
                  <a:pt x="8606" y="87097"/>
                  <a:pt x="9607" y="88165"/>
                  <a:pt x="9774" y="88232"/>
                </a:cubicBezTo>
                <a:cubicBezTo>
                  <a:pt x="9783" y="88233"/>
                  <a:pt x="9793" y="88234"/>
                  <a:pt x="9805" y="88234"/>
                </a:cubicBezTo>
                <a:cubicBezTo>
                  <a:pt x="10071" y="88234"/>
                  <a:pt x="11118" y="87895"/>
                  <a:pt x="11342" y="87831"/>
                </a:cubicBezTo>
                <a:cubicBezTo>
                  <a:pt x="11609" y="87831"/>
                  <a:pt x="12142" y="87431"/>
                  <a:pt x="12242" y="87331"/>
                </a:cubicBezTo>
                <a:cubicBezTo>
                  <a:pt x="12246" y="87330"/>
                  <a:pt x="12251" y="87329"/>
                  <a:pt x="12258" y="87329"/>
                </a:cubicBezTo>
                <a:cubicBezTo>
                  <a:pt x="12448" y="87329"/>
                  <a:pt x="13918" y="87775"/>
                  <a:pt x="14144" y="88065"/>
                </a:cubicBezTo>
                <a:cubicBezTo>
                  <a:pt x="14411" y="88298"/>
                  <a:pt x="16112" y="89166"/>
                  <a:pt x="16312" y="89299"/>
                </a:cubicBezTo>
                <a:cubicBezTo>
                  <a:pt x="16512" y="89432"/>
                  <a:pt x="16912" y="89666"/>
                  <a:pt x="17246" y="89833"/>
                </a:cubicBezTo>
                <a:cubicBezTo>
                  <a:pt x="17579" y="89999"/>
                  <a:pt x="18547" y="90433"/>
                  <a:pt x="18980" y="90500"/>
                </a:cubicBezTo>
                <a:cubicBezTo>
                  <a:pt x="19379" y="90592"/>
                  <a:pt x="21244" y="91079"/>
                  <a:pt x="21724" y="91079"/>
                </a:cubicBezTo>
                <a:cubicBezTo>
                  <a:pt x="21766" y="91079"/>
                  <a:pt x="21797" y="91075"/>
                  <a:pt x="21816" y="91067"/>
                </a:cubicBezTo>
                <a:cubicBezTo>
                  <a:pt x="22083" y="90933"/>
                  <a:pt x="22917" y="90433"/>
                  <a:pt x="23150" y="90400"/>
                </a:cubicBezTo>
                <a:cubicBezTo>
                  <a:pt x="23417" y="90333"/>
                  <a:pt x="23717" y="89799"/>
                  <a:pt x="24084" y="89766"/>
                </a:cubicBezTo>
                <a:cubicBezTo>
                  <a:pt x="24096" y="89765"/>
                  <a:pt x="24108" y="89764"/>
                  <a:pt x="24121" y="89764"/>
                </a:cubicBezTo>
                <a:cubicBezTo>
                  <a:pt x="24468" y="89764"/>
                  <a:pt x="25149" y="90146"/>
                  <a:pt x="25490" y="90146"/>
                </a:cubicBezTo>
                <a:cubicBezTo>
                  <a:pt x="25526" y="90146"/>
                  <a:pt x="25558" y="90142"/>
                  <a:pt x="25585" y="90133"/>
                </a:cubicBezTo>
                <a:cubicBezTo>
                  <a:pt x="25852" y="90066"/>
                  <a:pt x="27053" y="89833"/>
                  <a:pt x="27487" y="89633"/>
                </a:cubicBezTo>
                <a:cubicBezTo>
                  <a:pt x="27954" y="89432"/>
                  <a:pt x="28821" y="87931"/>
                  <a:pt x="29154" y="87598"/>
                </a:cubicBezTo>
                <a:cubicBezTo>
                  <a:pt x="29488" y="87264"/>
                  <a:pt x="29888" y="85930"/>
                  <a:pt x="30122" y="85596"/>
                </a:cubicBezTo>
                <a:cubicBezTo>
                  <a:pt x="30355" y="85263"/>
                  <a:pt x="31156" y="85163"/>
                  <a:pt x="31589" y="85096"/>
                </a:cubicBezTo>
                <a:cubicBezTo>
                  <a:pt x="31990" y="84996"/>
                  <a:pt x="33791" y="84229"/>
                  <a:pt x="33958" y="84095"/>
                </a:cubicBezTo>
                <a:cubicBezTo>
                  <a:pt x="34110" y="83974"/>
                  <a:pt x="35975" y="83548"/>
                  <a:pt x="36535" y="83548"/>
                </a:cubicBezTo>
                <a:cubicBezTo>
                  <a:pt x="36590" y="83548"/>
                  <a:pt x="36633" y="83553"/>
                  <a:pt x="36660" y="83562"/>
                </a:cubicBezTo>
                <a:cubicBezTo>
                  <a:pt x="36910" y="83624"/>
                  <a:pt x="37426" y="84304"/>
                  <a:pt x="37626" y="84304"/>
                </a:cubicBezTo>
                <a:cubicBezTo>
                  <a:pt x="37639" y="84304"/>
                  <a:pt x="37650" y="84302"/>
                  <a:pt x="37660" y="84295"/>
                </a:cubicBezTo>
                <a:cubicBezTo>
                  <a:pt x="37827" y="84229"/>
                  <a:pt x="38928" y="83795"/>
                  <a:pt x="39295" y="83662"/>
                </a:cubicBezTo>
                <a:cubicBezTo>
                  <a:pt x="39345" y="83642"/>
                  <a:pt x="39399" y="83634"/>
                  <a:pt x="39455" y="83634"/>
                </a:cubicBezTo>
                <a:cubicBezTo>
                  <a:pt x="39890" y="83634"/>
                  <a:pt x="40482" y="84140"/>
                  <a:pt x="40629" y="84229"/>
                </a:cubicBezTo>
                <a:cubicBezTo>
                  <a:pt x="40829" y="84295"/>
                  <a:pt x="42164" y="85396"/>
                  <a:pt x="42164" y="85396"/>
                </a:cubicBezTo>
                <a:cubicBezTo>
                  <a:pt x="42164" y="85396"/>
                  <a:pt x="43354" y="85732"/>
                  <a:pt x="43574" y="85732"/>
                </a:cubicBezTo>
                <a:cubicBezTo>
                  <a:pt x="43584" y="85732"/>
                  <a:pt x="43592" y="85731"/>
                  <a:pt x="43598" y="85730"/>
                </a:cubicBezTo>
                <a:cubicBezTo>
                  <a:pt x="43731" y="85663"/>
                  <a:pt x="45533" y="85430"/>
                  <a:pt x="45900" y="85329"/>
                </a:cubicBezTo>
                <a:cubicBezTo>
                  <a:pt x="46267" y="85263"/>
                  <a:pt x="46500" y="84629"/>
                  <a:pt x="47000" y="84295"/>
                </a:cubicBezTo>
                <a:cubicBezTo>
                  <a:pt x="47501" y="83928"/>
                  <a:pt x="47934" y="83328"/>
                  <a:pt x="48168" y="82994"/>
                </a:cubicBezTo>
                <a:cubicBezTo>
                  <a:pt x="48435" y="82661"/>
                  <a:pt x="48768" y="82060"/>
                  <a:pt x="49169" y="81927"/>
                </a:cubicBezTo>
                <a:cubicBezTo>
                  <a:pt x="49602" y="81794"/>
                  <a:pt x="51037" y="81527"/>
                  <a:pt x="51337" y="81427"/>
                </a:cubicBezTo>
                <a:cubicBezTo>
                  <a:pt x="51637" y="81327"/>
                  <a:pt x="52438" y="81260"/>
                  <a:pt x="52938" y="81260"/>
                </a:cubicBezTo>
                <a:cubicBezTo>
                  <a:pt x="53438" y="81260"/>
                  <a:pt x="54172" y="80960"/>
                  <a:pt x="54606" y="80760"/>
                </a:cubicBezTo>
                <a:cubicBezTo>
                  <a:pt x="55006" y="80559"/>
                  <a:pt x="55306" y="80326"/>
                  <a:pt x="55507" y="80259"/>
                </a:cubicBezTo>
                <a:cubicBezTo>
                  <a:pt x="55529" y="80253"/>
                  <a:pt x="55557" y="80250"/>
                  <a:pt x="55591" y="80250"/>
                </a:cubicBezTo>
                <a:cubicBezTo>
                  <a:pt x="55813" y="80250"/>
                  <a:pt x="56268" y="80364"/>
                  <a:pt x="56698" y="80364"/>
                </a:cubicBezTo>
                <a:cubicBezTo>
                  <a:pt x="56906" y="80364"/>
                  <a:pt x="57107" y="80338"/>
                  <a:pt x="57274" y="80259"/>
                </a:cubicBezTo>
                <a:cubicBezTo>
                  <a:pt x="57808" y="80026"/>
                  <a:pt x="61111" y="79225"/>
                  <a:pt x="61111" y="79225"/>
                </a:cubicBezTo>
                <a:lnTo>
                  <a:pt x="61111" y="1570"/>
                </a:lnTo>
                <a:cubicBezTo>
                  <a:pt x="61111" y="1570"/>
                  <a:pt x="58842" y="335"/>
                  <a:pt x="58542" y="68"/>
                </a:cubicBezTo>
                <a:cubicBezTo>
                  <a:pt x="58487" y="20"/>
                  <a:pt x="58407" y="0"/>
                  <a:pt x="58313" y="0"/>
                </a:cubicBezTo>
                <a:close/>
              </a:path>
            </a:pathLst>
          </a:custGeom>
          <a:solidFill>
            <a:srgbClr val="FFFFFF"/>
          </a:solidFill>
          <a:ln>
            <a:noFill/>
          </a:ln>
          <a:effectLst>
            <a:outerShdw blurRad="57150" rotWithShape="0" algn="bl" dir="5400000" dist="19050">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45"/>
          <p:cNvSpPr/>
          <p:nvPr/>
        </p:nvSpPr>
        <p:spPr>
          <a:xfrm rot="394496">
            <a:off x="5713039" y="1199327"/>
            <a:ext cx="825606" cy="371116"/>
          </a:xfrm>
          <a:custGeom>
            <a:rect b="b" l="l" r="r" t="t"/>
            <a:pathLst>
              <a:path extrusionOk="0" h="14845" w="33025">
                <a:moveTo>
                  <a:pt x="28621" y="0"/>
                </a:moveTo>
                <a:lnTo>
                  <a:pt x="68" y="4437"/>
                </a:lnTo>
                <a:cubicBezTo>
                  <a:pt x="34" y="4570"/>
                  <a:pt x="1" y="4670"/>
                  <a:pt x="34" y="4804"/>
                </a:cubicBezTo>
                <a:cubicBezTo>
                  <a:pt x="101" y="5070"/>
                  <a:pt x="401" y="5137"/>
                  <a:pt x="568" y="5171"/>
                </a:cubicBezTo>
                <a:cubicBezTo>
                  <a:pt x="902" y="5271"/>
                  <a:pt x="1235" y="5271"/>
                  <a:pt x="1535" y="5437"/>
                </a:cubicBezTo>
                <a:cubicBezTo>
                  <a:pt x="1869" y="5604"/>
                  <a:pt x="1869" y="5738"/>
                  <a:pt x="1869" y="6071"/>
                </a:cubicBezTo>
                <a:cubicBezTo>
                  <a:pt x="1869" y="6238"/>
                  <a:pt x="1769" y="6405"/>
                  <a:pt x="1769" y="6572"/>
                </a:cubicBezTo>
                <a:cubicBezTo>
                  <a:pt x="1736" y="6638"/>
                  <a:pt x="1769" y="6738"/>
                  <a:pt x="1869" y="6772"/>
                </a:cubicBezTo>
                <a:cubicBezTo>
                  <a:pt x="2036" y="6772"/>
                  <a:pt x="2169" y="6838"/>
                  <a:pt x="2269" y="6972"/>
                </a:cubicBezTo>
                <a:cubicBezTo>
                  <a:pt x="2269" y="7172"/>
                  <a:pt x="2203" y="7305"/>
                  <a:pt x="2036" y="7439"/>
                </a:cubicBezTo>
                <a:cubicBezTo>
                  <a:pt x="1869" y="7506"/>
                  <a:pt x="1836" y="7606"/>
                  <a:pt x="1902" y="7739"/>
                </a:cubicBezTo>
                <a:cubicBezTo>
                  <a:pt x="2002" y="7772"/>
                  <a:pt x="2036" y="7806"/>
                  <a:pt x="2069" y="7906"/>
                </a:cubicBezTo>
                <a:cubicBezTo>
                  <a:pt x="2102" y="7973"/>
                  <a:pt x="2169" y="8006"/>
                  <a:pt x="2102" y="8139"/>
                </a:cubicBezTo>
                <a:cubicBezTo>
                  <a:pt x="2102" y="8473"/>
                  <a:pt x="2569" y="8339"/>
                  <a:pt x="2670" y="8640"/>
                </a:cubicBezTo>
                <a:cubicBezTo>
                  <a:pt x="2703" y="8806"/>
                  <a:pt x="2503" y="8973"/>
                  <a:pt x="2503" y="9173"/>
                </a:cubicBezTo>
                <a:cubicBezTo>
                  <a:pt x="2536" y="9273"/>
                  <a:pt x="2536" y="9340"/>
                  <a:pt x="2536" y="9440"/>
                </a:cubicBezTo>
                <a:cubicBezTo>
                  <a:pt x="2436" y="9574"/>
                  <a:pt x="2369" y="9640"/>
                  <a:pt x="2236" y="9774"/>
                </a:cubicBezTo>
                <a:cubicBezTo>
                  <a:pt x="2102" y="9907"/>
                  <a:pt x="2036" y="9974"/>
                  <a:pt x="2002" y="10141"/>
                </a:cubicBezTo>
                <a:cubicBezTo>
                  <a:pt x="1936" y="10308"/>
                  <a:pt x="2002" y="10441"/>
                  <a:pt x="1836" y="10608"/>
                </a:cubicBezTo>
                <a:cubicBezTo>
                  <a:pt x="1702" y="10741"/>
                  <a:pt x="1502" y="10775"/>
                  <a:pt x="1369" y="10941"/>
                </a:cubicBezTo>
                <a:cubicBezTo>
                  <a:pt x="1269" y="11075"/>
                  <a:pt x="1168" y="11242"/>
                  <a:pt x="1068" y="11408"/>
                </a:cubicBezTo>
                <a:cubicBezTo>
                  <a:pt x="935" y="11575"/>
                  <a:pt x="1035" y="11775"/>
                  <a:pt x="1202" y="11842"/>
                </a:cubicBezTo>
                <a:cubicBezTo>
                  <a:pt x="1335" y="11942"/>
                  <a:pt x="1502" y="11942"/>
                  <a:pt x="1569" y="12075"/>
                </a:cubicBezTo>
                <a:cubicBezTo>
                  <a:pt x="1669" y="12142"/>
                  <a:pt x="1669" y="12276"/>
                  <a:pt x="1669" y="12409"/>
                </a:cubicBezTo>
                <a:cubicBezTo>
                  <a:pt x="1669" y="12442"/>
                  <a:pt x="1602" y="12609"/>
                  <a:pt x="1602" y="12643"/>
                </a:cubicBezTo>
                <a:cubicBezTo>
                  <a:pt x="1669" y="12776"/>
                  <a:pt x="2036" y="12843"/>
                  <a:pt x="2169" y="12909"/>
                </a:cubicBezTo>
                <a:cubicBezTo>
                  <a:pt x="2369" y="13009"/>
                  <a:pt x="2770" y="13110"/>
                  <a:pt x="2536" y="13410"/>
                </a:cubicBezTo>
                <a:cubicBezTo>
                  <a:pt x="2670" y="13610"/>
                  <a:pt x="2836" y="13777"/>
                  <a:pt x="2603" y="13977"/>
                </a:cubicBezTo>
                <a:cubicBezTo>
                  <a:pt x="2670" y="14077"/>
                  <a:pt x="2736" y="14110"/>
                  <a:pt x="2836" y="14144"/>
                </a:cubicBezTo>
                <a:cubicBezTo>
                  <a:pt x="2903" y="14244"/>
                  <a:pt x="2903" y="14310"/>
                  <a:pt x="2870" y="14444"/>
                </a:cubicBezTo>
                <a:cubicBezTo>
                  <a:pt x="2836" y="14577"/>
                  <a:pt x="2836" y="14677"/>
                  <a:pt x="2870" y="14777"/>
                </a:cubicBezTo>
                <a:lnTo>
                  <a:pt x="2870" y="14844"/>
                </a:lnTo>
                <a:lnTo>
                  <a:pt x="32091" y="10308"/>
                </a:lnTo>
                <a:lnTo>
                  <a:pt x="31590" y="9941"/>
                </a:lnTo>
                <a:cubicBezTo>
                  <a:pt x="31390" y="9740"/>
                  <a:pt x="31257" y="9640"/>
                  <a:pt x="31223" y="9340"/>
                </a:cubicBezTo>
                <a:cubicBezTo>
                  <a:pt x="31190" y="9240"/>
                  <a:pt x="31223" y="8907"/>
                  <a:pt x="31123" y="8773"/>
                </a:cubicBezTo>
                <a:cubicBezTo>
                  <a:pt x="31056" y="8673"/>
                  <a:pt x="30890" y="8740"/>
                  <a:pt x="30790" y="8673"/>
                </a:cubicBezTo>
                <a:cubicBezTo>
                  <a:pt x="30790" y="8506"/>
                  <a:pt x="31023" y="8306"/>
                  <a:pt x="31090" y="8139"/>
                </a:cubicBezTo>
                <a:cubicBezTo>
                  <a:pt x="31223" y="7806"/>
                  <a:pt x="31223" y="7506"/>
                  <a:pt x="31423" y="7239"/>
                </a:cubicBezTo>
                <a:cubicBezTo>
                  <a:pt x="31757" y="6805"/>
                  <a:pt x="32324" y="6572"/>
                  <a:pt x="32691" y="6105"/>
                </a:cubicBezTo>
                <a:cubicBezTo>
                  <a:pt x="33025" y="5604"/>
                  <a:pt x="32224" y="5604"/>
                  <a:pt x="31924" y="5571"/>
                </a:cubicBezTo>
                <a:cubicBezTo>
                  <a:pt x="31624" y="5504"/>
                  <a:pt x="31023" y="5471"/>
                  <a:pt x="30823" y="5137"/>
                </a:cubicBezTo>
                <a:cubicBezTo>
                  <a:pt x="30790" y="5070"/>
                  <a:pt x="30823" y="4937"/>
                  <a:pt x="30790" y="4804"/>
                </a:cubicBezTo>
                <a:cubicBezTo>
                  <a:pt x="30790" y="4770"/>
                  <a:pt x="30723" y="4670"/>
                  <a:pt x="30723" y="4637"/>
                </a:cubicBezTo>
                <a:cubicBezTo>
                  <a:pt x="30723" y="4570"/>
                  <a:pt x="30756" y="4503"/>
                  <a:pt x="30756" y="4437"/>
                </a:cubicBezTo>
                <a:cubicBezTo>
                  <a:pt x="30790" y="4237"/>
                  <a:pt x="30656" y="4103"/>
                  <a:pt x="30456" y="4070"/>
                </a:cubicBezTo>
                <a:cubicBezTo>
                  <a:pt x="30523" y="3903"/>
                  <a:pt x="30723" y="3803"/>
                  <a:pt x="30790" y="3636"/>
                </a:cubicBezTo>
                <a:cubicBezTo>
                  <a:pt x="30856" y="3503"/>
                  <a:pt x="30856" y="3503"/>
                  <a:pt x="30856" y="3403"/>
                </a:cubicBezTo>
                <a:cubicBezTo>
                  <a:pt x="30856" y="3303"/>
                  <a:pt x="30856" y="3269"/>
                  <a:pt x="30890" y="3136"/>
                </a:cubicBezTo>
                <a:cubicBezTo>
                  <a:pt x="30890" y="3069"/>
                  <a:pt x="30890" y="3002"/>
                  <a:pt x="30923" y="2936"/>
                </a:cubicBezTo>
                <a:cubicBezTo>
                  <a:pt x="30923" y="2836"/>
                  <a:pt x="30890" y="2769"/>
                  <a:pt x="30856" y="2669"/>
                </a:cubicBezTo>
                <a:cubicBezTo>
                  <a:pt x="30790" y="2502"/>
                  <a:pt x="30923" y="2402"/>
                  <a:pt x="30890" y="2268"/>
                </a:cubicBezTo>
                <a:cubicBezTo>
                  <a:pt x="30856" y="2068"/>
                  <a:pt x="30756" y="2102"/>
                  <a:pt x="30956" y="1968"/>
                </a:cubicBezTo>
                <a:cubicBezTo>
                  <a:pt x="31123" y="1835"/>
                  <a:pt x="31357" y="1768"/>
                  <a:pt x="31457" y="1601"/>
                </a:cubicBezTo>
                <a:cubicBezTo>
                  <a:pt x="31523" y="1501"/>
                  <a:pt x="31690" y="1334"/>
                  <a:pt x="31624" y="1234"/>
                </a:cubicBezTo>
                <a:cubicBezTo>
                  <a:pt x="31608" y="1159"/>
                  <a:pt x="31531" y="1138"/>
                  <a:pt x="31439" y="1138"/>
                </a:cubicBezTo>
                <a:cubicBezTo>
                  <a:pt x="31328" y="1138"/>
                  <a:pt x="31196" y="1168"/>
                  <a:pt x="31123" y="1168"/>
                </a:cubicBezTo>
                <a:cubicBezTo>
                  <a:pt x="30956" y="1168"/>
                  <a:pt x="30890" y="1134"/>
                  <a:pt x="30790" y="1068"/>
                </a:cubicBezTo>
                <a:cubicBezTo>
                  <a:pt x="30690" y="968"/>
                  <a:pt x="30623" y="901"/>
                  <a:pt x="30523" y="834"/>
                </a:cubicBezTo>
                <a:cubicBezTo>
                  <a:pt x="30289" y="767"/>
                  <a:pt x="30122" y="734"/>
                  <a:pt x="29956" y="634"/>
                </a:cubicBezTo>
                <a:cubicBezTo>
                  <a:pt x="29856" y="567"/>
                  <a:pt x="29722" y="434"/>
                  <a:pt x="29555" y="334"/>
                </a:cubicBezTo>
                <a:cubicBezTo>
                  <a:pt x="29389" y="267"/>
                  <a:pt x="29222" y="234"/>
                  <a:pt x="29055" y="134"/>
                </a:cubicBezTo>
                <a:cubicBezTo>
                  <a:pt x="28922" y="67"/>
                  <a:pt x="28755" y="67"/>
                  <a:pt x="28621" y="0"/>
                </a:cubicBezTo>
                <a:close/>
              </a:path>
            </a:pathLst>
          </a:custGeom>
          <a:solidFill>
            <a:srgbClr val="921C00">
              <a:alpha val="401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45"/>
          <p:cNvSpPr/>
          <p:nvPr/>
        </p:nvSpPr>
        <p:spPr>
          <a:xfrm rot="-52942">
            <a:off x="7185823" y="3967856"/>
            <a:ext cx="825640" cy="371132"/>
          </a:xfrm>
          <a:custGeom>
            <a:rect b="b" l="l" r="r" t="t"/>
            <a:pathLst>
              <a:path extrusionOk="0" h="14845" w="33025">
                <a:moveTo>
                  <a:pt x="28621" y="0"/>
                </a:moveTo>
                <a:lnTo>
                  <a:pt x="68" y="4437"/>
                </a:lnTo>
                <a:cubicBezTo>
                  <a:pt x="34" y="4570"/>
                  <a:pt x="1" y="4670"/>
                  <a:pt x="34" y="4804"/>
                </a:cubicBezTo>
                <a:cubicBezTo>
                  <a:pt x="101" y="5070"/>
                  <a:pt x="401" y="5137"/>
                  <a:pt x="568" y="5171"/>
                </a:cubicBezTo>
                <a:cubicBezTo>
                  <a:pt x="902" y="5271"/>
                  <a:pt x="1235" y="5271"/>
                  <a:pt x="1535" y="5437"/>
                </a:cubicBezTo>
                <a:cubicBezTo>
                  <a:pt x="1869" y="5604"/>
                  <a:pt x="1869" y="5738"/>
                  <a:pt x="1869" y="6071"/>
                </a:cubicBezTo>
                <a:cubicBezTo>
                  <a:pt x="1869" y="6238"/>
                  <a:pt x="1769" y="6405"/>
                  <a:pt x="1769" y="6572"/>
                </a:cubicBezTo>
                <a:cubicBezTo>
                  <a:pt x="1736" y="6638"/>
                  <a:pt x="1769" y="6738"/>
                  <a:pt x="1869" y="6772"/>
                </a:cubicBezTo>
                <a:cubicBezTo>
                  <a:pt x="2036" y="6772"/>
                  <a:pt x="2169" y="6838"/>
                  <a:pt x="2269" y="6972"/>
                </a:cubicBezTo>
                <a:cubicBezTo>
                  <a:pt x="2269" y="7172"/>
                  <a:pt x="2203" y="7305"/>
                  <a:pt x="2036" y="7439"/>
                </a:cubicBezTo>
                <a:cubicBezTo>
                  <a:pt x="1869" y="7506"/>
                  <a:pt x="1836" y="7606"/>
                  <a:pt x="1902" y="7739"/>
                </a:cubicBezTo>
                <a:cubicBezTo>
                  <a:pt x="2002" y="7772"/>
                  <a:pt x="2036" y="7806"/>
                  <a:pt x="2069" y="7906"/>
                </a:cubicBezTo>
                <a:cubicBezTo>
                  <a:pt x="2102" y="7973"/>
                  <a:pt x="2169" y="8006"/>
                  <a:pt x="2102" y="8139"/>
                </a:cubicBezTo>
                <a:cubicBezTo>
                  <a:pt x="2102" y="8473"/>
                  <a:pt x="2569" y="8339"/>
                  <a:pt x="2670" y="8640"/>
                </a:cubicBezTo>
                <a:cubicBezTo>
                  <a:pt x="2703" y="8806"/>
                  <a:pt x="2503" y="8973"/>
                  <a:pt x="2503" y="9173"/>
                </a:cubicBezTo>
                <a:cubicBezTo>
                  <a:pt x="2536" y="9273"/>
                  <a:pt x="2536" y="9340"/>
                  <a:pt x="2536" y="9440"/>
                </a:cubicBezTo>
                <a:cubicBezTo>
                  <a:pt x="2436" y="9574"/>
                  <a:pt x="2369" y="9640"/>
                  <a:pt x="2236" y="9774"/>
                </a:cubicBezTo>
                <a:cubicBezTo>
                  <a:pt x="2102" y="9907"/>
                  <a:pt x="2036" y="9974"/>
                  <a:pt x="2002" y="10141"/>
                </a:cubicBezTo>
                <a:cubicBezTo>
                  <a:pt x="1936" y="10308"/>
                  <a:pt x="2002" y="10441"/>
                  <a:pt x="1836" y="10608"/>
                </a:cubicBezTo>
                <a:cubicBezTo>
                  <a:pt x="1702" y="10741"/>
                  <a:pt x="1502" y="10775"/>
                  <a:pt x="1369" y="10941"/>
                </a:cubicBezTo>
                <a:cubicBezTo>
                  <a:pt x="1269" y="11075"/>
                  <a:pt x="1168" y="11242"/>
                  <a:pt x="1068" y="11408"/>
                </a:cubicBezTo>
                <a:cubicBezTo>
                  <a:pt x="935" y="11575"/>
                  <a:pt x="1035" y="11775"/>
                  <a:pt x="1202" y="11842"/>
                </a:cubicBezTo>
                <a:cubicBezTo>
                  <a:pt x="1335" y="11942"/>
                  <a:pt x="1502" y="11942"/>
                  <a:pt x="1569" y="12075"/>
                </a:cubicBezTo>
                <a:cubicBezTo>
                  <a:pt x="1669" y="12142"/>
                  <a:pt x="1669" y="12276"/>
                  <a:pt x="1669" y="12409"/>
                </a:cubicBezTo>
                <a:cubicBezTo>
                  <a:pt x="1669" y="12442"/>
                  <a:pt x="1602" y="12609"/>
                  <a:pt x="1602" y="12643"/>
                </a:cubicBezTo>
                <a:cubicBezTo>
                  <a:pt x="1669" y="12776"/>
                  <a:pt x="2036" y="12843"/>
                  <a:pt x="2169" y="12909"/>
                </a:cubicBezTo>
                <a:cubicBezTo>
                  <a:pt x="2369" y="13009"/>
                  <a:pt x="2770" y="13110"/>
                  <a:pt x="2536" y="13410"/>
                </a:cubicBezTo>
                <a:cubicBezTo>
                  <a:pt x="2670" y="13610"/>
                  <a:pt x="2836" y="13777"/>
                  <a:pt x="2603" y="13977"/>
                </a:cubicBezTo>
                <a:cubicBezTo>
                  <a:pt x="2670" y="14077"/>
                  <a:pt x="2736" y="14110"/>
                  <a:pt x="2836" y="14144"/>
                </a:cubicBezTo>
                <a:cubicBezTo>
                  <a:pt x="2903" y="14244"/>
                  <a:pt x="2903" y="14310"/>
                  <a:pt x="2870" y="14444"/>
                </a:cubicBezTo>
                <a:cubicBezTo>
                  <a:pt x="2836" y="14577"/>
                  <a:pt x="2836" y="14677"/>
                  <a:pt x="2870" y="14777"/>
                </a:cubicBezTo>
                <a:lnTo>
                  <a:pt x="2870" y="14844"/>
                </a:lnTo>
                <a:lnTo>
                  <a:pt x="32091" y="10308"/>
                </a:lnTo>
                <a:lnTo>
                  <a:pt x="31590" y="9941"/>
                </a:lnTo>
                <a:cubicBezTo>
                  <a:pt x="31390" y="9740"/>
                  <a:pt x="31257" y="9640"/>
                  <a:pt x="31223" y="9340"/>
                </a:cubicBezTo>
                <a:cubicBezTo>
                  <a:pt x="31190" y="9240"/>
                  <a:pt x="31223" y="8907"/>
                  <a:pt x="31123" y="8773"/>
                </a:cubicBezTo>
                <a:cubicBezTo>
                  <a:pt x="31056" y="8673"/>
                  <a:pt x="30890" y="8740"/>
                  <a:pt x="30790" y="8673"/>
                </a:cubicBezTo>
                <a:cubicBezTo>
                  <a:pt x="30790" y="8506"/>
                  <a:pt x="31023" y="8306"/>
                  <a:pt x="31090" y="8139"/>
                </a:cubicBezTo>
                <a:cubicBezTo>
                  <a:pt x="31223" y="7806"/>
                  <a:pt x="31223" y="7506"/>
                  <a:pt x="31423" y="7239"/>
                </a:cubicBezTo>
                <a:cubicBezTo>
                  <a:pt x="31757" y="6805"/>
                  <a:pt x="32324" y="6572"/>
                  <a:pt x="32691" y="6105"/>
                </a:cubicBezTo>
                <a:cubicBezTo>
                  <a:pt x="33025" y="5604"/>
                  <a:pt x="32224" y="5604"/>
                  <a:pt x="31924" y="5571"/>
                </a:cubicBezTo>
                <a:cubicBezTo>
                  <a:pt x="31624" y="5504"/>
                  <a:pt x="31023" y="5471"/>
                  <a:pt x="30823" y="5137"/>
                </a:cubicBezTo>
                <a:cubicBezTo>
                  <a:pt x="30790" y="5070"/>
                  <a:pt x="30823" y="4937"/>
                  <a:pt x="30790" y="4804"/>
                </a:cubicBezTo>
                <a:cubicBezTo>
                  <a:pt x="30790" y="4770"/>
                  <a:pt x="30723" y="4670"/>
                  <a:pt x="30723" y="4637"/>
                </a:cubicBezTo>
                <a:cubicBezTo>
                  <a:pt x="30723" y="4570"/>
                  <a:pt x="30756" y="4503"/>
                  <a:pt x="30756" y="4437"/>
                </a:cubicBezTo>
                <a:cubicBezTo>
                  <a:pt x="30790" y="4237"/>
                  <a:pt x="30656" y="4103"/>
                  <a:pt x="30456" y="4070"/>
                </a:cubicBezTo>
                <a:cubicBezTo>
                  <a:pt x="30523" y="3903"/>
                  <a:pt x="30723" y="3803"/>
                  <a:pt x="30790" y="3636"/>
                </a:cubicBezTo>
                <a:cubicBezTo>
                  <a:pt x="30856" y="3503"/>
                  <a:pt x="30856" y="3503"/>
                  <a:pt x="30856" y="3403"/>
                </a:cubicBezTo>
                <a:cubicBezTo>
                  <a:pt x="30856" y="3303"/>
                  <a:pt x="30856" y="3269"/>
                  <a:pt x="30890" y="3136"/>
                </a:cubicBezTo>
                <a:cubicBezTo>
                  <a:pt x="30890" y="3069"/>
                  <a:pt x="30890" y="3002"/>
                  <a:pt x="30923" y="2936"/>
                </a:cubicBezTo>
                <a:cubicBezTo>
                  <a:pt x="30923" y="2836"/>
                  <a:pt x="30890" y="2769"/>
                  <a:pt x="30856" y="2669"/>
                </a:cubicBezTo>
                <a:cubicBezTo>
                  <a:pt x="30790" y="2502"/>
                  <a:pt x="30923" y="2402"/>
                  <a:pt x="30890" y="2268"/>
                </a:cubicBezTo>
                <a:cubicBezTo>
                  <a:pt x="30856" y="2068"/>
                  <a:pt x="30756" y="2102"/>
                  <a:pt x="30956" y="1968"/>
                </a:cubicBezTo>
                <a:cubicBezTo>
                  <a:pt x="31123" y="1835"/>
                  <a:pt x="31357" y="1768"/>
                  <a:pt x="31457" y="1601"/>
                </a:cubicBezTo>
                <a:cubicBezTo>
                  <a:pt x="31523" y="1501"/>
                  <a:pt x="31690" y="1334"/>
                  <a:pt x="31624" y="1234"/>
                </a:cubicBezTo>
                <a:cubicBezTo>
                  <a:pt x="31608" y="1159"/>
                  <a:pt x="31531" y="1138"/>
                  <a:pt x="31439" y="1138"/>
                </a:cubicBezTo>
                <a:cubicBezTo>
                  <a:pt x="31328" y="1138"/>
                  <a:pt x="31196" y="1168"/>
                  <a:pt x="31123" y="1168"/>
                </a:cubicBezTo>
                <a:cubicBezTo>
                  <a:pt x="30956" y="1168"/>
                  <a:pt x="30890" y="1134"/>
                  <a:pt x="30790" y="1068"/>
                </a:cubicBezTo>
                <a:cubicBezTo>
                  <a:pt x="30690" y="968"/>
                  <a:pt x="30623" y="901"/>
                  <a:pt x="30523" y="834"/>
                </a:cubicBezTo>
                <a:cubicBezTo>
                  <a:pt x="30289" y="767"/>
                  <a:pt x="30122" y="734"/>
                  <a:pt x="29956" y="634"/>
                </a:cubicBezTo>
                <a:cubicBezTo>
                  <a:pt x="29856" y="567"/>
                  <a:pt x="29722" y="434"/>
                  <a:pt x="29555" y="334"/>
                </a:cubicBezTo>
                <a:cubicBezTo>
                  <a:pt x="29389" y="267"/>
                  <a:pt x="29222" y="234"/>
                  <a:pt x="29055" y="134"/>
                </a:cubicBezTo>
                <a:cubicBezTo>
                  <a:pt x="28922" y="67"/>
                  <a:pt x="28755" y="67"/>
                  <a:pt x="28621" y="0"/>
                </a:cubicBezTo>
                <a:close/>
              </a:path>
            </a:pathLst>
          </a:custGeom>
          <a:solidFill>
            <a:srgbClr val="921C00">
              <a:alpha val="401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68" name="Google Shape;3268;p45"/>
          <p:cNvGrpSpPr/>
          <p:nvPr/>
        </p:nvGrpSpPr>
        <p:grpSpPr>
          <a:xfrm>
            <a:off x="809675" y="2158901"/>
            <a:ext cx="1772100" cy="1899900"/>
            <a:chOff x="809675" y="2158901"/>
            <a:chExt cx="1772100" cy="1899900"/>
          </a:xfrm>
        </p:grpSpPr>
        <p:cxnSp>
          <p:nvCxnSpPr>
            <p:cNvPr id="3269" name="Google Shape;3269;p45"/>
            <p:cNvCxnSpPr/>
            <p:nvPr/>
          </p:nvCxnSpPr>
          <p:spPr>
            <a:xfrm>
              <a:off x="2577125" y="2158901"/>
              <a:ext cx="0" cy="1899900"/>
            </a:xfrm>
            <a:prstGeom prst="straightConnector1">
              <a:avLst/>
            </a:prstGeom>
            <a:noFill/>
            <a:ln cap="flat" cmpd="sng" w="19050">
              <a:solidFill>
                <a:schemeClr val="lt2"/>
              </a:solidFill>
              <a:prstDash val="solid"/>
              <a:round/>
              <a:headEnd len="med" w="med" type="none"/>
              <a:tailEnd len="med" w="med" type="none"/>
            </a:ln>
          </p:spPr>
        </p:cxnSp>
        <p:cxnSp>
          <p:nvCxnSpPr>
            <p:cNvPr id="3270" name="Google Shape;3270;p45"/>
            <p:cNvCxnSpPr/>
            <p:nvPr/>
          </p:nvCxnSpPr>
          <p:spPr>
            <a:xfrm>
              <a:off x="809675" y="3066200"/>
              <a:ext cx="1772100" cy="0"/>
            </a:xfrm>
            <a:prstGeom prst="straightConnector1">
              <a:avLst/>
            </a:prstGeom>
            <a:noFill/>
            <a:ln cap="flat" cmpd="sng" w="19050">
              <a:solidFill>
                <a:schemeClr val="lt2"/>
              </a:solidFill>
              <a:prstDash val="solid"/>
              <a:round/>
              <a:headEnd len="med" w="med" type="none"/>
              <a:tailEnd len="med" w="med" type="none"/>
            </a:ln>
          </p:spPr>
        </p:cxnSp>
      </p:grpSp>
      <p:pic>
        <p:nvPicPr>
          <p:cNvPr id="3271" name="Google Shape;3271;p45"/>
          <p:cNvPicPr preferRelativeResize="0"/>
          <p:nvPr/>
        </p:nvPicPr>
        <p:blipFill>
          <a:blip r:embed="rId3">
            <a:alphaModFix/>
          </a:blip>
          <a:stretch>
            <a:fillRect/>
          </a:stretch>
        </p:blipFill>
        <p:spPr>
          <a:xfrm rot="244098">
            <a:off x="6548490" y="2735970"/>
            <a:ext cx="1259114" cy="1042476"/>
          </a:xfrm>
          <a:prstGeom prst="rect">
            <a:avLst/>
          </a:prstGeom>
          <a:noFill/>
          <a:ln>
            <a:noFill/>
          </a:ln>
        </p:spPr>
      </p:pic>
      <p:pic>
        <p:nvPicPr>
          <p:cNvPr id="3272" name="Google Shape;3272;p45"/>
          <p:cNvPicPr preferRelativeResize="0"/>
          <p:nvPr/>
        </p:nvPicPr>
        <p:blipFill>
          <a:blip r:embed="rId4">
            <a:alphaModFix/>
          </a:blip>
          <a:stretch>
            <a:fillRect/>
          </a:stretch>
        </p:blipFill>
        <p:spPr>
          <a:xfrm>
            <a:off x="6174092" y="1655775"/>
            <a:ext cx="636641" cy="1102925"/>
          </a:xfrm>
          <a:prstGeom prst="rect">
            <a:avLst/>
          </a:prstGeom>
          <a:noFill/>
          <a:ln>
            <a:noFill/>
          </a:ln>
        </p:spPr>
      </p:pic>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3276" name="Shape 3276"/>
        <p:cNvGrpSpPr/>
        <p:nvPr/>
      </p:nvGrpSpPr>
      <p:grpSpPr>
        <a:xfrm>
          <a:off x="0" y="0"/>
          <a:ext cx="0" cy="0"/>
          <a:chOff x="0" y="0"/>
          <a:chExt cx="0" cy="0"/>
        </a:xfrm>
      </p:grpSpPr>
      <p:sp>
        <p:nvSpPr>
          <p:cNvPr id="3277" name="Google Shape;3277;p46"/>
          <p:cNvSpPr/>
          <p:nvPr/>
        </p:nvSpPr>
        <p:spPr>
          <a:xfrm>
            <a:off x="729275" y="576025"/>
            <a:ext cx="3066738" cy="2221858"/>
          </a:xfrm>
          <a:custGeom>
            <a:rect b="b" l="l" r="r" t="t"/>
            <a:pathLst>
              <a:path extrusionOk="0" h="97589" w="65281">
                <a:moveTo>
                  <a:pt x="1" y="1"/>
                </a:moveTo>
                <a:lnTo>
                  <a:pt x="1" y="78824"/>
                </a:lnTo>
                <a:cubicBezTo>
                  <a:pt x="1135" y="79525"/>
                  <a:pt x="2203" y="80358"/>
                  <a:pt x="2603" y="81726"/>
                </a:cubicBezTo>
                <a:cubicBezTo>
                  <a:pt x="2870" y="82427"/>
                  <a:pt x="2469" y="83994"/>
                  <a:pt x="2803" y="84595"/>
                </a:cubicBezTo>
                <a:cubicBezTo>
                  <a:pt x="3237" y="85495"/>
                  <a:pt x="4137" y="84895"/>
                  <a:pt x="4704" y="85596"/>
                </a:cubicBezTo>
                <a:cubicBezTo>
                  <a:pt x="5305" y="86396"/>
                  <a:pt x="5071" y="87597"/>
                  <a:pt x="5271" y="88531"/>
                </a:cubicBezTo>
                <a:cubicBezTo>
                  <a:pt x="5371" y="88998"/>
                  <a:pt x="5405" y="89832"/>
                  <a:pt x="5572" y="90232"/>
                </a:cubicBezTo>
                <a:cubicBezTo>
                  <a:pt x="5838" y="90899"/>
                  <a:pt x="7106" y="91900"/>
                  <a:pt x="7640" y="92334"/>
                </a:cubicBezTo>
                <a:cubicBezTo>
                  <a:pt x="8440" y="92934"/>
                  <a:pt x="9441" y="93334"/>
                  <a:pt x="10442" y="93501"/>
                </a:cubicBezTo>
                <a:cubicBezTo>
                  <a:pt x="10830" y="93568"/>
                  <a:pt x="11234" y="93646"/>
                  <a:pt x="11599" y="93646"/>
                </a:cubicBezTo>
                <a:cubicBezTo>
                  <a:pt x="12142" y="93646"/>
                  <a:pt x="12597" y="93473"/>
                  <a:pt x="12777" y="92834"/>
                </a:cubicBezTo>
                <a:cubicBezTo>
                  <a:pt x="13044" y="91867"/>
                  <a:pt x="12577" y="90999"/>
                  <a:pt x="13144" y="90099"/>
                </a:cubicBezTo>
                <a:cubicBezTo>
                  <a:pt x="13591" y="89428"/>
                  <a:pt x="14298" y="89191"/>
                  <a:pt x="15039" y="89191"/>
                </a:cubicBezTo>
                <a:cubicBezTo>
                  <a:pt x="15514" y="89191"/>
                  <a:pt x="16003" y="89288"/>
                  <a:pt x="16446" y="89432"/>
                </a:cubicBezTo>
                <a:cubicBezTo>
                  <a:pt x="16946" y="89598"/>
                  <a:pt x="17480" y="89765"/>
                  <a:pt x="17847" y="90199"/>
                </a:cubicBezTo>
                <a:cubicBezTo>
                  <a:pt x="18281" y="90666"/>
                  <a:pt x="18247" y="91400"/>
                  <a:pt x="18581" y="91767"/>
                </a:cubicBezTo>
                <a:cubicBezTo>
                  <a:pt x="18748" y="91933"/>
                  <a:pt x="19015" y="91867"/>
                  <a:pt x="19148" y="91933"/>
                </a:cubicBezTo>
                <a:cubicBezTo>
                  <a:pt x="19648" y="92367"/>
                  <a:pt x="19515" y="92434"/>
                  <a:pt x="19815" y="93001"/>
                </a:cubicBezTo>
                <a:cubicBezTo>
                  <a:pt x="20149" y="93668"/>
                  <a:pt x="20115" y="93601"/>
                  <a:pt x="20983" y="93902"/>
                </a:cubicBezTo>
                <a:cubicBezTo>
                  <a:pt x="21950" y="94235"/>
                  <a:pt x="22851" y="94502"/>
                  <a:pt x="23685" y="95102"/>
                </a:cubicBezTo>
                <a:cubicBezTo>
                  <a:pt x="24271" y="95558"/>
                  <a:pt x="24984" y="96873"/>
                  <a:pt x="25763" y="96873"/>
                </a:cubicBezTo>
                <a:cubicBezTo>
                  <a:pt x="25781" y="96873"/>
                  <a:pt x="25800" y="96872"/>
                  <a:pt x="25819" y="96870"/>
                </a:cubicBezTo>
                <a:cubicBezTo>
                  <a:pt x="26120" y="96837"/>
                  <a:pt x="27020" y="95870"/>
                  <a:pt x="27154" y="95736"/>
                </a:cubicBezTo>
                <a:cubicBezTo>
                  <a:pt x="27754" y="95202"/>
                  <a:pt x="27821" y="94769"/>
                  <a:pt x="28154" y="94202"/>
                </a:cubicBezTo>
                <a:cubicBezTo>
                  <a:pt x="28488" y="93668"/>
                  <a:pt x="27821" y="93768"/>
                  <a:pt x="28688" y="93535"/>
                </a:cubicBezTo>
                <a:cubicBezTo>
                  <a:pt x="28817" y="93491"/>
                  <a:pt x="28992" y="93473"/>
                  <a:pt x="29180" y="93473"/>
                </a:cubicBezTo>
                <a:cubicBezTo>
                  <a:pt x="29575" y="93473"/>
                  <a:pt x="30030" y="93555"/>
                  <a:pt x="30256" y="93668"/>
                </a:cubicBezTo>
                <a:cubicBezTo>
                  <a:pt x="30923" y="94062"/>
                  <a:pt x="31479" y="96274"/>
                  <a:pt x="32477" y="96274"/>
                </a:cubicBezTo>
                <a:cubicBezTo>
                  <a:pt x="32577" y="96274"/>
                  <a:pt x="32681" y="96252"/>
                  <a:pt x="32791" y="96203"/>
                </a:cubicBezTo>
                <a:cubicBezTo>
                  <a:pt x="33291" y="96003"/>
                  <a:pt x="33258" y="95369"/>
                  <a:pt x="33492" y="94936"/>
                </a:cubicBezTo>
                <a:cubicBezTo>
                  <a:pt x="33758" y="94535"/>
                  <a:pt x="33992" y="94268"/>
                  <a:pt x="34159" y="93868"/>
                </a:cubicBezTo>
                <a:cubicBezTo>
                  <a:pt x="34440" y="93275"/>
                  <a:pt x="34633" y="92828"/>
                  <a:pt x="35341" y="92828"/>
                </a:cubicBezTo>
                <a:cubicBezTo>
                  <a:pt x="35389" y="92828"/>
                  <a:pt x="35440" y="92830"/>
                  <a:pt x="35493" y="92834"/>
                </a:cubicBezTo>
                <a:cubicBezTo>
                  <a:pt x="35993" y="92867"/>
                  <a:pt x="36494" y="93101"/>
                  <a:pt x="37027" y="93201"/>
                </a:cubicBezTo>
                <a:cubicBezTo>
                  <a:pt x="37995" y="93268"/>
                  <a:pt x="38962" y="93501"/>
                  <a:pt x="39963" y="93535"/>
                </a:cubicBezTo>
                <a:cubicBezTo>
                  <a:pt x="40348" y="93554"/>
                  <a:pt x="40789" y="93573"/>
                  <a:pt x="41221" y="93573"/>
                </a:cubicBezTo>
                <a:cubicBezTo>
                  <a:pt x="41537" y="93573"/>
                  <a:pt x="41849" y="93563"/>
                  <a:pt x="42131" y="93535"/>
                </a:cubicBezTo>
                <a:cubicBezTo>
                  <a:pt x="42832" y="93401"/>
                  <a:pt x="43365" y="93168"/>
                  <a:pt x="44132" y="93168"/>
                </a:cubicBezTo>
                <a:cubicBezTo>
                  <a:pt x="44933" y="93168"/>
                  <a:pt x="45767" y="93334"/>
                  <a:pt x="46501" y="93501"/>
                </a:cubicBezTo>
                <a:cubicBezTo>
                  <a:pt x="47135" y="93601"/>
                  <a:pt x="47702" y="94002"/>
                  <a:pt x="48302" y="94102"/>
                </a:cubicBezTo>
                <a:cubicBezTo>
                  <a:pt x="49303" y="94335"/>
                  <a:pt x="50003" y="93868"/>
                  <a:pt x="50470" y="95069"/>
                </a:cubicBezTo>
                <a:cubicBezTo>
                  <a:pt x="50704" y="95736"/>
                  <a:pt x="50537" y="97004"/>
                  <a:pt x="51271" y="97437"/>
                </a:cubicBezTo>
                <a:cubicBezTo>
                  <a:pt x="51449" y="97556"/>
                  <a:pt x="51752" y="97589"/>
                  <a:pt x="52075" y="97589"/>
                </a:cubicBezTo>
                <a:cubicBezTo>
                  <a:pt x="52478" y="97589"/>
                  <a:pt x="52913" y="97537"/>
                  <a:pt x="53172" y="97537"/>
                </a:cubicBezTo>
                <a:cubicBezTo>
                  <a:pt x="53873" y="97504"/>
                  <a:pt x="54273" y="97271"/>
                  <a:pt x="54773" y="96770"/>
                </a:cubicBezTo>
                <a:cubicBezTo>
                  <a:pt x="55207" y="96337"/>
                  <a:pt x="55207" y="95836"/>
                  <a:pt x="55607" y="95336"/>
                </a:cubicBezTo>
                <a:cubicBezTo>
                  <a:pt x="55839" y="94988"/>
                  <a:pt x="56193" y="94831"/>
                  <a:pt x="56554" y="94831"/>
                </a:cubicBezTo>
                <a:cubicBezTo>
                  <a:pt x="56817" y="94831"/>
                  <a:pt x="57084" y="94914"/>
                  <a:pt x="57309" y="95069"/>
                </a:cubicBezTo>
                <a:cubicBezTo>
                  <a:pt x="57575" y="95236"/>
                  <a:pt x="57609" y="95636"/>
                  <a:pt x="57842" y="95770"/>
                </a:cubicBezTo>
                <a:cubicBezTo>
                  <a:pt x="57972" y="95840"/>
                  <a:pt x="58089" y="95870"/>
                  <a:pt x="58197" y="95870"/>
                </a:cubicBezTo>
                <a:cubicBezTo>
                  <a:pt x="58758" y="95870"/>
                  <a:pt x="59074" y="95065"/>
                  <a:pt x="59577" y="94869"/>
                </a:cubicBezTo>
                <a:cubicBezTo>
                  <a:pt x="60077" y="94669"/>
                  <a:pt x="61078" y="94535"/>
                  <a:pt x="61645" y="94502"/>
                </a:cubicBezTo>
                <a:cubicBezTo>
                  <a:pt x="61951" y="94458"/>
                  <a:pt x="62314" y="94434"/>
                  <a:pt x="62687" y="94434"/>
                </a:cubicBezTo>
                <a:cubicBezTo>
                  <a:pt x="63168" y="94434"/>
                  <a:pt x="63667" y="94475"/>
                  <a:pt x="64080" y="94569"/>
                </a:cubicBezTo>
                <a:cubicBezTo>
                  <a:pt x="64514" y="94669"/>
                  <a:pt x="64847" y="94735"/>
                  <a:pt x="65281" y="94769"/>
                </a:cubicBezTo>
                <a:lnTo>
                  <a:pt x="65281" y="1"/>
                </a:lnTo>
                <a:close/>
              </a:path>
            </a:pathLst>
          </a:custGeom>
          <a:solidFill>
            <a:schemeClr val="lt1"/>
          </a:solidFill>
          <a:ln>
            <a:noFill/>
          </a:ln>
          <a:effectLst>
            <a:outerShdw blurRad="71438" rotWithShape="0" algn="bl" dir="5460000" dist="19050">
              <a:srgbClr val="000000">
                <a:alpha val="28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46"/>
          <p:cNvSpPr txBox="1"/>
          <p:nvPr>
            <p:ph type="title"/>
          </p:nvPr>
        </p:nvSpPr>
        <p:spPr>
          <a:xfrm>
            <a:off x="909375" y="761875"/>
            <a:ext cx="2706600" cy="1355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A</a:t>
            </a:r>
            <a:r>
              <a:rPr lang="en"/>
              <a:t> picture is w</a:t>
            </a:r>
            <a:r>
              <a:rPr lang="en"/>
              <a:t>orth</a:t>
            </a:r>
            <a:r>
              <a:rPr lang="en"/>
              <a:t> a thousand words</a:t>
            </a:r>
            <a:endParaRPr/>
          </a:p>
        </p:txBody>
      </p:sp>
      <p:cxnSp>
        <p:nvCxnSpPr>
          <p:cNvPr id="3279" name="Google Shape;3279;p46"/>
          <p:cNvCxnSpPr/>
          <p:nvPr/>
        </p:nvCxnSpPr>
        <p:spPr>
          <a:xfrm>
            <a:off x="909375" y="2284525"/>
            <a:ext cx="2551500" cy="0"/>
          </a:xfrm>
          <a:prstGeom prst="straightConnector1">
            <a:avLst/>
          </a:prstGeom>
          <a:noFill/>
          <a:ln cap="flat" cmpd="sng" w="19050">
            <a:solidFill>
              <a:schemeClr val="lt2"/>
            </a:solidFill>
            <a:prstDash val="solid"/>
            <a:round/>
            <a:headEnd len="med" w="med" type="none"/>
            <a:tailEnd len="med" w="med" type="none"/>
          </a:ln>
        </p:spPr>
      </p:cxnSp>
      <p:sp>
        <p:nvSpPr>
          <p:cNvPr id="3280" name="Google Shape;3280;p46"/>
          <p:cNvSpPr/>
          <p:nvPr/>
        </p:nvSpPr>
        <p:spPr>
          <a:xfrm rot="3599956">
            <a:off x="3219751" y="561646"/>
            <a:ext cx="825607" cy="371117"/>
          </a:xfrm>
          <a:custGeom>
            <a:rect b="b" l="l" r="r" t="t"/>
            <a:pathLst>
              <a:path extrusionOk="0" h="14845" w="33025">
                <a:moveTo>
                  <a:pt x="28621" y="0"/>
                </a:moveTo>
                <a:lnTo>
                  <a:pt x="68" y="4437"/>
                </a:lnTo>
                <a:cubicBezTo>
                  <a:pt x="34" y="4570"/>
                  <a:pt x="1" y="4670"/>
                  <a:pt x="34" y="4804"/>
                </a:cubicBezTo>
                <a:cubicBezTo>
                  <a:pt x="101" y="5070"/>
                  <a:pt x="401" y="5137"/>
                  <a:pt x="568" y="5171"/>
                </a:cubicBezTo>
                <a:cubicBezTo>
                  <a:pt x="902" y="5271"/>
                  <a:pt x="1235" y="5271"/>
                  <a:pt x="1535" y="5437"/>
                </a:cubicBezTo>
                <a:cubicBezTo>
                  <a:pt x="1869" y="5604"/>
                  <a:pt x="1869" y="5738"/>
                  <a:pt x="1869" y="6071"/>
                </a:cubicBezTo>
                <a:cubicBezTo>
                  <a:pt x="1869" y="6238"/>
                  <a:pt x="1769" y="6405"/>
                  <a:pt x="1769" y="6572"/>
                </a:cubicBezTo>
                <a:cubicBezTo>
                  <a:pt x="1736" y="6638"/>
                  <a:pt x="1769" y="6738"/>
                  <a:pt x="1869" y="6772"/>
                </a:cubicBezTo>
                <a:cubicBezTo>
                  <a:pt x="2036" y="6772"/>
                  <a:pt x="2169" y="6838"/>
                  <a:pt x="2269" y="6972"/>
                </a:cubicBezTo>
                <a:cubicBezTo>
                  <a:pt x="2269" y="7172"/>
                  <a:pt x="2203" y="7305"/>
                  <a:pt x="2036" y="7439"/>
                </a:cubicBezTo>
                <a:cubicBezTo>
                  <a:pt x="1869" y="7506"/>
                  <a:pt x="1836" y="7606"/>
                  <a:pt x="1902" y="7739"/>
                </a:cubicBezTo>
                <a:cubicBezTo>
                  <a:pt x="2002" y="7772"/>
                  <a:pt x="2036" y="7806"/>
                  <a:pt x="2069" y="7906"/>
                </a:cubicBezTo>
                <a:cubicBezTo>
                  <a:pt x="2102" y="7973"/>
                  <a:pt x="2169" y="8006"/>
                  <a:pt x="2102" y="8139"/>
                </a:cubicBezTo>
                <a:cubicBezTo>
                  <a:pt x="2102" y="8473"/>
                  <a:pt x="2569" y="8339"/>
                  <a:pt x="2670" y="8640"/>
                </a:cubicBezTo>
                <a:cubicBezTo>
                  <a:pt x="2703" y="8806"/>
                  <a:pt x="2503" y="8973"/>
                  <a:pt x="2503" y="9173"/>
                </a:cubicBezTo>
                <a:cubicBezTo>
                  <a:pt x="2536" y="9273"/>
                  <a:pt x="2536" y="9340"/>
                  <a:pt x="2536" y="9440"/>
                </a:cubicBezTo>
                <a:cubicBezTo>
                  <a:pt x="2436" y="9574"/>
                  <a:pt x="2369" y="9640"/>
                  <a:pt x="2236" y="9774"/>
                </a:cubicBezTo>
                <a:cubicBezTo>
                  <a:pt x="2102" y="9907"/>
                  <a:pt x="2036" y="9974"/>
                  <a:pt x="2002" y="10141"/>
                </a:cubicBezTo>
                <a:cubicBezTo>
                  <a:pt x="1936" y="10308"/>
                  <a:pt x="2002" y="10441"/>
                  <a:pt x="1836" y="10608"/>
                </a:cubicBezTo>
                <a:cubicBezTo>
                  <a:pt x="1702" y="10741"/>
                  <a:pt x="1502" y="10775"/>
                  <a:pt x="1369" y="10941"/>
                </a:cubicBezTo>
                <a:cubicBezTo>
                  <a:pt x="1269" y="11075"/>
                  <a:pt x="1168" y="11242"/>
                  <a:pt x="1068" y="11408"/>
                </a:cubicBezTo>
                <a:cubicBezTo>
                  <a:pt x="935" y="11575"/>
                  <a:pt x="1035" y="11775"/>
                  <a:pt x="1202" y="11842"/>
                </a:cubicBezTo>
                <a:cubicBezTo>
                  <a:pt x="1335" y="11942"/>
                  <a:pt x="1502" y="11942"/>
                  <a:pt x="1569" y="12075"/>
                </a:cubicBezTo>
                <a:cubicBezTo>
                  <a:pt x="1669" y="12142"/>
                  <a:pt x="1669" y="12276"/>
                  <a:pt x="1669" y="12409"/>
                </a:cubicBezTo>
                <a:cubicBezTo>
                  <a:pt x="1669" y="12442"/>
                  <a:pt x="1602" y="12609"/>
                  <a:pt x="1602" y="12643"/>
                </a:cubicBezTo>
                <a:cubicBezTo>
                  <a:pt x="1669" y="12776"/>
                  <a:pt x="2036" y="12843"/>
                  <a:pt x="2169" y="12909"/>
                </a:cubicBezTo>
                <a:cubicBezTo>
                  <a:pt x="2369" y="13009"/>
                  <a:pt x="2770" y="13110"/>
                  <a:pt x="2536" y="13410"/>
                </a:cubicBezTo>
                <a:cubicBezTo>
                  <a:pt x="2670" y="13610"/>
                  <a:pt x="2836" y="13777"/>
                  <a:pt x="2603" y="13977"/>
                </a:cubicBezTo>
                <a:cubicBezTo>
                  <a:pt x="2670" y="14077"/>
                  <a:pt x="2736" y="14110"/>
                  <a:pt x="2836" y="14144"/>
                </a:cubicBezTo>
                <a:cubicBezTo>
                  <a:pt x="2903" y="14244"/>
                  <a:pt x="2903" y="14310"/>
                  <a:pt x="2870" y="14444"/>
                </a:cubicBezTo>
                <a:cubicBezTo>
                  <a:pt x="2836" y="14577"/>
                  <a:pt x="2836" y="14677"/>
                  <a:pt x="2870" y="14777"/>
                </a:cubicBezTo>
                <a:lnTo>
                  <a:pt x="2870" y="14844"/>
                </a:lnTo>
                <a:lnTo>
                  <a:pt x="32091" y="10308"/>
                </a:lnTo>
                <a:lnTo>
                  <a:pt x="31590" y="9941"/>
                </a:lnTo>
                <a:cubicBezTo>
                  <a:pt x="31390" y="9740"/>
                  <a:pt x="31257" y="9640"/>
                  <a:pt x="31223" y="9340"/>
                </a:cubicBezTo>
                <a:cubicBezTo>
                  <a:pt x="31190" y="9240"/>
                  <a:pt x="31223" y="8907"/>
                  <a:pt x="31123" y="8773"/>
                </a:cubicBezTo>
                <a:cubicBezTo>
                  <a:pt x="31056" y="8673"/>
                  <a:pt x="30890" y="8740"/>
                  <a:pt x="30790" y="8673"/>
                </a:cubicBezTo>
                <a:cubicBezTo>
                  <a:pt x="30790" y="8506"/>
                  <a:pt x="31023" y="8306"/>
                  <a:pt x="31090" y="8139"/>
                </a:cubicBezTo>
                <a:cubicBezTo>
                  <a:pt x="31223" y="7806"/>
                  <a:pt x="31223" y="7506"/>
                  <a:pt x="31423" y="7239"/>
                </a:cubicBezTo>
                <a:cubicBezTo>
                  <a:pt x="31757" y="6805"/>
                  <a:pt x="32324" y="6572"/>
                  <a:pt x="32691" y="6105"/>
                </a:cubicBezTo>
                <a:cubicBezTo>
                  <a:pt x="33025" y="5604"/>
                  <a:pt x="32224" y="5604"/>
                  <a:pt x="31924" y="5571"/>
                </a:cubicBezTo>
                <a:cubicBezTo>
                  <a:pt x="31624" y="5504"/>
                  <a:pt x="31023" y="5471"/>
                  <a:pt x="30823" y="5137"/>
                </a:cubicBezTo>
                <a:cubicBezTo>
                  <a:pt x="30790" y="5070"/>
                  <a:pt x="30823" y="4937"/>
                  <a:pt x="30790" y="4804"/>
                </a:cubicBezTo>
                <a:cubicBezTo>
                  <a:pt x="30790" y="4770"/>
                  <a:pt x="30723" y="4670"/>
                  <a:pt x="30723" y="4637"/>
                </a:cubicBezTo>
                <a:cubicBezTo>
                  <a:pt x="30723" y="4570"/>
                  <a:pt x="30756" y="4503"/>
                  <a:pt x="30756" y="4437"/>
                </a:cubicBezTo>
                <a:cubicBezTo>
                  <a:pt x="30790" y="4237"/>
                  <a:pt x="30656" y="4103"/>
                  <a:pt x="30456" y="4070"/>
                </a:cubicBezTo>
                <a:cubicBezTo>
                  <a:pt x="30523" y="3903"/>
                  <a:pt x="30723" y="3803"/>
                  <a:pt x="30790" y="3636"/>
                </a:cubicBezTo>
                <a:cubicBezTo>
                  <a:pt x="30856" y="3503"/>
                  <a:pt x="30856" y="3503"/>
                  <a:pt x="30856" y="3403"/>
                </a:cubicBezTo>
                <a:cubicBezTo>
                  <a:pt x="30856" y="3303"/>
                  <a:pt x="30856" y="3269"/>
                  <a:pt x="30890" y="3136"/>
                </a:cubicBezTo>
                <a:cubicBezTo>
                  <a:pt x="30890" y="3069"/>
                  <a:pt x="30890" y="3002"/>
                  <a:pt x="30923" y="2936"/>
                </a:cubicBezTo>
                <a:cubicBezTo>
                  <a:pt x="30923" y="2836"/>
                  <a:pt x="30890" y="2769"/>
                  <a:pt x="30856" y="2669"/>
                </a:cubicBezTo>
                <a:cubicBezTo>
                  <a:pt x="30790" y="2502"/>
                  <a:pt x="30923" y="2402"/>
                  <a:pt x="30890" y="2268"/>
                </a:cubicBezTo>
                <a:cubicBezTo>
                  <a:pt x="30856" y="2068"/>
                  <a:pt x="30756" y="2102"/>
                  <a:pt x="30956" y="1968"/>
                </a:cubicBezTo>
                <a:cubicBezTo>
                  <a:pt x="31123" y="1835"/>
                  <a:pt x="31357" y="1768"/>
                  <a:pt x="31457" y="1601"/>
                </a:cubicBezTo>
                <a:cubicBezTo>
                  <a:pt x="31523" y="1501"/>
                  <a:pt x="31690" y="1334"/>
                  <a:pt x="31624" y="1234"/>
                </a:cubicBezTo>
                <a:cubicBezTo>
                  <a:pt x="31608" y="1159"/>
                  <a:pt x="31531" y="1138"/>
                  <a:pt x="31439" y="1138"/>
                </a:cubicBezTo>
                <a:cubicBezTo>
                  <a:pt x="31328" y="1138"/>
                  <a:pt x="31196" y="1168"/>
                  <a:pt x="31123" y="1168"/>
                </a:cubicBezTo>
                <a:cubicBezTo>
                  <a:pt x="30956" y="1168"/>
                  <a:pt x="30890" y="1134"/>
                  <a:pt x="30790" y="1068"/>
                </a:cubicBezTo>
                <a:cubicBezTo>
                  <a:pt x="30690" y="968"/>
                  <a:pt x="30623" y="901"/>
                  <a:pt x="30523" y="834"/>
                </a:cubicBezTo>
                <a:cubicBezTo>
                  <a:pt x="30289" y="767"/>
                  <a:pt x="30122" y="734"/>
                  <a:pt x="29956" y="634"/>
                </a:cubicBezTo>
                <a:cubicBezTo>
                  <a:pt x="29856" y="567"/>
                  <a:pt x="29722" y="434"/>
                  <a:pt x="29555" y="334"/>
                </a:cubicBezTo>
                <a:cubicBezTo>
                  <a:pt x="29389" y="267"/>
                  <a:pt x="29222" y="234"/>
                  <a:pt x="29055" y="134"/>
                </a:cubicBezTo>
                <a:cubicBezTo>
                  <a:pt x="28922" y="67"/>
                  <a:pt x="28755" y="67"/>
                  <a:pt x="28621" y="0"/>
                </a:cubicBezTo>
                <a:close/>
              </a:path>
            </a:pathLst>
          </a:custGeom>
          <a:solidFill>
            <a:srgbClr val="921C00">
              <a:alpha val="401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46"/>
          <p:cNvSpPr/>
          <p:nvPr/>
        </p:nvSpPr>
        <p:spPr>
          <a:xfrm rot="899960">
            <a:off x="1401297" y="2552596"/>
            <a:ext cx="825600" cy="371114"/>
          </a:xfrm>
          <a:custGeom>
            <a:rect b="b" l="l" r="r" t="t"/>
            <a:pathLst>
              <a:path extrusionOk="0" h="14845" w="33025">
                <a:moveTo>
                  <a:pt x="28621" y="0"/>
                </a:moveTo>
                <a:lnTo>
                  <a:pt x="68" y="4437"/>
                </a:lnTo>
                <a:cubicBezTo>
                  <a:pt x="34" y="4570"/>
                  <a:pt x="1" y="4670"/>
                  <a:pt x="34" y="4804"/>
                </a:cubicBezTo>
                <a:cubicBezTo>
                  <a:pt x="101" y="5070"/>
                  <a:pt x="401" y="5137"/>
                  <a:pt x="568" y="5171"/>
                </a:cubicBezTo>
                <a:cubicBezTo>
                  <a:pt x="902" y="5271"/>
                  <a:pt x="1235" y="5271"/>
                  <a:pt x="1535" y="5437"/>
                </a:cubicBezTo>
                <a:cubicBezTo>
                  <a:pt x="1869" y="5604"/>
                  <a:pt x="1869" y="5738"/>
                  <a:pt x="1869" y="6071"/>
                </a:cubicBezTo>
                <a:cubicBezTo>
                  <a:pt x="1869" y="6238"/>
                  <a:pt x="1769" y="6405"/>
                  <a:pt x="1769" y="6572"/>
                </a:cubicBezTo>
                <a:cubicBezTo>
                  <a:pt x="1736" y="6638"/>
                  <a:pt x="1769" y="6738"/>
                  <a:pt x="1869" y="6772"/>
                </a:cubicBezTo>
                <a:cubicBezTo>
                  <a:pt x="2036" y="6772"/>
                  <a:pt x="2169" y="6838"/>
                  <a:pt x="2269" y="6972"/>
                </a:cubicBezTo>
                <a:cubicBezTo>
                  <a:pt x="2269" y="7172"/>
                  <a:pt x="2203" y="7305"/>
                  <a:pt x="2036" y="7439"/>
                </a:cubicBezTo>
                <a:cubicBezTo>
                  <a:pt x="1869" y="7506"/>
                  <a:pt x="1836" y="7606"/>
                  <a:pt x="1902" y="7739"/>
                </a:cubicBezTo>
                <a:cubicBezTo>
                  <a:pt x="2002" y="7772"/>
                  <a:pt x="2036" y="7806"/>
                  <a:pt x="2069" y="7906"/>
                </a:cubicBezTo>
                <a:cubicBezTo>
                  <a:pt x="2102" y="7973"/>
                  <a:pt x="2169" y="8006"/>
                  <a:pt x="2102" y="8139"/>
                </a:cubicBezTo>
                <a:cubicBezTo>
                  <a:pt x="2102" y="8473"/>
                  <a:pt x="2569" y="8339"/>
                  <a:pt x="2670" y="8640"/>
                </a:cubicBezTo>
                <a:cubicBezTo>
                  <a:pt x="2703" y="8806"/>
                  <a:pt x="2503" y="8973"/>
                  <a:pt x="2503" y="9173"/>
                </a:cubicBezTo>
                <a:cubicBezTo>
                  <a:pt x="2536" y="9273"/>
                  <a:pt x="2536" y="9340"/>
                  <a:pt x="2536" y="9440"/>
                </a:cubicBezTo>
                <a:cubicBezTo>
                  <a:pt x="2436" y="9574"/>
                  <a:pt x="2369" y="9640"/>
                  <a:pt x="2236" y="9774"/>
                </a:cubicBezTo>
                <a:cubicBezTo>
                  <a:pt x="2102" y="9907"/>
                  <a:pt x="2036" y="9974"/>
                  <a:pt x="2002" y="10141"/>
                </a:cubicBezTo>
                <a:cubicBezTo>
                  <a:pt x="1936" y="10308"/>
                  <a:pt x="2002" y="10441"/>
                  <a:pt x="1836" y="10608"/>
                </a:cubicBezTo>
                <a:cubicBezTo>
                  <a:pt x="1702" y="10741"/>
                  <a:pt x="1502" y="10775"/>
                  <a:pt x="1369" y="10941"/>
                </a:cubicBezTo>
                <a:cubicBezTo>
                  <a:pt x="1269" y="11075"/>
                  <a:pt x="1168" y="11242"/>
                  <a:pt x="1068" y="11408"/>
                </a:cubicBezTo>
                <a:cubicBezTo>
                  <a:pt x="935" y="11575"/>
                  <a:pt x="1035" y="11775"/>
                  <a:pt x="1202" y="11842"/>
                </a:cubicBezTo>
                <a:cubicBezTo>
                  <a:pt x="1335" y="11942"/>
                  <a:pt x="1502" y="11942"/>
                  <a:pt x="1569" y="12075"/>
                </a:cubicBezTo>
                <a:cubicBezTo>
                  <a:pt x="1669" y="12142"/>
                  <a:pt x="1669" y="12276"/>
                  <a:pt x="1669" y="12409"/>
                </a:cubicBezTo>
                <a:cubicBezTo>
                  <a:pt x="1669" y="12442"/>
                  <a:pt x="1602" y="12609"/>
                  <a:pt x="1602" y="12643"/>
                </a:cubicBezTo>
                <a:cubicBezTo>
                  <a:pt x="1669" y="12776"/>
                  <a:pt x="2036" y="12843"/>
                  <a:pt x="2169" y="12909"/>
                </a:cubicBezTo>
                <a:cubicBezTo>
                  <a:pt x="2369" y="13009"/>
                  <a:pt x="2770" y="13110"/>
                  <a:pt x="2536" y="13410"/>
                </a:cubicBezTo>
                <a:cubicBezTo>
                  <a:pt x="2670" y="13610"/>
                  <a:pt x="2836" y="13777"/>
                  <a:pt x="2603" y="13977"/>
                </a:cubicBezTo>
                <a:cubicBezTo>
                  <a:pt x="2670" y="14077"/>
                  <a:pt x="2736" y="14110"/>
                  <a:pt x="2836" y="14144"/>
                </a:cubicBezTo>
                <a:cubicBezTo>
                  <a:pt x="2903" y="14244"/>
                  <a:pt x="2903" y="14310"/>
                  <a:pt x="2870" y="14444"/>
                </a:cubicBezTo>
                <a:cubicBezTo>
                  <a:pt x="2836" y="14577"/>
                  <a:pt x="2836" y="14677"/>
                  <a:pt x="2870" y="14777"/>
                </a:cubicBezTo>
                <a:lnTo>
                  <a:pt x="2870" y="14844"/>
                </a:lnTo>
                <a:lnTo>
                  <a:pt x="32091" y="10308"/>
                </a:lnTo>
                <a:lnTo>
                  <a:pt x="31590" y="9941"/>
                </a:lnTo>
                <a:cubicBezTo>
                  <a:pt x="31390" y="9740"/>
                  <a:pt x="31257" y="9640"/>
                  <a:pt x="31223" y="9340"/>
                </a:cubicBezTo>
                <a:cubicBezTo>
                  <a:pt x="31190" y="9240"/>
                  <a:pt x="31223" y="8907"/>
                  <a:pt x="31123" y="8773"/>
                </a:cubicBezTo>
                <a:cubicBezTo>
                  <a:pt x="31056" y="8673"/>
                  <a:pt x="30890" y="8740"/>
                  <a:pt x="30790" y="8673"/>
                </a:cubicBezTo>
                <a:cubicBezTo>
                  <a:pt x="30790" y="8506"/>
                  <a:pt x="31023" y="8306"/>
                  <a:pt x="31090" y="8139"/>
                </a:cubicBezTo>
                <a:cubicBezTo>
                  <a:pt x="31223" y="7806"/>
                  <a:pt x="31223" y="7506"/>
                  <a:pt x="31423" y="7239"/>
                </a:cubicBezTo>
                <a:cubicBezTo>
                  <a:pt x="31757" y="6805"/>
                  <a:pt x="32324" y="6572"/>
                  <a:pt x="32691" y="6105"/>
                </a:cubicBezTo>
                <a:cubicBezTo>
                  <a:pt x="33025" y="5604"/>
                  <a:pt x="32224" y="5604"/>
                  <a:pt x="31924" y="5571"/>
                </a:cubicBezTo>
                <a:cubicBezTo>
                  <a:pt x="31624" y="5504"/>
                  <a:pt x="31023" y="5471"/>
                  <a:pt x="30823" y="5137"/>
                </a:cubicBezTo>
                <a:cubicBezTo>
                  <a:pt x="30790" y="5070"/>
                  <a:pt x="30823" y="4937"/>
                  <a:pt x="30790" y="4804"/>
                </a:cubicBezTo>
                <a:cubicBezTo>
                  <a:pt x="30790" y="4770"/>
                  <a:pt x="30723" y="4670"/>
                  <a:pt x="30723" y="4637"/>
                </a:cubicBezTo>
                <a:cubicBezTo>
                  <a:pt x="30723" y="4570"/>
                  <a:pt x="30756" y="4503"/>
                  <a:pt x="30756" y="4437"/>
                </a:cubicBezTo>
                <a:cubicBezTo>
                  <a:pt x="30790" y="4237"/>
                  <a:pt x="30656" y="4103"/>
                  <a:pt x="30456" y="4070"/>
                </a:cubicBezTo>
                <a:cubicBezTo>
                  <a:pt x="30523" y="3903"/>
                  <a:pt x="30723" y="3803"/>
                  <a:pt x="30790" y="3636"/>
                </a:cubicBezTo>
                <a:cubicBezTo>
                  <a:pt x="30856" y="3503"/>
                  <a:pt x="30856" y="3503"/>
                  <a:pt x="30856" y="3403"/>
                </a:cubicBezTo>
                <a:cubicBezTo>
                  <a:pt x="30856" y="3303"/>
                  <a:pt x="30856" y="3269"/>
                  <a:pt x="30890" y="3136"/>
                </a:cubicBezTo>
                <a:cubicBezTo>
                  <a:pt x="30890" y="3069"/>
                  <a:pt x="30890" y="3002"/>
                  <a:pt x="30923" y="2936"/>
                </a:cubicBezTo>
                <a:cubicBezTo>
                  <a:pt x="30923" y="2836"/>
                  <a:pt x="30890" y="2769"/>
                  <a:pt x="30856" y="2669"/>
                </a:cubicBezTo>
                <a:cubicBezTo>
                  <a:pt x="30790" y="2502"/>
                  <a:pt x="30923" y="2402"/>
                  <a:pt x="30890" y="2268"/>
                </a:cubicBezTo>
                <a:cubicBezTo>
                  <a:pt x="30856" y="2068"/>
                  <a:pt x="30756" y="2102"/>
                  <a:pt x="30956" y="1968"/>
                </a:cubicBezTo>
                <a:cubicBezTo>
                  <a:pt x="31123" y="1835"/>
                  <a:pt x="31357" y="1768"/>
                  <a:pt x="31457" y="1601"/>
                </a:cubicBezTo>
                <a:cubicBezTo>
                  <a:pt x="31523" y="1501"/>
                  <a:pt x="31690" y="1334"/>
                  <a:pt x="31624" y="1234"/>
                </a:cubicBezTo>
                <a:cubicBezTo>
                  <a:pt x="31608" y="1159"/>
                  <a:pt x="31531" y="1138"/>
                  <a:pt x="31439" y="1138"/>
                </a:cubicBezTo>
                <a:cubicBezTo>
                  <a:pt x="31328" y="1138"/>
                  <a:pt x="31196" y="1168"/>
                  <a:pt x="31123" y="1168"/>
                </a:cubicBezTo>
                <a:cubicBezTo>
                  <a:pt x="30956" y="1168"/>
                  <a:pt x="30890" y="1134"/>
                  <a:pt x="30790" y="1068"/>
                </a:cubicBezTo>
                <a:cubicBezTo>
                  <a:pt x="30690" y="968"/>
                  <a:pt x="30623" y="901"/>
                  <a:pt x="30523" y="834"/>
                </a:cubicBezTo>
                <a:cubicBezTo>
                  <a:pt x="30289" y="767"/>
                  <a:pt x="30122" y="734"/>
                  <a:pt x="29956" y="634"/>
                </a:cubicBezTo>
                <a:cubicBezTo>
                  <a:pt x="29856" y="567"/>
                  <a:pt x="29722" y="434"/>
                  <a:pt x="29555" y="334"/>
                </a:cubicBezTo>
                <a:cubicBezTo>
                  <a:pt x="29389" y="267"/>
                  <a:pt x="29222" y="234"/>
                  <a:pt x="29055" y="134"/>
                </a:cubicBezTo>
                <a:cubicBezTo>
                  <a:pt x="28922" y="67"/>
                  <a:pt x="28755" y="67"/>
                  <a:pt x="28621" y="0"/>
                </a:cubicBezTo>
                <a:close/>
              </a:path>
            </a:pathLst>
          </a:custGeom>
          <a:solidFill>
            <a:srgbClr val="921C00">
              <a:alpha val="401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85" name="Shape 3285"/>
        <p:cNvGrpSpPr/>
        <p:nvPr/>
      </p:nvGrpSpPr>
      <p:grpSpPr>
        <a:xfrm>
          <a:off x="0" y="0"/>
          <a:ext cx="0" cy="0"/>
          <a:chOff x="0" y="0"/>
          <a:chExt cx="0" cy="0"/>
        </a:xfrm>
      </p:grpSpPr>
      <p:sp>
        <p:nvSpPr>
          <p:cNvPr id="3286" name="Google Shape;3286;p47"/>
          <p:cNvSpPr/>
          <p:nvPr/>
        </p:nvSpPr>
        <p:spPr>
          <a:xfrm rot="5400000">
            <a:off x="3085588" y="-1059367"/>
            <a:ext cx="3003841" cy="7748726"/>
          </a:xfrm>
          <a:custGeom>
            <a:rect b="b" l="l" r="r" t="t"/>
            <a:pathLst>
              <a:path extrusionOk="0" h="69514" w="48835">
                <a:moveTo>
                  <a:pt x="7620" y="0"/>
                </a:moveTo>
                <a:cubicBezTo>
                  <a:pt x="7391" y="0"/>
                  <a:pt x="7188" y="27"/>
                  <a:pt x="7005" y="63"/>
                </a:cubicBezTo>
                <a:cubicBezTo>
                  <a:pt x="6672" y="97"/>
                  <a:pt x="5504" y="1197"/>
                  <a:pt x="5170" y="1264"/>
                </a:cubicBezTo>
                <a:cubicBezTo>
                  <a:pt x="5107" y="1278"/>
                  <a:pt x="5057" y="1283"/>
                  <a:pt x="5015" y="1283"/>
                </a:cubicBezTo>
                <a:cubicBezTo>
                  <a:pt x="4899" y="1283"/>
                  <a:pt x="4841" y="1245"/>
                  <a:pt x="4726" y="1245"/>
                </a:cubicBezTo>
                <a:cubicBezTo>
                  <a:pt x="4684" y="1245"/>
                  <a:pt x="4634" y="1250"/>
                  <a:pt x="4570" y="1264"/>
                </a:cubicBezTo>
                <a:cubicBezTo>
                  <a:pt x="4303" y="1364"/>
                  <a:pt x="2969" y="1398"/>
                  <a:pt x="2635" y="1531"/>
                </a:cubicBezTo>
                <a:cubicBezTo>
                  <a:pt x="2600" y="1542"/>
                  <a:pt x="2561" y="1546"/>
                  <a:pt x="2518" y="1546"/>
                </a:cubicBezTo>
                <a:cubicBezTo>
                  <a:pt x="2197" y="1546"/>
                  <a:pt x="1686" y="1282"/>
                  <a:pt x="1447" y="1282"/>
                </a:cubicBezTo>
                <a:cubicBezTo>
                  <a:pt x="1416" y="1282"/>
                  <a:pt x="1389" y="1287"/>
                  <a:pt x="1368" y="1298"/>
                </a:cubicBezTo>
                <a:cubicBezTo>
                  <a:pt x="1168" y="1431"/>
                  <a:pt x="0" y="3299"/>
                  <a:pt x="0" y="3299"/>
                </a:cubicBezTo>
                <a:lnTo>
                  <a:pt x="0" y="69513"/>
                </a:lnTo>
                <a:lnTo>
                  <a:pt x="48835" y="69513"/>
                </a:lnTo>
                <a:lnTo>
                  <a:pt x="48835" y="13306"/>
                </a:lnTo>
                <a:cubicBezTo>
                  <a:pt x="48835" y="13306"/>
                  <a:pt x="48068" y="13039"/>
                  <a:pt x="47901" y="12906"/>
                </a:cubicBezTo>
                <a:cubicBezTo>
                  <a:pt x="47736" y="12741"/>
                  <a:pt x="47539" y="11304"/>
                  <a:pt x="47341" y="11304"/>
                </a:cubicBezTo>
                <a:cubicBezTo>
                  <a:pt x="47338" y="11304"/>
                  <a:pt x="47336" y="11304"/>
                  <a:pt x="47334" y="11305"/>
                </a:cubicBezTo>
                <a:cubicBezTo>
                  <a:pt x="47247" y="11330"/>
                  <a:pt x="47076" y="11350"/>
                  <a:pt x="46879" y="11350"/>
                </a:cubicBezTo>
                <a:cubicBezTo>
                  <a:pt x="46548" y="11350"/>
                  <a:pt x="46142" y="11293"/>
                  <a:pt x="45933" y="11105"/>
                </a:cubicBezTo>
                <a:cubicBezTo>
                  <a:pt x="45599" y="10871"/>
                  <a:pt x="45266" y="10404"/>
                  <a:pt x="44999" y="10104"/>
                </a:cubicBezTo>
                <a:cubicBezTo>
                  <a:pt x="44699" y="9870"/>
                  <a:pt x="43998" y="8036"/>
                  <a:pt x="43831" y="7869"/>
                </a:cubicBezTo>
                <a:cubicBezTo>
                  <a:pt x="43793" y="7830"/>
                  <a:pt x="43719" y="7813"/>
                  <a:pt x="43624" y="7813"/>
                </a:cubicBezTo>
                <a:cubicBezTo>
                  <a:pt x="43311" y="7813"/>
                  <a:pt x="42763" y="7998"/>
                  <a:pt x="42430" y="8202"/>
                </a:cubicBezTo>
                <a:cubicBezTo>
                  <a:pt x="42362" y="8242"/>
                  <a:pt x="42295" y="8260"/>
                  <a:pt x="42227" y="8260"/>
                </a:cubicBezTo>
                <a:cubicBezTo>
                  <a:pt x="41899" y="8260"/>
                  <a:pt x="41567" y="7845"/>
                  <a:pt x="41096" y="7569"/>
                </a:cubicBezTo>
                <a:cubicBezTo>
                  <a:pt x="40562" y="7235"/>
                  <a:pt x="39929" y="6535"/>
                  <a:pt x="39829" y="6401"/>
                </a:cubicBezTo>
                <a:cubicBezTo>
                  <a:pt x="39695" y="6268"/>
                  <a:pt x="39695" y="5701"/>
                  <a:pt x="39595" y="5567"/>
                </a:cubicBezTo>
                <a:cubicBezTo>
                  <a:pt x="39528" y="5434"/>
                  <a:pt x="39061" y="4767"/>
                  <a:pt x="38861" y="4700"/>
                </a:cubicBezTo>
                <a:cubicBezTo>
                  <a:pt x="38813" y="4676"/>
                  <a:pt x="38742" y="4667"/>
                  <a:pt x="38660" y="4667"/>
                </a:cubicBezTo>
                <a:cubicBezTo>
                  <a:pt x="38463" y="4667"/>
                  <a:pt x="38197" y="4716"/>
                  <a:pt x="37992" y="4716"/>
                </a:cubicBezTo>
                <a:cubicBezTo>
                  <a:pt x="37930" y="4716"/>
                  <a:pt x="37874" y="4712"/>
                  <a:pt x="37827" y="4700"/>
                </a:cubicBezTo>
                <a:cubicBezTo>
                  <a:pt x="37527" y="4600"/>
                  <a:pt x="37093" y="3633"/>
                  <a:pt x="36927" y="3366"/>
                </a:cubicBezTo>
                <a:cubicBezTo>
                  <a:pt x="36726" y="3099"/>
                  <a:pt x="35392" y="1298"/>
                  <a:pt x="34992" y="1131"/>
                </a:cubicBezTo>
                <a:cubicBezTo>
                  <a:pt x="34889" y="1091"/>
                  <a:pt x="34759" y="1076"/>
                  <a:pt x="34613" y="1076"/>
                </a:cubicBezTo>
                <a:cubicBezTo>
                  <a:pt x="34148" y="1076"/>
                  <a:pt x="33522" y="1231"/>
                  <a:pt x="33090" y="1231"/>
                </a:cubicBezTo>
                <a:cubicBezTo>
                  <a:pt x="32523" y="1231"/>
                  <a:pt x="32156" y="1598"/>
                  <a:pt x="31556" y="1931"/>
                </a:cubicBezTo>
                <a:cubicBezTo>
                  <a:pt x="31249" y="2094"/>
                  <a:pt x="30816" y="2119"/>
                  <a:pt x="30467" y="2119"/>
                </a:cubicBezTo>
                <a:cubicBezTo>
                  <a:pt x="30304" y="2119"/>
                  <a:pt x="30160" y="2114"/>
                  <a:pt x="30055" y="2114"/>
                </a:cubicBezTo>
                <a:cubicBezTo>
                  <a:pt x="29968" y="2114"/>
                  <a:pt x="29909" y="2118"/>
                  <a:pt x="29888" y="2131"/>
                </a:cubicBezTo>
                <a:cubicBezTo>
                  <a:pt x="29876" y="2141"/>
                  <a:pt x="29858" y="2145"/>
                  <a:pt x="29835" y="2145"/>
                </a:cubicBezTo>
                <a:cubicBezTo>
                  <a:pt x="29615" y="2145"/>
                  <a:pt x="28941" y="1763"/>
                  <a:pt x="28621" y="1763"/>
                </a:cubicBezTo>
                <a:cubicBezTo>
                  <a:pt x="28609" y="1763"/>
                  <a:pt x="28598" y="1763"/>
                  <a:pt x="28587" y="1765"/>
                </a:cubicBezTo>
                <a:cubicBezTo>
                  <a:pt x="28254" y="1765"/>
                  <a:pt x="27420" y="1264"/>
                  <a:pt x="27253" y="1264"/>
                </a:cubicBezTo>
                <a:cubicBezTo>
                  <a:pt x="27086" y="1264"/>
                  <a:pt x="26586" y="1698"/>
                  <a:pt x="26386" y="1765"/>
                </a:cubicBezTo>
                <a:cubicBezTo>
                  <a:pt x="26185" y="1865"/>
                  <a:pt x="25452" y="2031"/>
                  <a:pt x="24885" y="2131"/>
                </a:cubicBezTo>
                <a:cubicBezTo>
                  <a:pt x="24584" y="2198"/>
                  <a:pt x="24359" y="2232"/>
                  <a:pt x="24122" y="2232"/>
                </a:cubicBezTo>
                <a:cubicBezTo>
                  <a:pt x="23884" y="2232"/>
                  <a:pt x="23634" y="2198"/>
                  <a:pt x="23283" y="2131"/>
                </a:cubicBezTo>
                <a:cubicBezTo>
                  <a:pt x="23012" y="2086"/>
                  <a:pt x="22592" y="2068"/>
                  <a:pt x="22190" y="2068"/>
                </a:cubicBezTo>
                <a:cubicBezTo>
                  <a:pt x="21703" y="2068"/>
                  <a:pt x="21243" y="2095"/>
                  <a:pt x="21115" y="2131"/>
                </a:cubicBezTo>
                <a:cubicBezTo>
                  <a:pt x="20915" y="2232"/>
                  <a:pt x="20114" y="2899"/>
                  <a:pt x="19948" y="2965"/>
                </a:cubicBezTo>
                <a:cubicBezTo>
                  <a:pt x="19814" y="3099"/>
                  <a:pt x="19381" y="3766"/>
                  <a:pt x="19047" y="4066"/>
                </a:cubicBezTo>
                <a:cubicBezTo>
                  <a:pt x="18713" y="4366"/>
                  <a:pt x="18180" y="4233"/>
                  <a:pt x="17913" y="4300"/>
                </a:cubicBezTo>
                <a:cubicBezTo>
                  <a:pt x="17896" y="4304"/>
                  <a:pt x="17877" y="4307"/>
                  <a:pt x="17856" y="4307"/>
                </a:cubicBezTo>
                <a:cubicBezTo>
                  <a:pt x="17582" y="4307"/>
                  <a:pt x="16960" y="3928"/>
                  <a:pt x="16712" y="3866"/>
                </a:cubicBezTo>
                <a:cubicBezTo>
                  <a:pt x="16479" y="3799"/>
                  <a:pt x="15911" y="3232"/>
                  <a:pt x="15578" y="3065"/>
                </a:cubicBezTo>
                <a:cubicBezTo>
                  <a:pt x="15269" y="2911"/>
                  <a:pt x="15018" y="2728"/>
                  <a:pt x="14744" y="2728"/>
                </a:cubicBezTo>
                <a:cubicBezTo>
                  <a:pt x="14722" y="2728"/>
                  <a:pt x="14700" y="2729"/>
                  <a:pt x="14677" y="2732"/>
                </a:cubicBezTo>
                <a:cubicBezTo>
                  <a:pt x="14643" y="2736"/>
                  <a:pt x="14602" y="2737"/>
                  <a:pt x="14555" y="2737"/>
                </a:cubicBezTo>
                <a:cubicBezTo>
                  <a:pt x="14279" y="2737"/>
                  <a:pt x="13821" y="2680"/>
                  <a:pt x="13570" y="2680"/>
                </a:cubicBezTo>
                <a:cubicBezTo>
                  <a:pt x="13494" y="2680"/>
                  <a:pt x="13437" y="2685"/>
                  <a:pt x="13410" y="2699"/>
                </a:cubicBezTo>
                <a:cubicBezTo>
                  <a:pt x="13310" y="2732"/>
                  <a:pt x="12743" y="3065"/>
                  <a:pt x="12476" y="3266"/>
                </a:cubicBezTo>
                <a:cubicBezTo>
                  <a:pt x="12447" y="3285"/>
                  <a:pt x="12416" y="3294"/>
                  <a:pt x="12384" y="3294"/>
                </a:cubicBezTo>
                <a:cubicBezTo>
                  <a:pt x="12077" y="3294"/>
                  <a:pt x="11629" y="2509"/>
                  <a:pt x="11508" y="2298"/>
                </a:cubicBezTo>
                <a:cubicBezTo>
                  <a:pt x="11342" y="2098"/>
                  <a:pt x="11175" y="1298"/>
                  <a:pt x="10741" y="1031"/>
                </a:cubicBezTo>
                <a:cubicBezTo>
                  <a:pt x="10341" y="764"/>
                  <a:pt x="8740" y="130"/>
                  <a:pt x="8239" y="63"/>
                </a:cubicBezTo>
                <a:cubicBezTo>
                  <a:pt x="8013" y="18"/>
                  <a:pt x="7808" y="0"/>
                  <a:pt x="7620" y="0"/>
                </a:cubicBezTo>
                <a:close/>
              </a:path>
            </a:pathLst>
          </a:custGeom>
          <a:solidFill>
            <a:schemeClr val="lt1"/>
          </a:solidFill>
          <a:ln>
            <a:noFill/>
          </a:ln>
          <a:effectLst>
            <a:outerShdw blurRad="57150" rotWithShape="0" algn="bl" dir="5460000" dist="19050">
              <a:srgbClr val="000000">
                <a:alpha val="28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47"/>
          <p:cNvSpPr txBox="1"/>
          <p:nvPr>
            <p:ph type="title"/>
          </p:nvPr>
        </p:nvSpPr>
        <p:spPr>
          <a:xfrm>
            <a:off x="713250" y="539500"/>
            <a:ext cx="7717500" cy="574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Answer the questions about traditions</a:t>
            </a:r>
            <a:endParaRPr/>
          </a:p>
        </p:txBody>
      </p:sp>
      <p:sp>
        <p:nvSpPr>
          <p:cNvPr id="3288" name="Google Shape;3288;p47"/>
          <p:cNvSpPr txBox="1"/>
          <p:nvPr>
            <p:ph idx="4294967295" type="body"/>
          </p:nvPr>
        </p:nvSpPr>
        <p:spPr>
          <a:xfrm>
            <a:off x="789375" y="1802800"/>
            <a:ext cx="6899100" cy="536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Write your answer here</a:t>
            </a:r>
            <a:endParaRPr/>
          </a:p>
        </p:txBody>
      </p:sp>
      <p:sp>
        <p:nvSpPr>
          <p:cNvPr id="3289" name="Google Shape;3289;p47"/>
          <p:cNvSpPr/>
          <p:nvPr/>
        </p:nvSpPr>
        <p:spPr>
          <a:xfrm>
            <a:off x="789375" y="1386700"/>
            <a:ext cx="6899100" cy="416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dk1"/>
                </a:solidFill>
                <a:latin typeface="Roboto"/>
                <a:ea typeface="Roboto"/>
                <a:cs typeface="Roboto"/>
                <a:sym typeface="Roboto"/>
              </a:rPr>
              <a:t>What holidays are celebrated on the same date each year?</a:t>
            </a:r>
            <a:endParaRPr b="1" sz="2000">
              <a:solidFill>
                <a:schemeClr val="dk1"/>
              </a:solidFill>
              <a:latin typeface="Roboto"/>
              <a:ea typeface="Roboto"/>
              <a:cs typeface="Roboto"/>
              <a:sym typeface="Roboto"/>
            </a:endParaRPr>
          </a:p>
        </p:txBody>
      </p:sp>
      <p:sp>
        <p:nvSpPr>
          <p:cNvPr id="3290" name="Google Shape;3290;p47"/>
          <p:cNvSpPr txBox="1"/>
          <p:nvPr>
            <p:ph idx="4294967295" type="body"/>
          </p:nvPr>
        </p:nvSpPr>
        <p:spPr>
          <a:xfrm>
            <a:off x="789375" y="2755000"/>
            <a:ext cx="6899100" cy="536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Write your answer here</a:t>
            </a:r>
            <a:endParaRPr/>
          </a:p>
        </p:txBody>
      </p:sp>
      <p:sp>
        <p:nvSpPr>
          <p:cNvPr id="3291" name="Google Shape;3291;p47"/>
          <p:cNvSpPr/>
          <p:nvPr/>
        </p:nvSpPr>
        <p:spPr>
          <a:xfrm>
            <a:off x="789375" y="2338900"/>
            <a:ext cx="6899100" cy="416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dk1"/>
                </a:solidFill>
                <a:latin typeface="Roboto"/>
                <a:ea typeface="Roboto"/>
                <a:cs typeface="Roboto"/>
                <a:sym typeface="Roboto"/>
              </a:rPr>
              <a:t>How do people celebrate New Year?</a:t>
            </a:r>
            <a:endParaRPr b="1" sz="2000">
              <a:solidFill>
                <a:schemeClr val="dk1"/>
              </a:solidFill>
              <a:latin typeface="Roboto"/>
              <a:ea typeface="Roboto"/>
              <a:cs typeface="Roboto"/>
              <a:sym typeface="Roboto"/>
            </a:endParaRPr>
          </a:p>
        </p:txBody>
      </p:sp>
      <p:sp>
        <p:nvSpPr>
          <p:cNvPr id="3292" name="Google Shape;3292;p47"/>
          <p:cNvSpPr txBox="1"/>
          <p:nvPr>
            <p:ph idx="4294967295" type="body"/>
          </p:nvPr>
        </p:nvSpPr>
        <p:spPr>
          <a:xfrm>
            <a:off x="789375" y="3707200"/>
            <a:ext cx="6899100" cy="536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Write your answer here</a:t>
            </a:r>
            <a:endParaRPr/>
          </a:p>
        </p:txBody>
      </p:sp>
      <p:sp>
        <p:nvSpPr>
          <p:cNvPr id="3293" name="Google Shape;3293;p47"/>
          <p:cNvSpPr/>
          <p:nvPr/>
        </p:nvSpPr>
        <p:spPr>
          <a:xfrm>
            <a:off x="789375" y="3291100"/>
            <a:ext cx="6899100" cy="416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dk1"/>
                </a:solidFill>
                <a:latin typeface="Roboto"/>
                <a:ea typeface="Roboto"/>
                <a:cs typeface="Roboto"/>
                <a:sym typeface="Roboto"/>
              </a:rPr>
              <a:t>Where do they usually put their presents on Christmas?</a:t>
            </a:r>
            <a:endParaRPr b="1" sz="2000">
              <a:solidFill>
                <a:schemeClr val="dk1"/>
              </a:solidFill>
              <a:latin typeface="Roboto"/>
              <a:ea typeface="Roboto"/>
              <a:cs typeface="Roboto"/>
              <a:sym typeface="Roboto"/>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97" name="Shape 3297"/>
        <p:cNvGrpSpPr/>
        <p:nvPr/>
      </p:nvGrpSpPr>
      <p:grpSpPr>
        <a:xfrm>
          <a:off x="0" y="0"/>
          <a:ext cx="0" cy="0"/>
          <a:chOff x="0" y="0"/>
          <a:chExt cx="0" cy="0"/>
        </a:xfrm>
      </p:grpSpPr>
      <p:cxnSp>
        <p:nvCxnSpPr>
          <p:cNvPr id="3298" name="Google Shape;3298;p48"/>
          <p:cNvCxnSpPr/>
          <p:nvPr/>
        </p:nvCxnSpPr>
        <p:spPr>
          <a:xfrm>
            <a:off x="4387294" y="1998031"/>
            <a:ext cx="3858900" cy="0"/>
          </a:xfrm>
          <a:prstGeom prst="straightConnector1">
            <a:avLst/>
          </a:prstGeom>
          <a:noFill/>
          <a:ln cap="flat" cmpd="sng" w="19050">
            <a:solidFill>
              <a:schemeClr val="lt2"/>
            </a:solidFill>
            <a:prstDash val="solid"/>
            <a:round/>
            <a:headEnd len="med" w="med" type="none"/>
            <a:tailEnd len="med" w="med" type="none"/>
          </a:ln>
        </p:spPr>
      </p:cxnSp>
      <p:cxnSp>
        <p:nvCxnSpPr>
          <p:cNvPr id="3299" name="Google Shape;3299;p48"/>
          <p:cNvCxnSpPr/>
          <p:nvPr/>
        </p:nvCxnSpPr>
        <p:spPr>
          <a:xfrm>
            <a:off x="4387294" y="2987031"/>
            <a:ext cx="3858900" cy="0"/>
          </a:xfrm>
          <a:prstGeom prst="straightConnector1">
            <a:avLst/>
          </a:prstGeom>
          <a:noFill/>
          <a:ln cap="flat" cmpd="sng" w="19050">
            <a:solidFill>
              <a:schemeClr val="lt2"/>
            </a:solidFill>
            <a:prstDash val="solid"/>
            <a:round/>
            <a:headEnd len="med" w="med" type="none"/>
            <a:tailEnd len="med" w="med" type="none"/>
          </a:ln>
        </p:spPr>
      </p:cxnSp>
      <p:sp>
        <p:nvSpPr>
          <p:cNvPr id="3300" name="Google Shape;3300;p48"/>
          <p:cNvSpPr txBox="1"/>
          <p:nvPr>
            <p:ph idx="2" type="title"/>
          </p:nvPr>
        </p:nvSpPr>
        <p:spPr>
          <a:xfrm>
            <a:off x="4312375" y="2097681"/>
            <a:ext cx="4118400" cy="970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English history</a:t>
            </a:r>
            <a:endParaRPr/>
          </a:p>
        </p:txBody>
      </p:sp>
      <p:sp>
        <p:nvSpPr>
          <p:cNvPr id="3301" name="Google Shape;3301;p48"/>
          <p:cNvSpPr txBox="1"/>
          <p:nvPr>
            <p:ph idx="1" type="subTitle"/>
          </p:nvPr>
        </p:nvSpPr>
        <p:spPr>
          <a:xfrm>
            <a:off x="4312375" y="3433781"/>
            <a:ext cx="4118400" cy="245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enter a subtitle here if you need it</a:t>
            </a:r>
            <a:endParaRPr/>
          </a:p>
        </p:txBody>
      </p:sp>
      <p:sp>
        <p:nvSpPr>
          <p:cNvPr id="3302" name="Google Shape;3302;p48"/>
          <p:cNvSpPr txBox="1"/>
          <p:nvPr>
            <p:ph type="title"/>
          </p:nvPr>
        </p:nvSpPr>
        <p:spPr>
          <a:xfrm>
            <a:off x="4312375" y="1311919"/>
            <a:ext cx="1223400" cy="686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02.</a:t>
            </a:r>
            <a:endParaRPr/>
          </a:p>
        </p:txBody>
      </p:sp>
      <p:sp>
        <p:nvSpPr>
          <p:cNvPr id="3303" name="Google Shape;3303;p48"/>
          <p:cNvSpPr/>
          <p:nvPr/>
        </p:nvSpPr>
        <p:spPr>
          <a:xfrm rot="-5400000">
            <a:off x="1137848" y="1133171"/>
            <a:ext cx="2541893" cy="2899567"/>
          </a:xfrm>
          <a:custGeom>
            <a:rect b="b" l="l" r="r" t="t"/>
            <a:pathLst>
              <a:path extrusionOk="0" h="86162" w="65682">
                <a:moveTo>
                  <a:pt x="2069" y="0"/>
                </a:moveTo>
                <a:cubicBezTo>
                  <a:pt x="2069" y="0"/>
                  <a:pt x="234" y="1201"/>
                  <a:pt x="301" y="1434"/>
                </a:cubicBezTo>
                <a:cubicBezTo>
                  <a:pt x="334" y="1668"/>
                  <a:pt x="501" y="2835"/>
                  <a:pt x="301" y="3169"/>
                </a:cubicBezTo>
                <a:cubicBezTo>
                  <a:pt x="68" y="3503"/>
                  <a:pt x="1" y="4603"/>
                  <a:pt x="1" y="4837"/>
                </a:cubicBezTo>
                <a:cubicBezTo>
                  <a:pt x="1" y="5104"/>
                  <a:pt x="835" y="5604"/>
                  <a:pt x="1035" y="5671"/>
                </a:cubicBezTo>
                <a:cubicBezTo>
                  <a:pt x="1235" y="5771"/>
                  <a:pt x="2603" y="6238"/>
                  <a:pt x="2870" y="6471"/>
                </a:cubicBezTo>
                <a:cubicBezTo>
                  <a:pt x="3170" y="6738"/>
                  <a:pt x="3403" y="7505"/>
                  <a:pt x="3570" y="7672"/>
                </a:cubicBezTo>
                <a:cubicBezTo>
                  <a:pt x="3703" y="7839"/>
                  <a:pt x="3703" y="8740"/>
                  <a:pt x="3837" y="8940"/>
                </a:cubicBezTo>
                <a:cubicBezTo>
                  <a:pt x="3970" y="9140"/>
                  <a:pt x="3737" y="10574"/>
                  <a:pt x="4070" y="10808"/>
                </a:cubicBezTo>
                <a:cubicBezTo>
                  <a:pt x="4404" y="11075"/>
                  <a:pt x="5038" y="11642"/>
                  <a:pt x="5238" y="11909"/>
                </a:cubicBezTo>
                <a:cubicBezTo>
                  <a:pt x="5471" y="12142"/>
                  <a:pt x="6572" y="13310"/>
                  <a:pt x="6505" y="13643"/>
                </a:cubicBezTo>
                <a:cubicBezTo>
                  <a:pt x="6405" y="13977"/>
                  <a:pt x="6672" y="14977"/>
                  <a:pt x="6505" y="15111"/>
                </a:cubicBezTo>
                <a:cubicBezTo>
                  <a:pt x="6372" y="15178"/>
                  <a:pt x="4704" y="15578"/>
                  <a:pt x="4504" y="16178"/>
                </a:cubicBezTo>
                <a:cubicBezTo>
                  <a:pt x="4304" y="16812"/>
                  <a:pt x="4571" y="18113"/>
                  <a:pt x="4571" y="18613"/>
                </a:cubicBezTo>
                <a:cubicBezTo>
                  <a:pt x="4537" y="19114"/>
                  <a:pt x="4037" y="20315"/>
                  <a:pt x="3970" y="20848"/>
                </a:cubicBezTo>
                <a:cubicBezTo>
                  <a:pt x="3870" y="21415"/>
                  <a:pt x="4037" y="21816"/>
                  <a:pt x="4137" y="22082"/>
                </a:cubicBezTo>
                <a:cubicBezTo>
                  <a:pt x="4204" y="22316"/>
                  <a:pt x="5705" y="22683"/>
                  <a:pt x="5672" y="23650"/>
                </a:cubicBezTo>
                <a:cubicBezTo>
                  <a:pt x="5638" y="24618"/>
                  <a:pt x="4537" y="26119"/>
                  <a:pt x="4571" y="26352"/>
                </a:cubicBezTo>
                <a:cubicBezTo>
                  <a:pt x="4637" y="26619"/>
                  <a:pt x="5071" y="28420"/>
                  <a:pt x="5205" y="28587"/>
                </a:cubicBezTo>
                <a:cubicBezTo>
                  <a:pt x="5305" y="28754"/>
                  <a:pt x="6205" y="29788"/>
                  <a:pt x="5805" y="30255"/>
                </a:cubicBezTo>
                <a:cubicBezTo>
                  <a:pt x="5371" y="30689"/>
                  <a:pt x="5371" y="30822"/>
                  <a:pt x="5672" y="31156"/>
                </a:cubicBezTo>
                <a:cubicBezTo>
                  <a:pt x="5972" y="31489"/>
                  <a:pt x="7573" y="32156"/>
                  <a:pt x="7673" y="32323"/>
                </a:cubicBezTo>
                <a:cubicBezTo>
                  <a:pt x="7740" y="32457"/>
                  <a:pt x="8640" y="33190"/>
                  <a:pt x="8840" y="33457"/>
                </a:cubicBezTo>
                <a:cubicBezTo>
                  <a:pt x="9041" y="33691"/>
                  <a:pt x="9541" y="34158"/>
                  <a:pt x="9408" y="34625"/>
                </a:cubicBezTo>
                <a:cubicBezTo>
                  <a:pt x="9341" y="35125"/>
                  <a:pt x="9074" y="36493"/>
                  <a:pt x="9307" y="37027"/>
                </a:cubicBezTo>
                <a:cubicBezTo>
                  <a:pt x="9474" y="37527"/>
                  <a:pt x="9841" y="37961"/>
                  <a:pt x="9841" y="38327"/>
                </a:cubicBezTo>
                <a:cubicBezTo>
                  <a:pt x="9841" y="38694"/>
                  <a:pt x="9875" y="39662"/>
                  <a:pt x="9841" y="40162"/>
                </a:cubicBezTo>
                <a:cubicBezTo>
                  <a:pt x="9808" y="40662"/>
                  <a:pt x="9908" y="41463"/>
                  <a:pt x="10175" y="41663"/>
                </a:cubicBezTo>
                <a:cubicBezTo>
                  <a:pt x="10408" y="41863"/>
                  <a:pt x="9674" y="42997"/>
                  <a:pt x="10041" y="43164"/>
                </a:cubicBezTo>
                <a:cubicBezTo>
                  <a:pt x="10153" y="43215"/>
                  <a:pt x="10325" y="43229"/>
                  <a:pt x="10522" y="43229"/>
                </a:cubicBezTo>
                <a:cubicBezTo>
                  <a:pt x="10747" y="43229"/>
                  <a:pt x="11006" y="43211"/>
                  <a:pt x="11249" y="43211"/>
                </a:cubicBezTo>
                <a:cubicBezTo>
                  <a:pt x="11489" y="43211"/>
                  <a:pt x="11715" y="43228"/>
                  <a:pt x="11876" y="43298"/>
                </a:cubicBezTo>
                <a:cubicBezTo>
                  <a:pt x="12343" y="43498"/>
                  <a:pt x="12810" y="43398"/>
                  <a:pt x="13010" y="43631"/>
                </a:cubicBezTo>
                <a:cubicBezTo>
                  <a:pt x="13210" y="43898"/>
                  <a:pt x="13410" y="44465"/>
                  <a:pt x="13510" y="44765"/>
                </a:cubicBezTo>
                <a:cubicBezTo>
                  <a:pt x="13577" y="45066"/>
                  <a:pt x="14144" y="45566"/>
                  <a:pt x="14344" y="45666"/>
                </a:cubicBezTo>
                <a:cubicBezTo>
                  <a:pt x="14545" y="45799"/>
                  <a:pt x="13844" y="47234"/>
                  <a:pt x="14211" y="47467"/>
                </a:cubicBezTo>
                <a:cubicBezTo>
                  <a:pt x="14545" y="47768"/>
                  <a:pt x="15345" y="47934"/>
                  <a:pt x="15579" y="48335"/>
                </a:cubicBezTo>
                <a:cubicBezTo>
                  <a:pt x="15845" y="48768"/>
                  <a:pt x="16513" y="48802"/>
                  <a:pt x="16579" y="49135"/>
                </a:cubicBezTo>
                <a:cubicBezTo>
                  <a:pt x="16679" y="49469"/>
                  <a:pt x="17080" y="50069"/>
                  <a:pt x="17180" y="50269"/>
                </a:cubicBezTo>
                <a:cubicBezTo>
                  <a:pt x="17246" y="50469"/>
                  <a:pt x="17246" y="50670"/>
                  <a:pt x="17180" y="51137"/>
                </a:cubicBezTo>
                <a:cubicBezTo>
                  <a:pt x="17080" y="51604"/>
                  <a:pt x="17246" y="52071"/>
                  <a:pt x="17480" y="52304"/>
                </a:cubicBezTo>
                <a:cubicBezTo>
                  <a:pt x="17680" y="52571"/>
                  <a:pt x="18247" y="52571"/>
                  <a:pt x="18214" y="52671"/>
                </a:cubicBezTo>
                <a:cubicBezTo>
                  <a:pt x="18147" y="52804"/>
                  <a:pt x="16312" y="54239"/>
                  <a:pt x="15979" y="54306"/>
                </a:cubicBezTo>
                <a:cubicBezTo>
                  <a:pt x="15645" y="54372"/>
                  <a:pt x="14911" y="54739"/>
                  <a:pt x="14678" y="55306"/>
                </a:cubicBezTo>
                <a:cubicBezTo>
                  <a:pt x="14411" y="55873"/>
                  <a:pt x="14678" y="55940"/>
                  <a:pt x="14344" y="56274"/>
                </a:cubicBezTo>
                <a:cubicBezTo>
                  <a:pt x="14011" y="56607"/>
                  <a:pt x="13577" y="56774"/>
                  <a:pt x="13310" y="56974"/>
                </a:cubicBezTo>
                <a:cubicBezTo>
                  <a:pt x="12977" y="57141"/>
                  <a:pt x="12243" y="57508"/>
                  <a:pt x="12009" y="57675"/>
                </a:cubicBezTo>
                <a:cubicBezTo>
                  <a:pt x="11743" y="57808"/>
                  <a:pt x="11075" y="57841"/>
                  <a:pt x="10708" y="58008"/>
                </a:cubicBezTo>
                <a:cubicBezTo>
                  <a:pt x="10375" y="58175"/>
                  <a:pt x="9541" y="58775"/>
                  <a:pt x="9508" y="59209"/>
                </a:cubicBezTo>
                <a:cubicBezTo>
                  <a:pt x="9408" y="59676"/>
                  <a:pt x="9007" y="60610"/>
                  <a:pt x="8674" y="60710"/>
                </a:cubicBezTo>
                <a:cubicBezTo>
                  <a:pt x="8340" y="60844"/>
                  <a:pt x="8640" y="61978"/>
                  <a:pt x="8874" y="62445"/>
                </a:cubicBezTo>
                <a:cubicBezTo>
                  <a:pt x="9141" y="62912"/>
                  <a:pt x="9674" y="63679"/>
                  <a:pt x="9641" y="64279"/>
                </a:cubicBezTo>
                <a:cubicBezTo>
                  <a:pt x="9574" y="64846"/>
                  <a:pt x="9374" y="65447"/>
                  <a:pt x="9541" y="66147"/>
                </a:cubicBezTo>
                <a:cubicBezTo>
                  <a:pt x="9708" y="66848"/>
                  <a:pt x="8907" y="67949"/>
                  <a:pt x="8874" y="68683"/>
                </a:cubicBezTo>
                <a:cubicBezTo>
                  <a:pt x="8840" y="69450"/>
                  <a:pt x="9007" y="70217"/>
                  <a:pt x="8340" y="70817"/>
                </a:cubicBezTo>
                <a:cubicBezTo>
                  <a:pt x="7640" y="71418"/>
                  <a:pt x="7906" y="71918"/>
                  <a:pt x="7640" y="72318"/>
                </a:cubicBezTo>
                <a:cubicBezTo>
                  <a:pt x="7339" y="72752"/>
                  <a:pt x="6839" y="72652"/>
                  <a:pt x="6806" y="73319"/>
                </a:cubicBezTo>
                <a:cubicBezTo>
                  <a:pt x="6739" y="73986"/>
                  <a:pt x="6706" y="74453"/>
                  <a:pt x="6572" y="74653"/>
                </a:cubicBezTo>
                <a:cubicBezTo>
                  <a:pt x="6472" y="74920"/>
                  <a:pt x="5905" y="75421"/>
                  <a:pt x="5905" y="75587"/>
                </a:cubicBezTo>
                <a:cubicBezTo>
                  <a:pt x="5905" y="75721"/>
                  <a:pt x="4571" y="75721"/>
                  <a:pt x="4237" y="75988"/>
                </a:cubicBezTo>
                <a:cubicBezTo>
                  <a:pt x="3904" y="76255"/>
                  <a:pt x="3637" y="77155"/>
                  <a:pt x="3737" y="77589"/>
                </a:cubicBezTo>
                <a:cubicBezTo>
                  <a:pt x="3870" y="77956"/>
                  <a:pt x="4204" y="77989"/>
                  <a:pt x="4204" y="78323"/>
                </a:cubicBezTo>
                <a:cubicBezTo>
                  <a:pt x="4204" y="78656"/>
                  <a:pt x="5138" y="78423"/>
                  <a:pt x="4637" y="78856"/>
                </a:cubicBezTo>
                <a:cubicBezTo>
                  <a:pt x="4137" y="79323"/>
                  <a:pt x="3570" y="80257"/>
                  <a:pt x="3503" y="80658"/>
                </a:cubicBezTo>
                <a:cubicBezTo>
                  <a:pt x="3403" y="81091"/>
                  <a:pt x="3036" y="80991"/>
                  <a:pt x="2736" y="81425"/>
                </a:cubicBezTo>
                <a:cubicBezTo>
                  <a:pt x="2469" y="81792"/>
                  <a:pt x="2036" y="81492"/>
                  <a:pt x="1902" y="81959"/>
                </a:cubicBezTo>
                <a:cubicBezTo>
                  <a:pt x="1802" y="82459"/>
                  <a:pt x="1469" y="83793"/>
                  <a:pt x="1535" y="84127"/>
                </a:cubicBezTo>
                <a:cubicBezTo>
                  <a:pt x="1635" y="84460"/>
                  <a:pt x="2336" y="85028"/>
                  <a:pt x="2569" y="85128"/>
                </a:cubicBezTo>
                <a:cubicBezTo>
                  <a:pt x="2836" y="85194"/>
                  <a:pt x="3837" y="86162"/>
                  <a:pt x="3837" y="86162"/>
                </a:cubicBezTo>
                <a:lnTo>
                  <a:pt x="65681" y="86162"/>
                </a:lnTo>
                <a:lnTo>
                  <a:pt x="65681" y="267"/>
                </a:lnTo>
                <a:lnTo>
                  <a:pt x="2069" y="0"/>
                </a:lnTo>
                <a:close/>
              </a:path>
            </a:pathLst>
          </a:custGeom>
          <a:solidFill>
            <a:schemeClr val="lt1"/>
          </a:solidFill>
          <a:ln>
            <a:noFill/>
          </a:ln>
          <a:effectLst>
            <a:outerShdw blurRad="57150" rotWithShape="0" algn="bl" dir="5400000" dist="19050">
              <a:srgbClr val="000000">
                <a:alpha val="39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48"/>
          <p:cNvSpPr/>
          <p:nvPr/>
        </p:nvSpPr>
        <p:spPr>
          <a:xfrm rot="507155">
            <a:off x="708186" y="1187408"/>
            <a:ext cx="825677" cy="371148"/>
          </a:xfrm>
          <a:custGeom>
            <a:rect b="b" l="l" r="r" t="t"/>
            <a:pathLst>
              <a:path extrusionOk="0" h="14845" w="33025">
                <a:moveTo>
                  <a:pt x="28621" y="0"/>
                </a:moveTo>
                <a:lnTo>
                  <a:pt x="68" y="4437"/>
                </a:lnTo>
                <a:cubicBezTo>
                  <a:pt x="34" y="4570"/>
                  <a:pt x="1" y="4670"/>
                  <a:pt x="34" y="4804"/>
                </a:cubicBezTo>
                <a:cubicBezTo>
                  <a:pt x="101" y="5070"/>
                  <a:pt x="401" y="5137"/>
                  <a:pt x="568" y="5171"/>
                </a:cubicBezTo>
                <a:cubicBezTo>
                  <a:pt x="902" y="5271"/>
                  <a:pt x="1235" y="5271"/>
                  <a:pt x="1535" y="5437"/>
                </a:cubicBezTo>
                <a:cubicBezTo>
                  <a:pt x="1869" y="5604"/>
                  <a:pt x="1869" y="5738"/>
                  <a:pt x="1869" y="6071"/>
                </a:cubicBezTo>
                <a:cubicBezTo>
                  <a:pt x="1869" y="6238"/>
                  <a:pt x="1769" y="6405"/>
                  <a:pt x="1769" y="6572"/>
                </a:cubicBezTo>
                <a:cubicBezTo>
                  <a:pt x="1736" y="6638"/>
                  <a:pt x="1769" y="6738"/>
                  <a:pt x="1869" y="6772"/>
                </a:cubicBezTo>
                <a:cubicBezTo>
                  <a:pt x="2036" y="6772"/>
                  <a:pt x="2169" y="6838"/>
                  <a:pt x="2269" y="6972"/>
                </a:cubicBezTo>
                <a:cubicBezTo>
                  <a:pt x="2269" y="7172"/>
                  <a:pt x="2203" y="7305"/>
                  <a:pt x="2036" y="7439"/>
                </a:cubicBezTo>
                <a:cubicBezTo>
                  <a:pt x="1869" y="7506"/>
                  <a:pt x="1836" y="7606"/>
                  <a:pt x="1902" y="7739"/>
                </a:cubicBezTo>
                <a:cubicBezTo>
                  <a:pt x="2002" y="7772"/>
                  <a:pt x="2036" y="7806"/>
                  <a:pt x="2069" y="7906"/>
                </a:cubicBezTo>
                <a:cubicBezTo>
                  <a:pt x="2102" y="7973"/>
                  <a:pt x="2169" y="8006"/>
                  <a:pt x="2102" y="8139"/>
                </a:cubicBezTo>
                <a:cubicBezTo>
                  <a:pt x="2102" y="8473"/>
                  <a:pt x="2569" y="8339"/>
                  <a:pt x="2670" y="8640"/>
                </a:cubicBezTo>
                <a:cubicBezTo>
                  <a:pt x="2703" y="8806"/>
                  <a:pt x="2503" y="8973"/>
                  <a:pt x="2503" y="9173"/>
                </a:cubicBezTo>
                <a:cubicBezTo>
                  <a:pt x="2536" y="9273"/>
                  <a:pt x="2536" y="9340"/>
                  <a:pt x="2536" y="9440"/>
                </a:cubicBezTo>
                <a:cubicBezTo>
                  <a:pt x="2436" y="9574"/>
                  <a:pt x="2369" y="9640"/>
                  <a:pt x="2236" y="9774"/>
                </a:cubicBezTo>
                <a:cubicBezTo>
                  <a:pt x="2102" y="9907"/>
                  <a:pt x="2036" y="9974"/>
                  <a:pt x="2002" y="10141"/>
                </a:cubicBezTo>
                <a:cubicBezTo>
                  <a:pt x="1936" y="10308"/>
                  <a:pt x="2002" y="10441"/>
                  <a:pt x="1836" y="10608"/>
                </a:cubicBezTo>
                <a:cubicBezTo>
                  <a:pt x="1702" y="10741"/>
                  <a:pt x="1502" y="10775"/>
                  <a:pt x="1369" y="10941"/>
                </a:cubicBezTo>
                <a:cubicBezTo>
                  <a:pt x="1269" y="11075"/>
                  <a:pt x="1168" y="11242"/>
                  <a:pt x="1068" y="11408"/>
                </a:cubicBezTo>
                <a:cubicBezTo>
                  <a:pt x="935" y="11575"/>
                  <a:pt x="1035" y="11775"/>
                  <a:pt x="1202" y="11842"/>
                </a:cubicBezTo>
                <a:cubicBezTo>
                  <a:pt x="1335" y="11942"/>
                  <a:pt x="1502" y="11942"/>
                  <a:pt x="1569" y="12075"/>
                </a:cubicBezTo>
                <a:cubicBezTo>
                  <a:pt x="1669" y="12142"/>
                  <a:pt x="1669" y="12276"/>
                  <a:pt x="1669" y="12409"/>
                </a:cubicBezTo>
                <a:cubicBezTo>
                  <a:pt x="1669" y="12442"/>
                  <a:pt x="1602" y="12609"/>
                  <a:pt x="1602" y="12643"/>
                </a:cubicBezTo>
                <a:cubicBezTo>
                  <a:pt x="1669" y="12776"/>
                  <a:pt x="2036" y="12843"/>
                  <a:pt x="2169" y="12909"/>
                </a:cubicBezTo>
                <a:cubicBezTo>
                  <a:pt x="2369" y="13009"/>
                  <a:pt x="2770" y="13110"/>
                  <a:pt x="2536" y="13410"/>
                </a:cubicBezTo>
                <a:cubicBezTo>
                  <a:pt x="2670" y="13610"/>
                  <a:pt x="2836" y="13777"/>
                  <a:pt x="2603" y="13977"/>
                </a:cubicBezTo>
                <a:cubicBezTo>
                  <a:pt x="2670" y="14077"/>
                  <a:pt x="2736" y="14110"/>
                  <a:pt x="2836" y="14144"/>
                </a:cubicBezTo>
                <a:cubicBezTo>
                  <a:pt x="2903" y="14244"/>
                  <a:pt x="2903" y="14310"/>
                  <a:pt x="2870" y="14444"/>
                </a:cubicBezTo>
                <a:cubicBezTo>
                  <a:pt x="2836" y="14577"/>
                  <a:pt x="2836" y="14677"/>
                  <a:pt x="2870" y="14777"/>
                </a:cubicBezTo>
                <a:lnTo>
                  <a:pt x="2870" y="14844"/>
                </a:lnTo>
                <a:lnTo>
                  <a:pt x="32091" y="10308"/>
                </a:lnTo>
                <a:lnTo>
                  <a:pt x="31590" y="9941"/>
                </a:lnTo>
                <a:cubicBezTo>
                  <a:pt x="31390" y="9740"/>
                  <a:pt x="31257" y="9640"/>
                  <a:pt x="31223" y="9340"/>
                </a:cubicBezTo>
                <a:cubicBezTo>
                  <a:pt x="31190" y="9240"/>
                  <a:pt x="31223" y="8907"/>
                  <a:pt x="31123" y="8773"/>
                </a:cubicBezTo>
                <a:cubicBezTo>
                  <a:pt x="31056" y="8673"/>
                  <a:pt x="30890" y="8740"/>
                  <a:pt x="30790" y="8673"/>
                </a:cubicBezTo>
                <a:cubicBezTo>
                  <a:pt x="30790" y="8506"/>
                  <a:pt x="31023" y="8306"/>
                  <a:pt x="31090" y="8139"/>
                </a:cubicBezTo>
                <a:cubicBezTo>
                  <a:pt x="31223" y="7806"/>
                  <a:pt x="31223" y="7506"/>
                  <a:pt x="31423" y="7239"/>
                </a:cubicBezTo>
                <a:cubicBezTo>
                  <a:pt x="31757" y="6805"/>
                  <a:pt x="32324" y="6572"/>
                  <a:pt x="32691" y="6105"/>
                </a:cubicBezTo>
                <a:cubicBezTo>
                  <a:pt x="33025" y="5604"/>
                  <a:pt x="32224" y="5604"/>
                  <a:pt x="31924" y="5571"/>
                </a:cubicBezTo>
                <a:cubicBezTo>
                  <a:pt x="31624" y="5504"/>
                  <a:pt x="31023" y="5471"/>
                  <a:pt x="30823" y="5137"/>
                </a:cubicBezTo>
                <a:cubicBezTo>
                  <a:pt x="30790" y="5070"/>
                  <a:pt x="30823" y="4937"/>
                  <a:pt x="30790" y="4804"/>
                </a:cubicBezTo>
                <a:cubicBezTo>
                  <a:pt x="30790" y="4770"/>
                  <a:pt x="30723" y="4670"/>
                  <a:pt x="30723" y="4637"/>
                </a:cubicBezTo>
                <a:cubicBezTo>
                  <a:pt x="30723" y="4570"/>
                  <a:pt x="30756" y="4503"/>
                  <a:pt x="30756" y="4437"/>
                </a:cubicBezTo>
                <a:cubicBezTo>
                  <a:pt x="30790" y="4237"/>
                  <a:pt x="30656" y="4103"/>
                  <a:pt x="30456" y="4070"/>
                </a:cubicBezTo>
                <a:cubicBezTo>
                  <a:pt x="30523" y="3903"/>
                  <a:pt x="30723" y="3803"/>
                  <a:pt x="30790" y="3636"/>
                </a:cubicBezTo>
                <a:cubicBezTo>
                  <a:pt x="30856" y="3503"/>
                  <a:pt x="30856" y="3503"/>
                  <a:pt x="30856" y="3403"/>
                </a:cubicBezTo>
                <a:cubicBezTo>
                  <a:pt x="30856" y="3303"/>
                  <a:pt x="30856" y="3269"/>
                  <a:pt x="30890" y="3136"/>
                </a:cubicBezTo>
                <a:cubicBezTo>
                  <a:pt x="30890" y="3069"/>
                  <a:pt x="30890" y="3002"/>
                  <a:pt x="30923" y="2936"/>
                </a:cubicBezTo>
                <a:cubicBezTo>
                  <a:pt x="30923" y="2836"/>
                  <a:pt x="30890" y="2769"/>
                  <a:pt x="30856" y="2669"/>
                </a:cubicBezTo>
                <a:cubicBezTo>
                  <a:pt x="30790" y="2502"/>
                  <a:pt x="30923" y="2402"/>
                  <a:pt x="30890" y="2268"/>
                </a:cubicBezTo>
                <a:cubicBezTo>
                  <a:pt x="30856" y="2068"/>
                  <a:pt x="30756" y="2102"/>
                  <a:pt x="30956" y="1968"/>
                </a:cubicBezTo>
                <a:cubicBezTo>
                  <a:pt x="31123" y="1835"/>
                  <a:pt x="31357" y="1768"/>
                  <a:pt x="31457" y="1601"/>
                </a:cubicBezTo>
                <a:cubicBezTo>
                  <a:pt x="31523" y="1501"/>
                  <a:pt x="31690" y="1334"/>
                  <a:pt x="31624" y="1234"/>
                </a:cubicBezTo>
                <a:cubicBezTo>
                  <a:pt x="31608" y="1159"/>
                  <a:pt x="31531" y="1138"/>
                  <a:pt x="31439" y="1138"/>
                </a:cubicBezTo>
                <a:cubicBezTo>
                  <a:pt x="31328" y="1138"/>
                  <a:pt x="31196" y="1168"/>
                  <a:pt x="31123" y="1168"/>
                </a:cubicBezTo>
                <a:cubicBezTo>
                  <a:pt x="30956" y="1168"/>
                  <a:pt x="30890" y="1134"/>
                  <a:pt x="30790" y="1068"/>
                </a:cubicBezTo>
                <a:cubicBezTo>
                  <a:pt x="30690" y="968"/>
                  <a:pt x="30623" y="901"/>
                  <a:pt x="30523" y="834"/>
                </a:cubicBezTo>
                <a:cubicBezTo>
                  <a:pt x="30289" y="767"/>
                  <a:pt x="30122" y="734"/>
                  <a:pt x="29956" y="634"/>
                </a:cubicBezTo>
                <a:cubicBezTo>
                  <a:pt x="29856" y="567"/>
                  <a:pt x="29722" y="434"/>
                  <a:pt x="29555" y="334"/>
                </a:cubicBezTo>
                <a:cubicBezTo>
                  <a:pt x="29389" y="267"/>
                  <a:pt x="29222" y="234"/>
                  <a:pt x="29055" y="134"/>
                </a:cubicBezTo>
                <a:cubicBezTo>
                  <a:pt x="28922" y="67"/>
                  <a:pt x="28755" y="67"/>
                  <a:pt x="28621" y="0"/>
                </a:cubicBezTo>
                <a:close/>
              </a:path>
            </a:pathLst>
          </a:custGeom>
          <a:solidFill>
            <a:srgbClr val="921C00">
              <a:alpha val="401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48"/>
          <p:cNvSpPr/>
          <p:nvPr/>
        </p:nvSpPr>
        <p:spPr>
          <a:xfrm rot="6385196">
            <a:off x="3409927" y="3402019"/>
            <a:ext cx="825698" cy="371158"/>
          </a:xfrm>
          <a:custGeom>
            <a:rect b="b" l="l" r="r" t="t"/>
            <a:pathLst>
              <a:path extrusionOk="0" h="14845" w="33025">
                <a:moveTo>
                  <a:pt x="28621" y="0"/>
                </a:moveTo>
                <a:lnTo>
                  <a:pt x="68" y="4437"/>
                </a:lnTo>
                <a:cubicBezTo>
                  <a:pt x="34" y="4570"/>
                  <a:pt x="1" y="4670"/>
                  <a:pt x="34" y="4804"/>
                </a:cubicBezTo>
                <a:cubicBezTo>
                  <a:pt x="101" y="5070"/>
                  <a:pt x="401" y="5137"/>
                  <a:pt x="568" y="5171"/>
                </a:cubicBezTo>
                <a:cubicBezTo>
                  <a:pt x="902" y="5271"/>
                  <a:pt x="1235" y="5271"/>
                  <a:pt x="1535" y="5437"/>
                </a:cubicBezTo>
                <a:cubicBezTo>
                  <a:pt x="1869" y="5604"/>
                  <a:pt x="1869" y="5738"/>
                  <a:pt x="1869" y="6071"/>
                </a:cubicBezTo>
                <a:cubicBezTo>
                  <a:pt x="1869" y="6238"/>
                  <a:pt x="1769" y="6405"/>
                  <a:pt x="1769" y="6572"/>
                </a:cubicBezTo>
                <a:cubicBezTo>
                  <a:pt x="1736" y="6638"/>
                  <a:pt x="1769" y="6738"/>
                  <a:pt x="1869" y="6772"/>
                </a:cubicBezTo>
                <a:cubicBezTo>
                  <a:pt x="2036" y="6772"/>
                  <a:pt x="2169" y="6838"/>
                  <a:pt x="2269" y="6972"/>
                </a:cubicBezTo>
                <a:cubicBezTo>
                  <a:pt x="2269" y="7172"/>
                  <a:pt x="2203" y="7305"/>
                  <a:pt x="2036" y="7439"/>
                </a:cubicBezTo>
                <a:cubicBezTo>
                  <a:pt x="1869" y="7506"/>
                  <a:pt x="1836" y="7606"/>
                  <a:pt x="1902" y="7739"/>
                </a:cubicBezTo>
                <a:cubicBezTo>
                  <a:pt x="2002" y="7772"/>
                  <a:pt x="2036" y="7806"/>
                  <a:pt x="2069" y="7906"/>
                </a:cubicBezTo>
                <a:cubicBezTo>
                  <a:pt x="2102" y="7973"/>
                  <a:pt x="2169" y="8006"/>
                  <a:pt x="2102" y="8139"/>
                </a:cubicBezTo>
                <a:cubicBezTo>
                  <a:pt x="2102" y="8473"/>
                  <a:pt x="2569" y="8339"/>
                  <a:pt x="2670" y="8640"/>
                </a:cubicBezTo>
                <a:cubicBezTo>
                  <a:pt x="2703" y="8806"/>
                  <a:pt x="2503" y="8973"/>
                  <a:pt x="2503" y="9173"/>
                </a:cubicBezTo>
                <a:cubicBezTo>
                  <a:pt x="2536" y="9273"/>
                  <a:pt x="2536" y="9340"/>
                  <a:pt x="2536" y="9440"/>
                </a:cubicBezTo>
                <a:cubicBezTo>
                  <a:pt x="2436" y="9574"/>
                  <a:pt x="2369" y="9640"/>
                  <a:pt x="2236" y="9774"/>
                </a:cubicBezTo>
                <a:cubicBezTo>
                  <a:pt x="2102" y="9907"/>
                  <a:pt x="2036" y="9974"/>
                  <a:pt x="2002" y="10141"/>
                </a:cubicBezTo>
                <a:cubicBezTo>
                  <a:pt x="1936" y="10308"/>
                  <a:pt x="2002" y="10441"/>
                  <a:pt x="1836" y="10608"/>
                </a:cubicBezTo>
                <a:cubicBezTo>
                  <a:pt x="1702" y="10741"/>
                  <a:pt x="1502" y="10775"/>
                  <a:pt x="1369" y="10941"/>
                </a:cubicBezTo>
                <a:cubicBezTo>
                  <a:pt x="1269" y="11075"/>
                  <a:pt x="1168" y="11242"/>
                  <a:pt x="1068" y="11408"/>
                </a:cubicBezTo>
                <a:cubicBezTo>
                  <a:pt x="935" y="11575"/>
                  <a:pt x="1035" y="11775"/>
                  <a:pt x="1202" y="11842"/>
                </a:cubicBezTo>
                <a:cubicBezTo>
                  <a:pt x="1335" y="11942"/>
                  <a:pt x="1502" y="11942"/>
                  <a:pt x="1569" y="12075"/>
                </a:cubicBezTo>
                <a:cubicBezTo>
                  <a:pt x="1669" y="12142"/>
                  <a:pt x="1669" y="12276"/>
                  <a:pt x="1669" y="12409"/>
                </a:cubicBezTo>
                <a:cubicBezTo>
                  <a:pt x="1669" y="12442"/>
                  <a:pt x="1602" y="12609"/>
                  <a:pt x="1602" y="12643"/>
                </a:cubicBezTo>
                <a:cubicBezTo>
                  <a:pt x="1669" y="12776"/>
                  <a:pt x="2036" y="12843"/>
                  <a:pt x="2169" y="12909"/>
                </a:cubicBezTo>
                <a:cubicBezTo>
                  <a:pt x="2369" y="13009"/>
                  <a:pt x="2770" y="13110"/>
                  <a:pt x="2536" y="13410"/>
                </a:cubicBezTo>
                <a:cubicBezTo>
                  <a:pt x="2670" y="13610"/>
                  <a:pt x="2836" y="13777"/>
                  <a:pt x="2603" y="13977"/>
                </a:cubicBezTo>
                <a:cubicBezTo>
                  <a:pt x="2670" y="14077"/>
                  <a:pt x="2736" y="14110"/>
                  <a:pt x="2836" y="14144"/>
                </a:cubicBezTo>
                <a:cubicBezTo>
                  <a:pt x="2903" y="14244"/>
                  <a:pt x="2903" y="14310"/>
                  <a:pt x="2870" y="14444"/>
                </a:cubicBezTo>
                <a:cubicBezTo>
                  <a:pt x="2836" y="14577"/>
                  <a:pt x="2836" y="14677"/>
                  <a:pt x="2870" y="14777"/>
                </a:cubicBezTo>
                <a:lnTo>
                  <a:pt x="2870" y="14844"/>
                </a:lnTo>
                <a:lnTo>
                  <a:pt x="32091" y="10308"/>
                </a:lnTo>
                <a:lnTo>
                  <a:pt x="31590" y="9941"/>
                </a:lnTo>
                <a:cubicBezTo>
                  <a:pt x="31390" y="9740"/>
                  <a:pt x="31257" y="9640"/>
                  <a:pt x="31223" y="9340"/>
                </a:cubicBezTo>
                <a:cubicBezTo>
                  <a:pt x="31190" y="9240"/>
                  <a:pt x="31223" y="8907"/>
                  <a:pt x="31123" y="8773"/>
                </a:cubicBezTo>
                <a:cubicBezTo>
                  <a:pt x="31056" y="8673"/>
                  <a:pt x="30890" y="8740"/>
                  <a:pt x="30790" y="8673"/>
                </a:cubicBezTo>
                <a:cubicBezTo>
                  <a:pt x="30790" y="8506"/>
                  <a:pt x="31023" y="8306"/>
                  <a:pt x="31090" y="8139"/>
                </a:cubicBezTo>
                <a:cubicBezTo>
                  <a:pt x="31223" y="7806"/>
                  <a:pt x="31223" y="7506"/>
                  <a:pt x="31423" y="7239"/>
                </a:cubicBezTo>
                <a:cubicBezTo>
                  <a:pt x="31757" y="6805"/>
                  <a:pt x="32324" y="6572"/>
                  <a:pt x="32691" y="6105"/>
                </a:cubicBezTo>
                <a:cubicBezTo>
                  <a:pt x="33025" y="5604"/>
                  <a:pt x="32224" y="5604"/>
                  <a:pt x="31924" y="5571"/>
                </a:cubicBezTo>
                <a:cubicBezTo>
                  <a:pt x="31624" y="5504"/>
                  <a:pt x="31023" y="5471"/>
                  <a:pt x="30823" y="5137"/>
                </a:cubicBezTo>
                <a:cubicBezTo>
                  <a:pt x="30790" y="5070"/>
                  <a:pt x="30823" y="4937"/>
                  <a:pt x="30790" y="4804"/>
                </a:cubicBezTo>
                <a:cubicBezTo>
                  <a:pt x="30790" y="4770"/>
                  <a:pt x="30723" y="4670"/>
                  <a:pt x="30723" y="4637"/>
                </a:cubicBezTo>
                <a:cubicBezTo>
                  <a:pt x="30723" y="4570"/>
                  <a:pt x="30756" y="4503"/>
                  <a:pt x="30756" y="4437"/>
                </a:cubicBezTo>
                <a:cubicBezTo>
                  <a:pt x="30790" y="4237"/>
                  <a:pt x="30656" y="4103"/>
                  <a:pt x="30456" y="4070"/>
                </a:cubicBezTo>
                <a:cubicBezTo>
                  <a:pt x="30523" y="3903"/>
                  <a:pt x="30723" y="3803"/>
                  <a:pt x="30790" y="3636"/>
                </a:cubicBezTo>
                <a:cubicBezTo>
                  <a:pt x="30856" y="3503"/>
                  <a:pt x="30856" y="3503"/>
                  <a:pt x="30856" y="3403"/>
                </a:cubicBezTo>
                <a:cubicBezTo>
                  <a:pt x="30856" y="3303"/>
                  <a:pt x="30856" y="3269"/>
                  <a:pt x="30890" y="3136"/>
                </a:cubicBezTo>
                <a:cubicBezTo>
                  <a:pt x="30890" y="3069"/>
                  <a:pt x="30890" y="3002"/>
                  <a:pt x="30923" y="2936"/>
                </a:cubicBezTo>
                <a:cubicBezTo>
                  <a:pt x="30923" y="2836"/>
                  <a:pt x="30890" y="2769"/>
                  <a:pt x="30856" y="2669"/>
                </a:cubicBezTo>
                <a:cubicBezTo>
                  <a:pt x="30790" y="2502"/>
                  <a:pt x="30923" y="2402"/>
                  <a:pt x="30890" y="2268"/>
                </a:cubicBezTo>
                <a:cubicBezTo>
                  <a:pt x="30856" y="2068"/>
                  <a:pt x="30756" y="2102"/>
                  <a:pt x="30956" y="1968"/>
                </a:cubicBezTo>
                <a:cubicBezTo>
                  <a:pt x="31123" y="1835"/>
                  <a:pt x="31357" y="1768"/>
                  <a:pt x="31457" y="1601"/>
                </a:cubicBezTo>
                <a:cubicBezTo>
                  <a:pt x="31523" y="1501"/>
                  <a:pt x="31690" y="1334"/>
                  <a:pt x="31624" y="1234"/>
                </a:cubicBezTo>
                <a:cubicBezTo>
                  <a:pt x="31608" y="1159"/>
                  <a:pt x="31531" y="1138"/>
                  <a:pt x="31439" y="1138"/>
                </a:cubicBezTo>
                <a:cubicBezTo>
                  <a:pt x="31328" y="1138"/>
                  <a:pt x="31196" y="1168"/>
                  <a:pt x="31123" y="1168"/>
                </a:cubicBezTo>
                <a:cubicBezTo>
                  <a:pt x="30956" y="1168"/>
                  <a:pt x="30890" y="1134"/>
                  <a:pt x="30790" y="1068"/>
                </a:cubicBezTo>
                <a:cubicBezTo>
                  <a:pt x="30690" y="968"/>
                  <a:pt x="30623" y="901"/>
                  <a:pt x="30523" y="834"/>
                </a:cubicBezTo>
                <a:cubicBezTo>
                  <a:pt x="30289" y="767"/>
                  <a:pt x="30122" y="734"/>
                  <a:pt x="29956" y="634"/>
                </a:cubicBezTo>
                <a:cubicBezTo>
                  <a:pt x="29856" y="567"/>
                  <a:pt x="29722" y="434"/>
                  <a:pt x="29555" y="334"/>
                </a:cubicBezTo>
                <a:cubicBezTo>
                  <a:pt x="29389" y="267"/>
                  <a:pt x="29222" y="234"/>
                  <a:pt x="29055" y="134"/>
                </a:cubicBezTo>
                <a:cubicBezTo>
                  <a:pt x="28922" y="67"/>
                  <a:pt x="28755" y="67"/>
                  <a:pt x="28621" y="0"/>
                </a:cubicBezTo>
                <a:close/>
              </a:path>
            </a:pathLst>
          </a:custGeom>
          <a:solidFill>
            <a:srgbClr val="921C00">
              <a:alpha val="401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306" name="Google Shape;3306;p48"/>
          <p:cNvPicPr preferRelativeResize="0"/>
          <p:nvPr/>
        </p:nvPicPr>
        <p:blipFill>
          <a:blip r:embed="rId3">
            <a:alphaModFix/>
          </a:blip>
          <a:stretch>
            <a:fillRect/>
          </a:stretch>
        </p:blipFill>
        <p:spPr>
          <a:xfrm rot="-1799996">
            <a:off x="1091117" y="1964676"/>
            <a:ext cx="1649892" cy="970551"/>
          </a:xfrm>
          <a:prstGeom prst="rect">
            <a:avLst/>
          </a:prstGeom>
          <a:noFill/>
          <a:ln>
            <a:noFill/>
          </a:ln>
        </p:spPr>
      </p:pic>
      <p:pic>
        <p:nvPicPr>
          <p:cNvPr id="3307" name="Google Shape;3307;p48"/>
          <p:cNvPicPr preferRelativeResize="0"/>
          <p:nvPr/>
        </p:nvPicPr>
        <p:blipFill>
          <a:blip r:embed="rId4">
            <a:alphaModFix/>
          </a:blip>
          <a:stretch>
            <a:fillRect/>
          </a:stretch>
        </p:blipFill>
        <p:spPr>
          <a:xfrm rot="-3600002">
            <a:off x="2501897" y="1839499"/>
            <a:ext cx="1393232" cy="970500"/>
          </a:xfrm>
          <a:prstGeom prst="rect">
            <a:avLst/>
          </a:prstGeom>
          <a:noFill/>
          <a:ln>
            <a:noFill/>
          </a:ln>
        </p:spPr>
      </p:pic>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11" name="Shape 3311"/>
        <p:cNvGrpSpPr/>
        <p:nvPr/>
      </p:nvGrpSpPr>
      <p:grpSpPr>
        <a:xfrm>
          <a:off x="0" y="0"/>
          <a:ext cx="0" cy="0"/>
          <a:chOff x="0" y="0"/>
          <a:chExt cx="0" cy="0"/>
        </a:xfrm>
      </p:grpSpPr>
      <p:sp>
        <p:nvSpPr>
          <p:cNvPr id="3312" name="Google Shape;3312;p49"/>
          <p:cNvSpPr txBox="1"/>
          <p:nvPr>
            <p:ph idx="3" type="subTitle"/>
          </p:nvPr>
        </p:nvSpPr>
        <p:spPr>
          <a:xfrm>
            <a:off x="2100751" y="2653650"/>
            <a:ext cx="2456100" cy="434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Alexander James</a:t>
            </a:r>
            <a:endParaRPr/>
          </a:p>
        </p:txBody>
      </p:sp>
      <p:sp>
        <p:nvSpPr>
          <p:cNvPr id="3313" name="Google Shape;3313;p49"/>
          <p:cNvSpPr txBox="1"/>
          <p:nvPr>
            <p:ph idx="5" type="subTitle"/>
          </p:nvPr>
        </p:nvSpPr>
        <p:spPr>
          <a:xfrm>
            <a:off x="2100751" y="3585050"/>
            <a:ext cx="2456100" cy="434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 Stephen Doe</a:t>
            </a:r>
            <a:endParaRPr/>
          </a:p>
        </p:txBody>
      </p:sp>
      <p:sp>
        <p:nvSpPr>
          <p:cNvPr id="3314" name="Google Shape;3314;p49"/>
          <p:cNvSpPr txBox="1"/>
          <p:nvPr>
            <p:ph idx="1" type="subTitle"/>
          </p:nvPr>
        </p:nvSpPr>
        <p:spPr>
          <a:xfrm>
            <a:off x="2100749" y="1646025"/>
            <a:ext cx="2456100" cy="434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Charles John</a:t>
            </a:r>
            <a:endParaRPr/>
          </a:p>
        </p:txBody>
      </p:sp>
      <p:sp>
        <p:nvSpPr>
          <p:cNvPr id="3315" name="Google Shape;3315;p49"/>
          <p:cNvSpPr txBox="1"/>
          <p:nvPr>
            <p:ph type="title"/>
          </p:nvPr>
        </p:nvSpPr>
        <p:spPr>
          <a:xfrm>
            <a:off x="713250" y="539500"/>
            <a:ext cx="7717500" cy="574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Science and technology</a:t>
            </a:r>
            <a:endParaRPr/>
          </a:p>
        </p:txBody>
      </p:sp>
      <p:sp>
        <p:nvSpPr>
          <p:cNvPr id="3316" name="Google Shape;3316;p49"/>
          <p:cNvSpPr txBox="1"/>
          <p:nvPr>
            <p:ph idx="2" type="subTitle"/>
          </p:nvPr>
        </p:nvSpPr>
        <p:spPr>
          <a:xfrm>
            <a:off x="4556758" y="1694025"/>
            <a:ext cx="3623700" cy="386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Saturn has several rings and it’s a gas giant</a:t>
            </a:r>
            <a:endParaRPr/>
          </a:p>
        </p:txBody>
      </p:sp>
      <p:sp>
        <p:nvSpPr>
          <p:cNvPr id="3317" name="Google Shape;3317;p49"/>
          <p:cNvSpPr txBox="1"/>
          <p:nvPr>
            <p:ph idx="4" type="subTitle"/>
          </p:nvPr>
        </p:nvSpPr>
        <p:spPr>
          <a:xfrm>
            <a:off x="4556749" y="2701650"/>
            <a:ext cx="3623700" cy="386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 has a beautiful name</a:t>
            </a:r>
            <a:endParaRPr/>
          </a:p>
        </p:txBody>
      </p:sp>
      <p:sp>
        <p:nvSpPr>
          <p:cNvPr id="3318" name="Google Shape;3318;p49"/>
          <p:cNvSpPr txBox="1"/>
          <p:nvPr>
            <p:ph idx="6" type="subTitle"/>
          </p:nvPr>
        </p:nvSpPr>
        <p:spPr>
          <a:xfrm>
            <a:off x="4556749" y="3633050"/>
            <a:ext cx="3623700" cy="386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Mars is actually a cold place</a:t>
            </a:r>
            <a:endParaRPr/>
          </a:p>
        </p:txBody>
      </p:sp>
      <p:cxnSp>
        <p:nvCxnSpPr>
          <p:cNvPr id="3319" name="Google Shape;3319;p49"/>
          <p:cNvCxnSpPr/>
          <p:nvPr/>
        </p:nvCxnSpPr>
        <p:spPr>
          <a:xfrm>
            <a:off x="2100758" y="2059700"/>
            <a:ext cx="6049200" cy="0"/>
          </a:xfrm>
          <a:prstGeom prst="straightConnector1">
            <a:avLst/>
          </a:prstGeom>
          <a:noFill/>
          <a:ln cap="flat" cmpd="sng" w="19050">
            <a:solidFill>
              <a:schemeClr val="lt2"/>
            </a:solidFill>
            <a:prstDash val="solid"/>
            <a:round/>
            <a:headEnd len="med" w="med" type="none"/>
            <a:tailEnd len="med" w="med" type="none"/>
          </a:ln>
        </p:spPr>
      </p:cxnSp>
      <p:cxnSp>
        <p:nvCxnSpPr>
          <p:cNvPr id="3320" name="Google Shape;3320;p49"/>
          <p:cNvCxnSpPr/>
          <p:nvPr/>
        </p:nvCxnSpPr>
        <p:spPr>
          <a:xfrm>
            <a:off x="2100758" y="3085225"/>
            <a:ext cx="6049200" cy="0"/>
          </a:xfrm>
          <a:prstGeom prst="straightConnector1">
            <a:avLst/>
          </a:prstGeom>
          <a:noFill/>
          <a:ln cap="flat" cmpd="sng" w="19050">
            <a:solidFill>
              <a:schemeClr val="lt2"/>
            </a:solidFill>
            <a:prstDash val="solid"/>
            <a:round/>
            <a:headEnd len="med" w="med" type="none"/>
            <a:tailEnd len="med" w="med" type="none"/>
          </a:ln>
        </p:spPr>
      </p:cxnSp>
      <p:cxnSp>
        <p:nvCxnSpPr>
          <p:cNvPr id="3321" name="Google Shape;3321;p49"/>
          <p:cNvCxnSpPr/>
          <p:nvPr/>
        </p:nvCxnSpPr>
        <p:spPr>
          <a:xfrm>
            <a:off x="2100758" y="4018675"/>
            <a:ext cx="6049200" cy="0"/>
          </a:xfrm>
          <a:prstGeom prst="straightConnector1">
            <a:avLst/>
          </a:prstGeom>
          <a:noFill/>
          <a:ln cap="flat" cmpd="sng" w="19050">
            <a:solidFill>
              <a:schemeClr val="lt2"/>
            </a:solidFill>
            <a:prstDash val="solid"/>
            <a:round/>
            <a:headEnd len="med" w="med" type="none"/>
            <a:tailEnd len="med" w="med" type="none"/>
          </a:ln>
        </p:spPr>
      </p:cxnSp>
      <p:sp>
        <p:nvSpPr>
          <p:cNvPr id="3322" name="Google Shape;3322;p49"/>
          <p:cNvSpPr/>
          <p:nvPr/>
        </p:nvSpPr>
        <p:spPr>
          <a:xfrm rot="5400000">
            <a:off x="1114880" y="2370637"/>
            <a:ext cx="617221" cy="919898"/>
          </a:xfrm>
          <a:custGeom>
            <a:rect b="b" l="l" r="r" t="t"/>
            <a:pathLst>
              <a:path extrusionOk="0" h="91079" w="61111">
                <a:moveTo>
                  <a:pt x="58313" y="0"/>
                </a:moveTo>
                <a:cubicBezTo>
                  <a:pt x="57951" y="0"/>
                  <a:pt x="57372" y="289"/>
                  <a:pt x="57108" y="369"/>
                </a:cubicBezTo>
                <a:cubicBezTo>
                  <a:pt x="56707" y="435"/>
                  <a:pt x="56274" y="535"/>
                  <a:pt x="55940" y="669"/>
                </a:cubicBezTo>
                <a:cubicBezTo>
                  <a:pt x="55896" y="680"/>
                  <a:pt x="55850" y="685"/>
                  <a:pt x="55803" y="685"/>
                </a:cubicBezTo>
                <a:cubicBezTo>
                  <a:pt x="55418" y="685"/>
                  <a:pt x="54936" y="358"/>
                  <a:pt x="54639" y="269"/>
                </a:cubicBezTo>
                <a:cubicBezTo>
                  <a:pt x="54397" y="215"/>
                  <a:pt x="53656" y="74"/>
                  <a:pt x="53151" y="74"/>
                </a:cubicBezTo>
                <a:cubicBezTo>
                  <a:pt x="53030" y="74"/>
                  <a:pt x="52922" y="82"/>
                  <a:pt x="52838" y="102"/>
                </a:cubicBezTo>
                <a:cubicBezTo>
                  <a:pt x="52603" y="180"/>
                  <a:pt x="51968" y="212"/>
                  <a:pt x="51362" y="212"/>
                </a:cubicBezTo>
                <a:cubicBezTo>
                  <a:pt x="50933" y="212"/>
                  <a:pt x="50518" y="196"/>
                  <a:pt x="50269" y="169"/>
                </a:cubicBezTo>
                <a:cubicBezTo>
                  <a:pt x="50150" y="150"/>
                  <a:pt x="50040" y="141"/>
                  <a:pt x="49938" y="141"/>
                </a:cubicBezTo>
                <a:cubicBezTo>
                  <a:pt x="49499" y="141"/>
                  <a:pt x="49206" y="294"/>
                  <a:pt x="48935" y="402"/>
                </a:cubicBezTo>
                <a:cubicBezTo>
                  <a:pt x="48602" y="535"/>
                  <a:pt x="48001" y="1069"/>
                  <a:pt x="47801" y="1236"/>
                </a:cubicBezTo>
                <a:cubicBezTo>
                  <a:pt x="47630" y="1378"/>
                  <a:pt x="46854" y="1738"/>
                  <a:pt x="46339" y="1738"/>
                </a:cubicBezTo>
                <a:cubicBezTo>
                  <a:pt x="46250" y="1738"/>
                  <a:pt x="46169" y="1728"/>
                  <a:pt x="46100" y="1703"/>
                </a:cubicBezTo>
                <a:cubicBezTo>
                  <a:pt x="46031" y="1678"/>
                  <a:pt x="45949" y="1668"/>
                  <a:pt x="45858" y="1668"/>
                </a:cubicBezTo>
                <a:cubicBezTo>
                  <a:pt x="45328" y="1668"/>
                  <a:pt x="44498" y="2033"/>
                  <a:pt x="44299" y="2203"/>
                </a:cubicBezTo>
                <a:cubicBezTo>
                  <a:pt x="44065" y="2403"/>
                  <a:pt x="43331" y="3004"/>
                  <a:pt x="43031" y="3204"/>
                </a:cubicBezTo>
                <a:cubicBezTo>
                  <a:pt x="42764" y="3404"/>
                  <a:pt x="42497" y="3938"/>
                  <a:pt x="42264" y="4038"/>
                </a:cubicBezTo>
                <a:cubicBezTo>
                  <a:pt x="41997" y="4105"/>
                  <a:pt x="40162" y="4538"/>
                  <a:pt x="39895" y="4738"/>
                </a:cubicBezTo>
                <a:cubicBezTo>
                  <a:pt x="39595" y="4939"/>
                  <a:pt x="39095" y="5706"/>
                  <a:pt x="38761" y="6006"/>
                </a:cubicBezTo>
                <a:cubicBezTo>
                  <a:pt x="38394" y="6240"/>
                  <a:pt x="37093" y="6273"/>
                  <a:pt x="36760" y="6540"/>
                </a:cubicBezTo>
                <a:cubicBezTo>
                  <a:pt x="36360" y="6773"/>
                  <a:pt x="34992" y="7440"/>
                  <a:pt x="34992" y="7440"/>
                </a:cubicBezTo>
                <a:cubicBezTo>
                  <a:pt x="34992" y="7440"/>
                  <a:pt x="34961" y="8580"/>
                  <a:pt x="34840" y="8580"/>
                </a:cubicBezTo>
                <a:cubicBezTo>
                  <a:pt x="34835" y="8580"/>
                  <a:pt x="34830" y="8578"/>
                  <a:pt x="34825" y="8575"/>
                </a:cubicBezTo>
                <a:cubicBezTo>
                  <a:pt x="34692" y="8508"/>
                  <a:pt x="33691" y="7674"/>
                  <a:pt x="33357" y="7507"/>
                </a:cubicBezTo>
                <a:cubicBezTo>
                  <a:pt x="33298" y="7477"/>
                  <a:pt x="33187" y="7465"/>
                  <a:pt x="33043" y="7465"/>
                </a:cubicBezTo>
                <a:cubicBezTo>
                  <a:pt x="32378" y="7465"/>
                  <a:pt x="31014" y="7737"/>
                  <a:pt x="30822" y="7874"/>
                </a:cubicBezTo>
                <a:cubicBezTo>
                  <a:pt x="30622" y="8041"/>
                  <a:pt x="29521" y="8841"/>
                  <a:pt x="29421" y="8941"/>
                </a:cubicBezTo>
                <a:cubicBezTo>
                  <a:pt x="29288" y="9075"/>
                  <a:pt x="28554" y="9408"/>
                  <a:pt x="28354" y="9542"/>
                </a:cubicBezTo>
                <a:cubicBezTo>
                  <a:pt x="28220" y="9709"/>
                  <a:pt x="26986" y="10076"/>
                  <a:pt x="26986" y="10443"/>
                </a:cubicBezTo>
                <a:cubicBezTo>
                  <a:pt x="26986" y="10843"/>
                  <a:pt x="26352" y="11343"/>
                  <a:pt x="26252" y="11577"/>
                </a:cubicBezTo>
                <a:cubicBezTo>
                  <a:pt x="26086" y="11844"/>
                  <a:pt x="25318" y="12010"/>
                  <a:pt x="24918" y="12210"/>
                </a:cubicBezTo>
                <a:cubicBezTo>
                  <a:pt x="24484" y="12411"/>
                  <a:pt x="23751" y="13044"/>
                  <a:pt x="23317" y="13211"/>
                </a:cubicBezTo>
                <a:cubicBezTo>
                  <a:pt x="23225" y="13249"/>
                  <a:pt x="23107" y="13263"/>
                  <a:pt x="22976" y="13263"/>
                </a:cubicBezTo>
                <a:cubicBezTo>
                  <a:pt x="22647" y="13263"/>
                  <a:pt x="22236" y="13176"/>
                  <a:pt x="21965" y="13176"/>
                </a:cubicBezTo>
                <a:cubicBezTo>
                  <a:pt x="21875" y="13176"/>
                  <a:pt x="21800" y="13186"/>
                  <a:pt x="21749" y="13211"/>
                </a:cubicBezTo>
                <a:cubicBezTo>
                  <a:pt x="21728" y="13220"/>
                  <a:pt x="21704" y="13225"/>
                  <a:pt x="21675" y="13225"/>
                </a:cubicBezTo>
                <a:cubicBezTo>
                  <a:pt x="21292" y="13225"/>
                  <a:pt x="20265" y="12444"/>
                  <a:pt x="20048" y="12444"/>
                </a:cubicBezTo>
                <a:cubicBezTo>
                  <a:pt x="19781" y="12444"/>
                  <a:pt x="18313" y="12210"/>
                  <a:pt x="18046" y="12110"/>
                </a:cubicBezTo>
                <a:cubicBezTo>
                  <a:pt x="18037" y="12109"/>
                  <a:pt x="18027" y="12109"/>
                  <a:pt x="18017" y="12109"/>
                </a:cubicBezTo>
                <a:cubicBezTo>
                  <a:pt x="17753" y="12109"/>
                  <a:pt x="17400" y="12514"/>
                  <a:pt x="17079" y="12611"/>
                </a:cubicBezTo>
                <a:cubicBezTo>
                  <a:pt x="16779" y="12744"/>
                  <a:pt x="16112" y="13745"/>
                  <a:pt x="15912" y="13878"/>
                </a:cubicBezTo>
                <a:cubicBezTo>
                  <a:pt x="15711" y="14045"/>
                  <a:pt x="14878" y="14912"/>
                  <a:pt x="14577" y="15012"/>
                </a:cubicBezTo>
                <a:cubicBezTo>
                  <a:pt x="14534" y="15017"/>
                  <a:pt x="14476" y="15019"/>
                  <a:pt x="14406" y="15019"/>
                </a:cubicBezTo>
                <a:cubicBezTo>
                  <a:pt x="13987" y="15019"/>
                  <a:pt x="13162" y="14946"/>
                  <a:pt x="12876" y="14946"/>
                </a:cubicBezTo>
                <a:cubicBezTo>
                  <a:pt x="12543" y="14946"/>
                  <a:pt x="11975" y="15580"/>
                  <a:pt x="11809" y="15680"/>
                </a:cubicBezTo>
                <a:cubicBezTo>
                  <a:pt x="11642" y="15746"/>
                  <a:pt x="10608" y="16547"/>
                  <a:pt x="10474" y="16580"/>
                </a:cubicBezTo>
                <a:cubicBezTo>
                  <a:pt x="10469" y="16584"/>
                  <a:pt x="10462" y="16585"/>
                  <a:pt x="10453" y="16585"/>
                </a:cubicBezTo>
                <a:cubicBezTo>
                  <a:pt x="10295" y="16585"/>
                  <a:pt x="9598" y="16043"/>
                  <a:pt x="9440" y="15980"/>
                </a:cubicBezTo>
                <a:cubicBezTo>
                  <a:pt x="9274" y="15880"/>
                  <a:pt x="7739" y="14379"/>
                  <a:pt x="7539" y="14379"/>
                </a:cubicBezTo>
                <a:cubicBezTo>
                  <a:pt x="7305" y="14379"/>
                  <a:pt x="6605" y="13478"/>
                  <a:pt x="6205" y="13345"/>
                </a:cubicBezTo>
                <a:cubicBezTo>
                  <a:pt x="6147" y="13327"/>
                  <a:pt x="6083" y="13319"/>
                  <a:pt x="6014" y="13319"/>
                </a:cubicBezTo>
                <a:cubicBezTo>
                  <a:pt x="5562" y="13319"/>
                  <a:pt x="4911" y="13654"/>
                  <a:pt x="4737" y="13712"/>
                </a:cubicBezTo>
                <a:cubicBezTo>
                  <a:pt x="4725" y="13717"/>
                  <a:pt x="4711" y="13720"/>
                  <a:pt x="4696" y="13720"/>
                </a:cubicBezTo>
                <a:cubicBezTo>
                  <a:pt x="4445" y="13720"/>
                  <a:pt x="3726" y="13005"/>
                  <a:pt x="3569" y="12911"/>
                </a:cubicBezTo>
                <a:cubicBezTo>
                  <a:pt x="3407" y="12846"/>
                  <a:pt x="2609" y="12209"/>
                  <a:pt x="2291" y="12209"/>
                </a:cubicBezTo>
                <a:cubicBezTo>
                  <a:pt x="2283" y="12209"/>
                  <a:pt x="2276" y="12210"/>
                  <a:pt x="2269" y="12210"/>
                </a:cubicBezTo>
                <a:cubicBezTo>
                  <a:pt x="2254" y="12212"/>
                  <a:pt x="2236" y="12213"/>
                  <a:pt x="2215" y="12213"/>
                </a:cubicBezTo>
                <a:cubicBezTo>
                  <a:pt x="1788" y="12213"/>
                  <a:pt x="34" y="11910"/>
                  <a:pt x="34" y="11910"/>
                </a:cubicBezTo>
                <a:lnTo>
                  <a:pt x="0" y="11910"/>
                </a:lnTo>
                <a:lnTo>
                  <a:pt x="0" y="88265"/>
                </a:lnTo>
                <a:lnTo>
                  <a:pt x="601" y="88999"/>
                </a:lnTo>
                <a:cubicBezTo>
                  <a:pt x="601" y="88999"/>
                  <a:pt x="2635" y="88498"/>
                  <a:pt x="2969" y="88265"/>
                </a:cubicBezTo>
                <a:cubicBezTo>
                  <a:pt x="3303" y="87998"/>
                  <a:pt x="3770" y="87898"/>
                  <a:pt x="4070" y="87898"/>
                </a:cubicBezTo>
                <a:cubicBezTo>
                  <a:pt x="4303" y="87898"/>
                  <a:pt x="5271" y="88332"/>
                  <a:pt x="5638" y="88432"/>
                </a:cubicBezTo>
                <a:cubicBezTo>
                  <a:pt x="5658" y="88435"/>
                  <a:pt x="5680" y="88437"/>
                  <a:pt x="5702" y="88437"/>
                </a:cubicBezTo>
                <a:cubicBezTo>
                  <a:pt x="6088" y="88437"/>
                  <a:pt x="6788" y="87931"/>
                  <a:pt x="7072" y="87931"/>
                </a:cubicBezTo>
                <a:cubicBezTo>
                  <a:pt x="7339" y="87931"/>
                  <a:pt x="8606" y="87097"/>
                  <a:pt x="8606" y="87097"/>
                </a:cubicBezTo>
                <a:cubicBezTo>
                  <a:pt x="8606" y="87097"/>
                  <a:pt x="9607" y="88165"/>
                  <a:pt x="9774" y="88232"/>
                </a:cubicBezTo>
                <a:cubicBezTo>
                  <a:pt x="9783" y="88233"/>
                  <a:pt x="9793" y="88234"/>
                  <a:pt x="9805" y="88234"/>
                </a:cubicBezTo>
                <a:cubicBezTo>
                  <a:pt x="10071" y="88234"/>
                  <a:pt x="11118" y="87895"/>
                  <a:pt x="11342" y="87831"/>
                </a:cubicBezTo>
                <a:cubicBezTo>
                  <a:pt x="11609" y="87831"/>
                  <a:pt x="12142" y="87431"/>
                  <a:pt x="12242" y="87331"/>
                </a:cubicBezTo>
                <a:cubicBezTo>
                  <a:pt x="12246" y="87330"/>
                  <a:pt x="12251" y="87329"/>
                  <a:pt x="12258" y="87329"/>
                </a:cubicBezTo>
                <a:cubicBezTo>
                  <a:pt x="12448" y="87329"/>
                  <a:pt x="13918" y="87775"/>
                  <a:pt x="14144" y="88065"/>
                </a:cubicBezTo>
                <a:cubicBezTo>
                  <a:pt x="14411" y="88298"/>
                  <a:pt x="16112" y="89166"/>
                  <a:pt x="16312" y="89299"/>
                </a:cubicBezTo>
                <a:cubicBezTo>
                  <a:pt x="16512" y="89432"/>
                  <a:pt x="16912" y="89666"/>
                  <a:pt x="17246" y="89833"/>
                </a:cubicBezTo>
                <a:cubicBezTo>
                  <a:pt x="17579" y="89999"/>
                  <a:pt x="18547" y="90433"/>
                  <a:pt x="18980" y="90500"/>
                </a:cubicBezTo>
                <a:cubicBezTo>
                  <a:pt x="19379" y="90592"/>
                  <a:pt x="21244" y="91079"/>
                  <a:pt x="21724" y="91079"/>
                </a:cubicBezTo>
                <a:cubicBezTo>
                  <a:pt x="21766" y="91079"/>
                  <a:pt x="21797" y="91075"/>
                  <a:pt x="21816" y="91067"/>
                </a:cubicBezTo>
                <a:cubicBezTo>
                  <a:pt x="22083" y="90933"/>
                  <a:pt x="22917" y="90433"/>
                  <a:pt x="23150" y="90400"/>
                </a:cubicBezTo>
                <a:cubicBezTo>
                  <a:pt x="23417" y="90333"/>
                  <a:pt x="23717" y="89799"/>
                  <a:pt x="24084" y="89766"/>
                </a:cubicBezTo>
                <a:cubicBezTo>
                  <a:pt x="24096" y="89765"/>
                  <a:pt x="24108" y="89764"/>
                  <a:pt x="24121" y="89764"/>
                </a:cubicBezTo>
                <a:cubicBezTo>
                  <a:pt x="24468" y="89764"/>
                  <a:pt x="25149" y="90146"/>
                  <a:pt x="25490" y="90146"/>
                </a:cubicBezTo>
                <a:cubicBezTo>
                  <a:pt x="25526" y="90146"/>
                  <a:pt x="25558" y="90142"/>
                  <a:pt x="25585" y="90133"/>
                </a:cubicBezTo>
                <a:cubicBezTo>
                  <a:pt x="25852" y="90066"/>
                  <a:pt x="27053" y="89833"/>
                  <a:pt x="27487" y="89633"/>
                </a:cubicBezTo>
                <a:cubicBezTo>
                  <a:pt x="27954" y="89432"/>
                  <a:pt x="28821" y="87931"/>
                  <a:pt x="29154" y="87598"/>
                </a:cubicBezTo>
                <a:cubicBezTo>
                  <a:pt x="29488" y="87264"/>
                  <a:pt x="29888" y="85930"/>
                  <a:pt x="30122" y="85596"/>
                </a:cubicBezTo>
                <a:cubicBezTo>
                  <a:pt x="30355" y="85263"/>
                  <a:pt x="31156" y="85163"/>
                  <a:pt x="31589" y="85096"/>
                </a:cubicBezTo>
                <a:cubicBezTo>
                  <a:pt x="31990" y="84996"/>
                  <a:pt x="33791" y="84229"/>
                  <a:pt x="33958" y="84095"/>
                </a:cubicBezTo>
                <a:cubicBezTo>
                  <a:pt x="34110" y="83974"/>
                  <a:pt x="35975" y="83548"/>
                  <a:pt x="36535" y="83548"/>
                </a:cubicBezTo>
                <a:cubicBezTo>
                  <a:pt x="36590" y="83548"/>
                  <a:pt x="36633" y="83553"/>
                  <a:pt x="36660" y="83562"/>
                </a:cubicBezTo>
                <a:cubicBezTo>
                  <a:pt x="36910" y="83624"/>
                  <a:pt x="37426" y="84304"/>
                  <a:pt x="37626" y="84304"/>
                </a:cubicBezTo>
                <a:cubicBezTo>
                  <a:pt x="37639" y="84304"/>
                  <a:pt x="37650" y="84302"/>
                  <a:pt x="37660" y="84295"/>
                </a:cubicBezTo>
                <a:cubicBezTo>
                  <a:pt x="37827" y="84229"/>
                  <a:pt x="38928" y="83795"/>
                  <a:pt x="39295" y="83662"/>
                </a:cubicBezTo>
                <a:cubicBezTo>
                  <a:pt x="39345" y="83642"/>
                  <a:pt x="39399" y="83634"/>
                  <a:pt x="39455" y="83634"/>
                </a:cubicBezTo>
                <a:cubicBezTo>
                  <a:pt x="39890" y="83634"/>
                  <a:pt x="40482" y="84140"/>
                  <a:pt x="40629" y="84229"/>
                </a:cubicBezTo>
                <a:cubicBezTo>
                  <a:pt x="40829" y="84295"/>
                  <a:pt x="42164" y="85396"/>
                  <a:pt x="42164" y="85396"/>
                </a:cubicBezTo>
                <a:cubicBezTo>
                  <a:pt x="42164" y="85396"/>
                  <a:pt x="43354" y="85732"/>
                  <a:pt x="43574" y="85732"/>
                </a:cubicBezTo>
                <a:cubicBezTo>
                  <a:pt x="43584" y="85732"/>
                  <a:pt x="43592" y="85731"/>
                  <a:pt x="43598" y="85730"/>
                </a:cubicBezTo>
                <a:cubicBezTo>
                  <a:pt x="43731" y="85663"/>
                  <a:pt x="45533" y="85430"/>
                  <a:pt x="45900" y="85329"/>
                </a:cubicBezTo>
                <a:cubicBezTo>
                  <a:pt x="46267" y="85263"/>
                  <a:pt x="46500" y="84629"/>
                  <a:pt x="47000" y="84295"/>
                </a:cubicBezTo>
                <a:cubicBezTo>
                  <a:pt x="47501" y="83928"/>
                  <a:pt x="47934" y="83328"/>
                  <a:pt x="48168" y="82994"/>
                </a:cubicBezTo>
                <a:cubicBezTo>
                  <a:pt x="48435" y="82661"/>
                  <a:pt x="48768" y="82060"/>
                  <a:pt x="49169" y="81927"/>
                </a:cubicBezTo>
                <a:cubicBezTo>
                  <a:pt x="49602" y="81794"/>
                  <a:pt x="51037" y="81527"/>
                  <a:pt x="51337" y="81427"/>
                </a:cubicBezTo>
                <a:cubicBezTo>
                  <a:pt x="51637" y="81327"/>
                  <a:pt x="52438" y="81260"/>
                  <a:pt x="52938" y="81260"/>
                </a:cubicBezTo>
                <a:cubicBezTo>
                  <a:pt x="53438" y="81260"/>
                  <a:pt x="54172" y="80960"/>
                  <a:pt x="54606" y="80760"/>
                </a:cubicBezTo>
                <a:cubicBezTo>
                  <a:pt x="55006" y="80559"/>
                  <a:pt x="55306" y="80326"/>
                  <a:pt x="55507" y="80259"/>
                </a:cubicBezTo>
                <a:cubicBezTo>
                  <a:pt x="55529" y="80253"/>
                  <a:pt x="55557" y="80250"/>
                  <a:pt x="55591" y="80250"/>
                </a:cubicBezTo>
                <a:cubicBezTo>
                  <a:pt x="55813" y="80250"/>
                  <a:pt x="56268" y="80364"/>
                  <a:pt x="56698" y="80364"/>
                </a:cubicBezTo>
                <a:cubicBezTo>
                  <a:pt x="56906" y="80364"/>
                  <a:pt x="57107" y="80338"/>
                  <a:pt x="57274" y="80259"/>
                </a:cubicBezTo>
                <a:cubicBezTo>
                  <a:pt x="57808" y="80026"/>
                  <a:pt x="61111" y="79225"/>
                  <a:pt x="61111" y="79225"/>
                </a:cubicBezTo>
                <a:lnTo>
                  <a:pt x="61111" y="1570"/>
                </a:lnTo>
                <a:cubicBezTo>
                  <a:pt x="61111" y="1570"/>
                  <a:pt x="58842" y="335"/>
                  <a:pt x="58542" y="68"/>
                </a:cubicBezTo>
                <a:cubicBezTo>
                  <a:pt x="58487" y="20"/>
                  <a:pt x="58407" y="0"/>
                  <a:pt x="58313" y="0"/>
                </a:cubicBezTo>
                <a:close/>
              </a:path>
            </a:pathLst>
          </a:custGeom>
          <a:solidFill>
            <a:srgbClr val="FFFFFF"/>
          </a:solidFill>
          <a:ln>
            <a:noFill/>
          </a:ln>
          <a:effectLst>
            <a:outerShdw blurRad="57150" rotWithShape="0" algn="bl" dir="5400000" dist="19050">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49"/>
          <p:cNvSpPr/>
          <p:nvPr/>
        </p:nvSpPr>
        <p:spPr>
          <a:xfrm>
            <a:off x="1230295" y="2634389"/>
            <a:ext cx="386392" cy="392392"/>
          </a:xfrm>
          <a:custGeom>
            <a:rect b="b" l="l" r="r" t="t"/>
            <a:pathLst>
              <a:path extrusionOk="0" h="17461" w="17194">
                <a:moveTo>
                  <a:pt x="8600" y="1024"/>
                </a:moveTo>
                <a:cubicBezTo>
                  <a:pt x="8995" y="1024"/>
                  <a:pt x="9314" y="1343"/>
                  <a:pt x="9314" y="1738"/>
                </a:cubicBezTo>
                <a:cubicBezTo>
                  <a:pt x="9314" y="2134"/>
                  <a:pt x="8995" y="2456"/>
                  <a:pt x="8600" y="2456"/>
                </a:cubicBezTo>
                <a:cubicBezTo>
                  <a:pt x="8204" y="2456"/>
                  <a:pt x="7882" y="2131"/>
                  <a:pt x="7882" y="1738"/>
                </a:cubicBezTo>
                <a:cubicBezTo>
                  <a:pt x="7882" y="1343"/>
                  <a:pt x="8204" y="1024"/>
                  <a:pt x="8600" y="1024"/>
                </a:cubicBezTo>
                <a:close/>
                <a:moveTo>
                  <a:pt x="3752" y="3026"/>
                </a:moveTo>
                <a:cubicBezTo>
                  <a:pt x="3945" y="3026"/>
                  <a:pt x="4123" y="3100"/>
                  <a:pt x="4259" y="3236"/>
                </a:cubicBezTo>
                <a:cubicBezTo>
                  <a:pt x="4396" y="3373"/>
                  <a:pt x="4472" y="3550"/>
                  <a:pt x="4472" y="3744"/>
                </a:cubicBezTo>
                <a:cubicBezTo>
                  <a:pt x="4472" y="3940"/>
                  <a:pt x="4396" y="4115"/>
                  <a:pt x="4259" y="4251"/>
                </a:cubicBezTo>
                <a:cubicBezTo>
                  <a:pt x="4123" y="4387"/>
                  <a:pt x="3945" y="4464"/>
                  <a:pt x="3752" y="4464"/>
                </a:cubicBezTo>
                <a:cubicBezTo>
                  <a:pt x="3558" y="4464"/>
                  <a:pt x="3381" y="4387"/>
                  <a:pt x="3244" y="4251"/>
                </a:cubicBezTo>
                <a:cubicBezTo>
                  <a:pt x="3108" y="4115"/>
                  <a:pt x="3034" y="3935"/>
                  <a:pt x="3034" y="3744"/>
                </a:cubicBezTo>
                <a:cubicBezTo>
                  <a:pt x="3034" y="3553"/>
                  <a:pt x="3108" y="3373"/>
                  <a:pt x="3244" y="3236"/>
                </a:cubicBezTo>
                <a:cubicBezTo>
                  <a:pt x="3381" y="3100"/>
                  <a:pt x="3558" y="3026"/>
                  <a:pt x="3752" y="3026"/>
                </a:cubicBezTo>
                <a:close/>
                <a:moveTo>
                  <a:pt x="13448" y="3029"/>
                </a:moveTo>
                <a:cubicBezTo>
                  <a:pt x="13641" y="3029"/>
                  <a:pt x="13819" y="3102"/>
                  <a:pt x="13955" y="3239"/>
                </a:cubicBezTo>
                <a:cubicBezTo>
                  <a:pt x="14091" y="3375"/>
                  <a:pt x="14168" y="3553"/>
                  <a:pt x="14168" y="3746"/>
                </a:cubicBezTo>
                <a:cubicBezTo>
                  <a:pt x="14168" y="3943"/>
                  <a:pt x="14091" y="4120"/>
                  <a:pt x="13955" y="4256"/>
                </a:cubicBezTo>
                <a:cubicBezTo>
                  <a:pt x="13819" y="4393"/>
                  <a:pt x="13641" y="4467"/>
                  <a:pt x="13448" y="4467"/>
                </a:cubicBezTo>
                <a:cubicBezTo>
                  <a:pt x="13254" y="4467"/>
                  <a:pt x="13077" y="4393"/>
                  <a:pt x="12940" y="4256"/>
                </a:cubicBezTo>
                <a:cubicBezTo>
                  <a:pt x="12804" y="4120"/>
                  <a:pt x="12727" y="3943"/>
                  <a:pt x="12727" y="3746"/>
                </a:cubicBezTo>
                <a:cubicBezTo>
                  <a:pt x="12727" y="3553"/>
                  <a:pt x="12804" y="3375"/>
                  <a:pt x="12940" y="3239"/>
                </a:cubicBezTo>
                <a:cubicBezTo>
                  <a:pt x="13077" y="3102"/>
                  <a:pt x="13254" y="3029"/>
                  <a:pt x="13448" y="3029"/>
                </a:cubicBezTo>
                <a:close/>
                <a:moveTo>
                  <a:pt x="1744" y="7877"/>
                </a:moveTo>
                <a:cubicBezTo>
                  <a:pt x="2139" y="7877"/>
                  <a:pt x="2461" y="8199"/>
                  <a:pt x="2461" y="8594"/>
                </a:cubicBezTo>
                <a:cubicBezTo>
                  <a:pt x="2461" y="8990"/>
                  <a:pt x="2139" y="9309"/>
                  <a:pt x="1744" y="9309"/>
                </a:cubicBezTo>
                <a:cubicBezTo>
                  <a:pt x="1348" y="9309"/>
                  <a:pt x="1029" y="8990"/>
                  <a:pt x="1029" y="8594"/>
                </a:cubicBezTo>
                <a:cubicBezTo>
                  <a:pt x="1029" y="8199"/>
                  <a:pt x="1348" y="7877"/>
                  <a:pt x="1744" y="7877"/>
                </a:cubicBezTo>
                <a:close/>
                <a:moveTo>
                  <a:pt x="15453" y="7877"/>
                </a:moveTo>
                <a:cubicBezTo>
                  <a:pt x="15848" y="7877"/>
                  <a:pt x="16170" y="8199"/>
                  <a:pt x="16170" y="8594"/>
                </a:cubicBezTo>
                <a:cubicBezTo>
                  <a:pt x="16170" y="8990"/>
                  <a:pt x="15848" y="9309"/>
                  <a:pt x="15453" y="9309"/>
                </a:cubicBezTo>
                <a:cubicBezTo>
                  <a:pt x="15057" y="9309"/>
                  <a:pt x="14738" y="8990"/>
                  <a:pt x="14738" y="8594"/>
                </a:cubicBezTo>
                <a:cubicBezTo>
                  <a:pt x="14738" y="8199"/>
                  <a:pt x="15057" y="7877"/>
                  <a:pt x="15453" y="7877"/>
                </a:cubicBezTo>
                <a:close/>
                <a:moveTo>
                  <a:pt x="8600" y="5530"/>
                </a:moveTo>
                <a:cubicBezTo>
                  <a:pt x="10286" y="5530"/>
                  <a:pt x="11661" y="6905"/>
                  <a:pt x="11661" y="8594"/>
                </a:cubicBezTo>
                <a:cubicBezTo>
                  <a:pt x="11661" y="9743"/>
                  <a:pt x="11022" y="10749"/>
                  <a:pt x="10081" y="11270"/>
                </a:cubicBezTo>
                <a:lnTo>
                  <a:pt x="9175" y="8081"/>
                </a:lnTo>
                <a:lnTo>
                  <a:pt x="8019" y="8081"/>
                </a:lnTo>
                <a:lnTo>
                  <a:pt x="7116" y="11270"/>
                </a:lnTo>
                <a:cubicBezTo>
                  <a:pt x="6174" y="10749"/>
                  <a:pt x="5536" y="9743"/>
                  <a:pt x="5536" y="8594"/>
                </a:cubicBezTo>
                <a:cubicBezTo>
                  <a:pt x="5536" y="6905"/>
                  <a:pt x="6911" y="5530"/>
                  <a:pt x="8600" y="5530"/>
                </a:cubicBezTo>
                <a:close/>
                <a:moveTo>
                  <a:pt x="8600" y="9792"/>
                </a:moveTo>
                <a:lnTo>
                  <a:pt x="9113" y="11611"/>
                </a:lnTo>
                <a:cubicBezTo>
                  <a:pt x="8946" y="11639"/>
                  <a:pt x="8772" y="11655"/>
                  <a:pt x="8600" y="11655"/>
                </a:cubicBezTo>
                <a:cubicBezTo>
                  <a:pt x="8425" y="11655"/>
                  <a:pt x="8250" y="11641"/>
                  <a:pt x="8084" y="11611"/>
                </a:cubicBezTo>
                <a:lnTo>
                  <a:pt x="8600" y="9792"/>
                </a:lnTo>
                <a:close/>
                <a:moveTo>
                  <a:pt x="8600" y="3476"/>
                </a:moveTo>
                <a:cubicBezTo>
                  <a:pt x="11418" y="3476"/>
                  <a:pt x="13715" y="5771"/>
                  <a:pt x="13715" y="8591"/>
                </a:cubicBezTo>
                <a:cubicBezTo>
                  <a:pt x="13715" y="10681"/>
                  <a:pt x="12452" y="12484"/>
                  <a:pt x="10651" y="13276"/>
                </a:cubicBezTo>
                <a:lnTo>
                  <a:pt x="10365" y="12274"/>
                </a:lnTo>
                <a:cubicBezTo>
                  <a:pt x="11737" y="11611"/>
                  <a:pt x="12684" y="10209"/>
                  <a:pt x="12684" y="8591"/>
                </a:cubicBezTo>
                <a:cubicBezTo>
                  <a:pt x="12684" y="6335"/>
                  <a:pt x="10853" y="4505"/>
                  <a:pt x="8600" y="4505"/>
                </a:cubicBezTo>
                <a:cubicBezTo>
                  <a:pt x="6344" y="4505"/>
                  <a:pt x="4513" y="6335"/>
                  <a:pt x="4513" y="8591"/>
                </a:cubicBezTo>
                <a:cubicBezTo>
                  <a:pt x="4513" y="10209"/>
                  <a:pt x="5462" y="11611"/>
                  <a:pt x="6832" y="12274"/>
                </a:cubicBezTo>
                <a:lnTo>
                  <a:pt x="6545" y="13276"/>
                </a:lnTo>
                <a:cubicBezTo>
                  <a:pt x="4745" y="12484"/>
                  <a:pt x="3484" y="10681"/>
                  <a:pt x="3484" y="8591"/>
                </a:cubicBezTo>
                <a:cubicBezTo>
                  <a:pt x="3484" y="5771"/>
                  <a:pt x="5779" y="3476"/>
                  <a:pt x="8600" y="3476"/>
                </a:cubicBezTo>
                <a:close/>
                <a:moveTo>
                  <a:pt x="9394" y="12596"/>
                </a:moveTo>
                <a:lnTo>
                  <a:pt x="9677" y="13589"/>
                </a:lnTo>
                <a:cubicBezTo>
                  <a:pt x="9328" y="13666"/>
                  <a:pt x="8968" y="13707"/>
                  <a:pt x="8600" y="13707"/>
                </a:cubicBezTo>
                <a:cubicBezTo>
                  <a:pt x="8231" y="13707"/>
                  <a:pt x="7869" y="13666"/>
                  <a:pt x="7522" y="13589"/>
                </a:cubicBezTo>
                <a:lnTo>
                  <a:pt x="7803" y="12596"/>
                </a:lnTo>
                <a:cubicBezTo>
                  <a:pt x="8060" y="12651"/>
                  <a:pt x="8327" y="12675"/>
                  <a:pt x="8600" y="12675"/>
                </a:cubicBezTo>
                <a:cubicBezTo>
                  <a:pt x="8872" y="12675"/>
                  <a:pt x="9137" y="12648"/>
                  <a:pt x="9394" y="12596"/>
                </a:cubicBezTo>
                <a:close/>
                <a:moveTo>
                  <a:pt x="3749" y="12716"/>
                </a:moveTo>
                <a:cubicBezTo>
                  <a:pt x="3940" y="12716"/>
                  <a:pt x="4120" y="12793"/>
                  <a:pt x="4256" y="12929"/>
                </a:cubicBezTo>
                <a:cubicBezTo>
                  <a:pt x="4393" y="13066"/>
                  <a:pt x="4469" y="13243"/>
                  <a:pt x="4469" y="13437"/>
                </a:cubicBezTo>
                <a:cubicBezTo>
                  <a:pt x="4469" y="13630"/>
                  <a:pt x="4393" y="13810"/>
                  <a:pt x="4256" y="13944"/>
                </a:cubicBezTo>
                <a:cubicBezTo>
                  <a:pt x="4120" y="14080"/>
                  <a:pt x="3943" y="14157"/>
                  <a:pt x="3749" y="14157"/>
                </a:cubicBezTo>
                <a:cubicBezTo>
                  <a:pt x="3558" y="14157"/>
                  <a:pt x="3378" y="14080"/>
                  <a:pt x="3242" y="13944"/>
                </a:cubicBezTo>
                <a:cubicBezTo>
                  <a:pt x="3105" y="13808"/>
                  <a:pt x="3029" y="13630"/>
                  <a:pt x="3029" y="13437"/>
                </a:cubicBezTo>
                <a:cubicBezTo>
                  <a:pt x="3029" y="13243"/>
                  <a:pt x="3105" y="13066"/>
                  <a:pt x="3242" y="12929"/>
                </a:cubicBezTo>
                <a:cubicBezTo>
                  <a:pt x="3378" y="12793"/>
                  <a:pt x="3555" y="12716"/>
                  <a:pt x="3749" y="12716"/>
                </a:cubicBezTo>
                <a:close/>
                <a:moveTo>
                  <a:pt x="13439" y="12719"/>
                </a:moveTo>
                <a:cubicBezTo>
                  <a:pt x="13636" y="12719"/>
                  <a:pt x="13813" y="12795"/>
                  <a:pt x="13950" y="12932"/>
                </a:cubicBezTo>
                <a:cubicBezTo>
                  <a:pt x="14086" y="13068"/>
                  <a:pt x="14160" y="13248"/>
                  <a:pt x="14160" y="13439"/>
                </a:cubicBezTo>
                <a:cubicBezTo>
                  <a:pt x="14160" y="13630"/>
                  <a:pt x="14086" y="13810"/>
                  <a:pt x="13950" y="13947"/>
                </a:cubicBezTo>
                <a:cubicBezTo>
                  <a:pt x="13813" y="14083"/>
                  <a:pt x="13636" y="14160"/>
                  <a:pt x="13439" y="14160"/>
                </a:cubicBezTo>
                <a:cubicBezTo>
                  <a:pt x="13246" y="14160"/>
                  <a:pt x="13068" y="14083"/>
                  <a:pt x="12932" y="13947"/>
                </a:cubicBezTo>
                <a:cubicBezTo>
                  <a:pt x="12796" y="13810"/>
                  <a:pt x="12722" y="13633"/>
                  <a:pt x="12722" y="13439"/>
                </a:cubicBezTo>
                <a:cubicBezTo>
                  <a:pt x="12722" y="13246"/>
                  <a:pt x="12796" y="13068"/>
                  <a:pt x="12932" y="12932"/>
                </a:cubicBezTo>
                <a:cubicBezTo>
                  <a:pt x="13068" y="12795"/>
                  <a:pt x="13246" y="12719"/>
                  <a:pt x="13439" y="12719"/>
                </a:cubicBezTo>
                <a:close/>
                <a:moveTo>
                  <a:pt x="9956" y="14577"/>
                </a:moveTo>
                <a:lnTo>
                  <a:pt x="10272" y="15706"/>
                </a:lnTo>
                <a:lnTo>
                  <a:pt x="10272" y="16438"/>
                </a:lnTo>
                <a:lnTo>
                  <a:pt x="6922" y="16438"/>
                </a:lnTo>
                <a:lnTo>
                  <a:pt x="6922" y="15706"/>
                </a:lnTo>
                <a:lnTo>
                  <a:pt x="7241" y="14577"/>
                </a:lnTo>
                <a:cubicBezTo>
                  <a:pt x="7678" y="14678"/>
                  <a:pt x="8130" y="14727"/>
                  <a:pt x="8600" y="14727"/>
                </a:cubicBezTo>
                <a:cubicBezTo>
                  <a:pt x="9066" y="14727"/>
                  <a:pt x="9519" y="14678"/>
                  <a:pt x="9956" y="14577"/>
                </a:cubicBezTo>
                <a:close/>
                <a:moveTo>
                  <a:pt x="8600" y="1"/>
                </a:moveTo>
                <a:cubicBezTo>
                  <a:pt x="7639" y="1"/>
                  <a:pt x="6859" y="781"/>
                  <a:pt x="6859" y="1738"/>
                </a:cubicBezTo>
                <a:cubicBezTo>
                  <a:pt x="6859" y="2066"/>
                  <a:pt x="6952" y="2377"/>
                  <a:pt x="7113" y="2639"/>
                </a:cubicBezTo>
                <a:cubicBezTo>
                  <a:pt x="6515" y="2789"/>
                  <a:pt x="5956" y="3023"/>
                  <a:pt x="5443" y="3332"/>
                </a:cubicBezTo>
                <a:cubicBezTo>
                  <a:pt x="5370" y="3023"/>
                  <a:pt x="5211" y="2745"/>
                  <a:pt x="4985" y="2516"/>
                </a:cubicBezTo>
                <a:cubicBezTo>
                  <a:pt x="4658" y="2189"/>
                  <a:pt x="4221" y="2008"/>
                  <a:pt x="3752" y="2008"/>
                </a:cubicBezTo>
                <a:cubicBezTo>
                  <a:pt x="3288" y="2008"/>
                  <a:pt x="2852" y="2189"/>
                  <a:pt x="2521" y="2516"/>
                </a:cubicBezTo>
                <a:cubicBezTo>
                  <a:pt x="2191" y="2843"/>
                  <a:pt x="2011" y="3280"/>
                  <a:pt x="2011" y="3744"/>
                </a:cubicBezTo>
                <a:cubicBezTo>
                  <a:pt x="2011" y="4207"/>
                  <a:pt x="2191" y="4644"/>
                  <a:pt x="2519" y="4977"/>
                </a:cubicBezTo>
                <a:cubicBezTo>
                  <a:pt x="2748" y="5203"/>
                  <a:pt x="3026" y="5361"/>
                  <a:pt x="3334" y="5435"/>
                </a:cubicBezTo>
                <a:cubicBezTo>
                  <a:pt x="3023" y="5948"/>
                  <a:pt x="2789" y="6510"/>
                  <a:pt x="2641" y="7105"/>
                </a:cubicBezTo>
                <a:cubicBezTo>
                  <a:pt x="2380" y="6944"/>
                  <a:pt x="2071" y="6851"/>
                  <a:pt x="1741" y="6851"/>
                </a:cubicBezTo>
                <a:cubicBezTo>
                  <a:pt x="784" y="6851"/>
                  <a:pt x="1" y="7631"/>
                  <a:pt x="1" y="8591"/>
                </a:cubicBezTo>
                <a:cubicBezTo>
                  <a:pt x="1" y="9549"/>
                  <a:pt x="784" y="10329"/>
                  <a:pt x="1741" y="10329"/>
                </a:cubicBezTo>
                <a:cubicBezTo>
                  <a:pt x="2069" y="10329"/>
                  <a:pt x="2380" y="10237"/>
                  <a:pt x="2641" y="10078"/>
                </a:cubicBezTo>
                <a:cubicBezTo>
                  <a:pt x="2791" y="10673"/>
                  <a:pt x="3026" y="11232"/>
                  <a:pt x="3334" y="11745"/>
                </a:cubicBezTo>
                <a:cubicBezTo>
                  <a:pt x="3026" y="11819"/>
                  <a:pt x="2748" y="11977"/>
                  <a:pt x="2519" y="12206"/>
                </a:cubicBezTo>
                <a:cubicBezTo>
                  <a:pt x="2191" y="12534"/>
                  <a:pt x="2011" y="12970"/>
                  <a:pt x="2011" y="13437"/>
                </a:cubicBezTo>
                <a:cubicBezTo>
                  <a:pt x="2011" y="13900"/>
                  <a:pt x="2191" y="14337"/>
                  <a:pt x="2519" y="14667"/>
                </a:cubicBezTo>
                <a:cubicBezTo>
                  <a:pt x="2846" y="14997"/>
                  <a:pt x="3283" y="15174"/>
                  <a:pt x="3749" y="15174"/>
                </a:cubicBezTo>
                <a:cubicBezTo>
                  <a:pt x="4213" y="15174"/>
                  <a:pt x="4649" y="14994"/>
                  <a:pt x="4979" y="14667"/>
                </a:cubicBezTo>
                <a:cubicBezTo>
                  <a:pt x="5209" y="14438"/>
                  <a:pt x="5367" y="14160"/>
                  <a:pt x="5440" y="13851"/>
                </a:cubicBezTo>
                <a:cubicBezTo>
                  <a:pt x="5702" y="14010"/>
                  <a:pt x="5981" y="14149"/>
                  <a:pt x="6267" y="14269"/>
                </a:cubicBezTo>
                <a:lnTo>
                  <a:pt x="5899" y="15565"/>
                </a:lnTo>
                <a:lnTo>
                  <a:pt x="5899" y="17461"/>
                </a:lnTo>
                <a:lnTo>
                  <a:pt x="11295" y="17461"/>
                </a:lnTo>
                <a:lnTo>
                  <a:pt x="11295" y="15565"/>
                </a:lnTo>
                <a:lnTo>
                  <a:pt x="10927" y="14269"/>
                </a:lnTo>
                <a:cubicBezTo>
                  <a:pt x="11213" y="14149"/>
                  <a:pt x="11491" y="14012"/>
                  <a:pt x="11753" y="13851"/>
                </a:cubicBezTo>
                <a:cubicBezTo>
                  <a:pt x="11827" y="14160"/>
                  <a:pt x="11985" y="14438"/>
                  <a:pt x="12214" y="14667"/>
                </a:cubicBezTo>
                <a:cubicBezTo>
                  <a:pt x="12542" y="14994"/>
                  <a:pt x="12978" y="15174"/>
                  <a:pt x="13445" y="15174"/>
                </a:cubicBezTo>
                <a:cubicBezTo>
                  <a:pt x="13909" y="15174"/>
                  <a:pt x="14345" y="14994"/>
                  <a:pt x="14675" y="14667"/>
                </a:cubicBezTo>
                <a:cubicBezTo>
                  <a:pt x="15005" y="14340"/>
                  <a:pt x="15183" y="13903"/>
                  <a:pt x="15183" y="13437"/>
                </a:cubicBezTo>
                <a:cubicBezTo>
                  <a:pt x="15183" y="12973"/>
                  <a:pt x="15003" y="12536"/>
                  <a:pt x="14675" y="12206"/>
                </a:cubicBezTo>
                <a:cubicBezTo>
                  <a:pt x="14446" y="11977"/>
                  <a:pt x="14168" y="11819"/>
                  <a:pt x="13860" y="11745"/>
                </a:cubicBezTo>
                <a:cubicBezTo>
                  <a:pt x="14171" y="11232"/>
                  <a:pt x="14405" y="10670"/>
                  <a:pt x="14552" y="10078"/>
                </a:cubicBezTo>
                <a:cubicBezTo>
                  <a:pt x="14814" y="10237"/>
                  <a:pt x="15123" y="10329"/>
                  <a:pt x="15453" y="10329"/>
                </a:cubicBezTo>
                <a:cubicBezTo>
                  <a:pt x="16410" y="10329"/>
                  <a:pt x="17193" y="9549"/>
                  <a:pt x="17193" y="8591"/>
                </a:cubicBezTo>
                <a:cubicBezTo>
                  <a:pt x="17193" y="7631"/>
                  <a:pt x="16410" y="6854"/>
                  <a:pt x="15453" y="6854"/>
                </a:cubicBezTo>
                <a:cubicBezTo>
                  <a:pt x="15125" y="6854"/>
                  <a:pt x="14814" y="6946"/>
                  <a:pt x="14552" y="7107"/>
                </a:cubicBezTo>
                <a:cubicBezTo>
                  <a:pt x="14402" y="6510"/>
                  <a:pt x="14168" y="5951"/>
                  <a:pt x="13860" y="5440"/>
                </a:cubicBezTo>
                <a:cubicBezTo>
                  <a:pt x="14168" y="5364"/>
                  <a:pt x="14446" y="5206"/>
                  <a:pt x="14675" y="4979"/>
                </a:cubicBezTo>
                <a:cubicBezTo>
                  <a:pt x="15003" y="4652"/>
                  <a:pt x="15183" y="4216"/>
                  <a:pt x="15183" y="3746"/>
                </a:cubicBezTo>
                <a:cubicBezTo>
                  <a:pt x="15183" y="3283"/>
                  <a:pt x="15003" y="2846"/>
                  <a:pt x="14675" y="2516"/>
                </a:cubicBezTo>
                <a:cubicBezTo>
                  <a:pt x="14348" y="2186"/>
                  <a:pt x="13911" y="2008"/>
                  <a:pt x="13445" y="2008"/>
                </a:cubicBezTo>
                <a:cubicBezTo>
                  <a:pt x="12981" y="2008"/>
                  <a:pt x="12545" y="2189"/>
                  <a:pt x="12214" y="2516"/>
                </a:cubicBezTo>
                <a:cubicBezTo>
                  <a:pt x="11985" y="2745"/>
                  <a:pt x="11827" y="3023"/>
                  <a:pt x="11753" y="3332"/>
                </a:cubicBezTo>
                <a:cubicBezTo>
                  <a:pt x="11241" y="3021"/>
                  <a:pt x="10679" y="2786"/>
                  <a:pt x="10087" y="2639"/>
                </a:cubicBezTo>
                <a:cubicBezTo>
                  <a:pt x="10245" y="2377"/>
                  <a:pt x="10337" y="2069"/>
                  <a:pt x="10337" y="1738"/>
                </a:cubicBezTo>
                <a:cubicBezTo>
                  <a:pt x="10337" y="781"/>
                  <a:pt x="9557" y="1"/>
                  <a:pt x="86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49"/>
          <p:cNvSpPr/>
          <p:nvPr/>
        </p:nvSpPr>
        <p:spPr>
          <a:xfrm rot="5400000">
            <a:off x="1114880" y="1414249"/>
            <a:ext cx="617221" cy="919898"/>
          </a:xfrm>
          <a:custGeom>
            <a:rect b="b" l="l" r="r" t="t"/>
            <a:pathLst>
              <a:path extrusionOk="0" h="91079" w="61111">
                <a:moveTo>
                  <a:pt x="58313" y="0"/>
                </a:moveTo>
                <a:cubicBezTo>
                  <a:pt x="57951" y="0"/>
                  <a:pt x="57372" y="289"/>
                  <a:pt x="57108" y="369"/>
                </a:cubicBezTo>
                <a:cubicBezTo>
                  <a:pt x="56707" y="435"/>
                  <a:pt x="56274" y="535"/>
                  <a:pt x="55940" y="669"/>
                </a:cubicBezTo>
                <a:cubicBezTo>
                  <a:pt x="55896" y="680"/>
                  <a:pt x="55850" y="685"/>
                  <a:pt x="55803" y="685"/>
                </a:cubicBezTo>
                <a:cubicBezTo>
                  <a:pt x="55418" y="685"/>
                  <a:pt x="54936" y="358"/>
                  <a:pt x="54639" y="269"/>
                </a:cubicBezTo>
                <a:cubicBezTo>
                  <a:pt x="54397" y="215"/>
                  <a:pt x="53656" y="74"/>
                  <a:pt x="53151" y="74"/>
                </a:cubicBezTo>
                <a:cubicBezTo>
                  <a:pt x="53030" y="74"/>
                  <a:pt x="52922" y="82"/>
                  <a:pt x="52838" y="102"/>
                </a:cubicBezTo>
                <a:cubicBezTo>
                  <a:pt x="52603" y="180"/>
                  <a:pt x="51968" y="212"/>
                  <a:pt x="51362" y="212"/>
                </a:cubicBezTo>
                <a:cubicBezTo>
                  <a:pt x="50933" y="212"/>
                  <a:pt x="50518" y="196"/>
                  <a:pt x="50269" y="169"/>
                </a:cubicBezTo>
                <a:cubicBezTo>
                  <a:pt x="50150" y="150"/>
                  <a:pt x="50040" y="141"/>
                  <a:pt x="49938" y="141"/>
                </a:cubicBezTo>
                <a:cubicBezTo>
                  <a:pt x="49499" y="141"/>
                  <a:pt x="49206" y="294"/>
                  <a:pt x="48935" y="402"/>
                </a:cubicBezTo>
                <a:cubicBezTo>
                  <a:pt x="48602" y="535"/>
                  <a:pt x="48001" y="1069"/>
                  <a:pt x="47801" y="1236"/>
                </a:cubicBezTo>
                <a:cubicBezTo>
                  <a:pt x="47630" y="1378"/>
                  <a:pt x="46854" y="1738"/>
                  <a:pt x="46339" y="1738"/>
                </a:cubicBezTo>
                <a:cubicBezTo>
                  <a:pt x="46250" y="1738"/>
                  <a:pt x="46169" y="1728"/>
                  <a:pt x="46100" y="1703"/>
                </a:cubicBezTo>
                <a:cubicBezTo>
                  <a:pt x="46031" y="1678"/>
                  <a:pt x="45949" y="1668"/>
                  <a:pt x="45858" y="1668"/>
                </a:cubicBezTo>
                <a:cubicBezTo>
                  <a:pt x="45328" y="1668"/>
                  <a:pt x="44498" y="2033"/>
                  <a:pt x="44299" y="2203"/>
                </a:cubicBezTo>
                <a:cubicBezTo>
                  <a:pt x="44065" y="2403"/>
                  <a:pt x="43331" y="3004"/>
                  <a:pt x="43031" y="3204"/>
                </a:cubicBezTo>
                <a:cubicBezTo>
                  <a:pt x="42764" y="3404"/>
                  <a:pt x="42497" y="3938"/>
                  <a:pt x="42264" y="4038"/>
                </a:cubicBezTo>
                <a:cubicBezTo>
                  <a:pt x="41997" y="4105"/>
                  <a:pt x="40162" y="4538"/>
                  <a:pt x="39895" y="4738"/>
                </a:cubicBezTo>
                <a:cubicBezTo>
                  <a:pt x="39595" y="4939"/>
                  <a:pt x="39095" y="5706"/>
                  <a:pt x="38761" y="6006"/>
                </a:cubicBezTo>
                <a:cubicBezTo>
                  <a:pt x="38394" y="6240"/>
                  <a:pt x="37093" y="6273"/>
                  <a:pt x="36760" y="6540"/>
                </a:cubicBezTo>
                <a:cubicBezTo>
                  <a:pt x="36360" y="6773"/>
                  <a:pt x="34992" y="7440"/>
                  <a:pt x="34992" y="7440"/>
                </a:cubicBezTo>
                <a:cubicBezTo>
                  <a:pt x="34992" y="7440"/>
                  <a:pt x="34961" y="8580"/>
                  <a:pt x="34840" y="8580"/>
                </a:cubicBezTo>
                <a:cubicBezTo>
                  <a:pt x="34835" y="8580"/>
                  <a:pt x="34830" y="8578"/>
                  <a:pt x="34825" y="8575"/>
                </a:cubicBezTo>
                <a:cubicBezTo>
                  <a:pt x="34692" y="8508"/>
                  <a:pt x="33691" y="7674"/>
                  <a:pt x="33357" y="7507"/>
                </a:cubicBezTo>
                <a:cubicBezTo>
                  <a:pt x="33298" y="7477"/>
                  <a:pt x="33187" y="7465"/>
                  <a:pt x="33043" y="7465"/>
                </a:cubicBezTo>
                <a:cubicBezTo>
                  <a:pt x="32378" y="7465"/>
                  <a:pt x="31014" y="7737"/>
                  <a:pt x="30822" y="7874"/>
                </a:cubicBezTo>
                <a:cubicBezTo>
                  <a:pt x="30622" y="8041"/>
                  <a:pt x="29521" y="8841"/>
                  <a:pt x="29421" y="8941"/>
                </a:cubicBezTo>
                <a:cubicBezTo>
                  <a:pt x="29288" y="9075"/>
                  <a:pt x="28554" y="9408"/>
                  <a:pt x="28354" y="9542"/>
                </a:cubicBezTo>
                <a:cubicBezTo>
                  <a:pt x="28220" y="9709"/>
                  <a:pt x="26986" y="10076"/>
                  <a:pt x="26986" y="10443"/>
                </a:cubicBezTo>
                <a:cubicBezTo>
                  <a:pt x="26986" y="10843"/>
                  <a:pt x="26352" y="11343"/>
                  <a:pt x="26252" y="11577"/>
                </a:cubicBezTo>
                <a:cubicBezTo>
                  <a:pt x="26086" y="11844"/>
                  <a:pt x="25318" y="12010"/>
                  <a:pt x="24918" y="12210"/>
                </a:cubicBezTo>
                <a:cubicBezTo>
                  <a:pt x="24484" y="12411"/>
                  <a:pt x="23751" y="13044"/>
                  <a:pt x="23317" y="13211"/>
                </a:cubicBezTo>
                <a:cubicBezTo>
                  <a:pt x="23225" y="13249"/>
                  <a:pt x="23107" y="13263"/>
                  <a:pt x="22976" y="13263"/>
                </a:cubicBezTo>
                <a:cubicBezTo>
                  <a:pt x="22647" y="13263"/>
                  <a:pt x="22236" y="13176"/>
                  <a:pt x="21965" y="13176"/>
                </a:cubicBezTo>
                <a:cubicBezTo>
                  <a:pt x="21875" y="13176"/>
                  <a:pt x="21800" y="13186"/>
                  <a:pt x="21749" y="13211"/>
                </a:cubicBezTo>
                <a:cubicBezTo>
                  <a:pt x="21728" y="13220"/>
                  <a:pt x="21704" y="13225"/>
                  <a:pt x="21675" y="13225"/>
                </a:cubicBezTo>
                <a:cubicBezTo>
                  <a:pt x="21292" y="13225"/>
                  <a:pt x="20265" y="12444"/>
                  <a:pt x="20048" y="12444"/>
                </a:cubicBezTo>
                <a:cubicBezTo>
                  <a:pt x="19781" y="12444"/>
                  <a:pt x="18313" y="12210"/>
                  <a:pt x="18046" y="12110"/>
                </a:cubicBezTo>
                <a:cubicBezTo>
                  <a:pt x="18037" y="12109"/>
                  <a:pt x="18027" y="12109"/>
                  <a:pt x="18017" y="12109"/>
                </a:cubicBezTo>
                <a:cubicBezTo>
                  <a:pt x="17753" y="12109"/>
                  <a:pt x="17400" y="12514"/>
                  <a:pt x="17079" y="12611"/>
                </a:cubicBezTo>
                <a:cubicBezTo>
                  <a:pt x="16779" y="12744"/>
                  <a:pt x="16112" y="13745"/>
                  <a:pt x="15912" y="13878"/>
                </a:cubicBezTo>
                <a:cubicBezTo>
                  <a:pt x="15711" y="14045"/>
                  <a:pt x="14878" y="14912"/>
                  <a:pt x="14577" y="15012"/>
                </a:cubicBezTo>
                <a:cubicBezTo>
                  <a:pt x="14534" y="15017"/>
                  <a:pt x="14476" y="15019"/>
                  <a:pt x="14406" y="15019"/>
                </a:cubicBezTo>
                <a:cubicBezTo>
                  <a:pt x="13987" y="15019"/>
                  <a:pt x="13162" y="14946"/>
                  <a:pt x="12876" y="14946"/>
                </a:cubicBezTo>
                <a:cubicBezTo>
                  <a:pt x="12543" y="14946"/>
                  <a:pt x="11975" y="15580"/>
                  <a:pt x="11809" y="15680"/>
                </a:cubicBezTo>
                <a:cubicBezTo>
                  <a:pt x="11642" y="15746"/>
                  <a:pt x="10608" y="16547"/>
                  <a:pt x="10474" y="16580"/>
                </a:cubicBezTo>
                <a:cubicBezTo>
                  <a:pt x="10469" y="16584"/>
                  <a:pt x="10462" y="16585"/>
                  <a:pt x="10453" y="16585"/>
                </a:cubicBezTo>
                <a:cubicBezTo>
                  <a:pt x="10295" y="16585"/>
                  <a:pt x="9598" y="16043"/>
                  <a:pt x="9440" y="15980"/>
                </a:cubicBezTo>
                <a:cubicBezTo>
                  <a:pt x="9274" y="15880"/>
                  <a:pt x="7739" y="14379"/>
                  <a:pt x="7539" y="14379"/>
                </a:cubicBezTo>
                <a:cubicBezTo>
                  <a:pt x="7305" y="14379"/>
                  <a:pt x="6605" y="13478"/>
                  <a:pt x="6205" y="13345"/>
                </a:cubicBezTo>
                <a:cubicBezTo>
                  <a:pt x="6147" y="13327"/>
                  <a:pt x="6083" y="13319"/>
                  <a:pt x="6014" y="13319"/>
                </a:cubicBezTo>
                <a:cubicBezTo>
                  <a:pt x="5562" y="13319"/>
                  <a:pt x="4911" y="13654"/>
                  <a:pt x="4737" y="13712"/>
                </a:cubicBezTo>
                <a:cubicBezTo>
                  <a:pt x="4725" y="13717"/>
                  <a:pt x="4711" y="13720"/>
                  <a:pt x="4696" y="13720"/>
                </a:cubicBezTo>
                <a:cubicBezTo>
                  <a:pt x="4445" y="13720"/>
                  <a:pt x="3726" y="13005"/>
                  <a:pt x="3569" y="12911"/>
                </a:cubicBezTo>
                <a:cubicBezTo>
                  <a:pt x="3407" y="12846"/>
                  <a:pt x="2609" y="12209"/>
                  <a:pt x="2291" y="12209"/>
                </a:cubicBezTo>
                <a:cubicBezTo>
                  <a:pt x="2283" y="12209"/>
                  <a:pt x="2276" y="12210"/>
                  <a:pt x="2269" y="12210"/>
                </a:cubicBezTo>
                <a:cubicBezTo>
                  <a:pt x="2254" y="12212"/>
                  <a:pt x="2236" y="12213"/>
                  <a:pt x="2215" y="12213"/>
                </a:cubicBezTo>
                <a:cubicBezTo>
                  <a:pt x="1788" y="12213"/>
                  <a:pt x="34" y="11910"/>
                  <a:pt x="34" y="11910"/>
                </a:cubicBezTo>
                <a:lnTo>
                  <a:pt x="0" y="11910"/>
                </a:lnTo>
                <a:lnTo>
                  <a:pt x="0" y="88265"/>
                </a:lnTo>
                <a:lnTo>
                  <a:pt x="601" y="88999"/>
                </a:lnTo>
                <a:cubicBezTo>
                  <a:pt x="601" y="88999"/>
                  <a:pt x="2635" y="88498"/>
                  <a:pt x="2969" y="88265"/>
                </a:cubicBezTo>
                <a:cubicBezTo>
                  <a:pt x="3303" y="87998"/>
                  <a:pt x="3770" y="87898"/>
                  <a:pt x="4070" y="87898"/>
                </a:cubicBezTo>
                <a:cubicBezTo>
                  <a:pt x="4303" y="87898"/>
                  <a:pt x="5271" y="88332"/>
                  <a:pt x="5638" y="88432"/>
                </a:cubicBezTo>
                <a:cubicBezTo>
                  <a:pt x="5658" y="88435"/>
                  <a:pt x="5680" y="88437"/>
                  <a:pt x="5702" y="88437"/>
                </a:cubicBezTo>
                <a:cubicBezTo>
                  <a:pt x="6088" y="88437"/>
                  <a:pt x="6788" y="87931"/>
                  <a:pt x="7072" y="87931"/>
                </a:cubicBezTo>
                <a:cubicBezTo>
                  <a:pt x="7339" y="87931"/>
                  <a:pt x="8606" y="87097"/>
                  <a:pt x="8606" y="87097"/>
                </a:cubicBezTo>
                <a:cubicBezTo>
                  <a:pt x="8606" y="87097"/>
                  <a:pt x="9607" y="88165"/>
                  <a:pt x="9774" y="88232"/>
                </a:cubicBezTo>
                <a:cubicBezTo>
                  <a:pt x="9783" y="88233"/>
                  <a:pt x="9793" y="88234"/>
                  <a:pt x="9805" y="88234"/>
                </a:cubicBezTo>
                <a:cubicBezTo>
                  <a:pt x="10071" y="88234"/>
                  <a:pt x="11118" y="87895"/>
                  <a:pt x="11342" y="87831"/>
                </a:cubicBezTo>
                <a:cubicBezTo>
                  <a:pt x="11609" y="87831"/>
                  <a:pt x="12142" y="87431"/>
                  <a:pt x="12242" y="87331"/>
                </a:cubicBezTo>
                <a:cubicBezTo>
                  <a:pt x="12246" y="87330"/>
                  <a:pt x="12251" y="87329"/>
                  <a:pt x="12258" y="87329"/>
                </a:cubicBezTo>
                <a:cubicBezTo>
                  <a:pt x="12448" y="87329"/>
                  <a:pt x="13918" y="87775"/>
                  <a:pt x="14144" y="88065"/>
                </a:cubicBezTo>
                <a:cubicBezTo>
                  <a:pt x="14411" y="88298"/>
                  <a:pt x="16112" y="89166"/>
                  <a:pt x="16312" y="89299"/>
                </a:cubicBezTo>
                <a:cubicBezTo>
                  <a:pt x="16512" y="89432"/>
                  <a:pt x="16912" y="89666"/>
                  <a:pt x="17246" y="89833"/>
                </a:cubicBezTo>
                <a:cubicBezTo>
                  <a:pt x="17579" y="89999"/>
                  <a:pt x="18547" y="90433"/>
                  <a:pt x="18980" y="90500"/>
                </a:cubicBezTo>
                <a:cubicBezTo>
                  <a:pt x="19379" y="90592"/>
                  <a:pt x="21244" y="91079"/>
                  <a:pt x="21724" y="91079"/>
                </a:cubicBezTo>
                <a:cubicBezTo>
                  <a:pt x="21766" y="91079"/>
                  <a:pt x="21797" y="91075"/>
                  <a:pt x="21816" y="91067"/>
                </a:cubicBezTo>
                <a:cubicBezTo>
                  <a:pt x="22083" y="90933"/>
                  <a:pt x="22917" y="90433"/>
                  <a:pt x="23150" y="90400"/>
                </a:cubicBezTo>
                <a:cubicBezTo>
                  <a:pt x="23417" y="90333"/>
                  <a:pt x="23717" y="89799"/>
                  <a:pt x="24084" y="89766"/>
                </a:cubicBezTo>
                <a:cubicBezTo>
                  <a:pt x="24096" y="89765"/>
                  <a:pt x="24108" y="89764"/>
                  <a:pt x="24121" y="89764"/>
                </a:cubicBezTo>
                <a:cubicBezTo>
                  <a:pt x="24468" y="89764"/>
                  <a:pt x="25149" y="90146"/>
                  <a:pt x="25490" y="90146"/>
                </a:cubicBezTo>
                <a:cubicBezTo>
                  <a:pt x="25526" y="90146"/>
                  <a:pt x="25558" y="90142"/>
                  <a:pt x="25585" y="90133"/>
                </a:cubicBezTo>
                <a:cubicBezTo>
                  <a:pt x="25852" y="90066"/>
                  <a:pt x="27053" y="89833"/>
                  <a:pt x="27487" y="89633"/>
                </a:cubicBezTo>
                <a:cubicBezTo>
                  <a:pt x="27954" y="89432"/>
                  <a:pt x="28821" y="87931"/>
                  <a:pt x="29154" y="87598"/>
                </a:cubicBezTo>
                <a:cubicBezTo>
                  <a:pt x="29488" y="87264"/>
                  <a:pt x="29888" y="85930"/>
                  <a:pt x="30122" y="85596"/>
                </a:cubicBezTo>
                <a:cubicBezTo>
                  <a:pt x="30355" y="85263"/>
                  <a:pt x="31156" y="85163"/>
                  <a:pt x="31589" y="85096"/>
                </a:cubicBezTo>
                <a:cubicBezTo>
                  <a:pt x="31990" y="84996"/>
                  <a:pt x="33791" y="84229"/>
                  <a:pt x="33958" y="84095"/>
                </a:cubicBezTo>
                <a:cubicBezTo>
                  <a:pt x="34110" y="83974"/>
                  <a:pt x="35975" y="83548"/>
                  <a:pt x="36535" y="83548"/>
                </a:cubicBezTo>
                <a:cubicBezTo>
                  <a:pt x="36590" y="83548"/>
                  <a:pt x="36633" y="83553"/>
                  <a:pt x="36660" y="83562"/>
                </a:cubicBezTo>
                <a:cubicBezTo>
                  <a:pt x="36910" y="83624"/>
                  <a:pt x="37426" y="84304"/>
                  <a:pt x="37626" y="84304"/>
                </a:cubicBezTo>
                <a:cubicBezTo>
                  <a:pt x="37639" y="84304"/>
                  <a:pt x="37650" y="84302"/>
                  <a:pt x="37660" y="84295"/>
                </a:cubicBezTo>
                <a:cubicBezTo>
                  <a:pt x="37827" y="84229"/>
                  <a:pt x="38928" y="83795"/>
                  <a:pt x="39295" y="83662"/>
                </a:cubicBezTo>
                <a:cubicBezTo>
                  <a:pt x="39345" y="83642"/>
                  <a:pt x="39399" y="83634"/>
                  <a:pt x="39455" y="83634"/>
                </a:cubicBezTo>
                <a:cubicBezTo>
                  <a:pt x="39890" y="83634"/>
                  <a:pt x="40482" y="84140"/>
                  <a:pt x="40629" y="84229"/>
                </a:cubicBezTo>
                <a:cubicBezTo>
                  <a:pt x="40829" y="84295"/>
                  <a:pt x="42164" y="85396"/>
                  <a:pt x="42164" y="85396"/>
                </a:cubicBezTo>
                <a:cubicBezTo>
                  <a:pt x="42164" y="85396"/>
                  <a:pt x="43354" y="85732"/>
                  <a:pt x="43574" y="85732"/>
                </a:cubicBezTo>
                <a:cubicBezTo>
                  <a:pt x="43584" y="85732"/>
                  <a:pt x="43592" y="85731"/>
                  <a:pt x="43598" y="85730"/>
                </a:cubicBezTo>
                <a:cubicBezTo>
                  <a:pt x="43731" y="85663"/>
                  <a:pt x="45533" y="85430"/>
                  <a:pt x="45900" y="85329"/>
                </a:cubicBezTo>
                <a:cubicBezTo>
                  <a:pt x="46267" y="85263"/>
                  <a:pt x="46500" y="84629"/>
                  <a:pt x="47000" y="84295"/>
                </a:cubicBezTo>
                <a:cubicBezTo>
                  <a:pt x="47501" y="83928"/>
                  <a:pt x="47934" y="83328"/>
                  <a:pt x="48168" y="82994"/>
                </a:cubicBezTo>
                <a:cubicBezTo>
                  <a:pt x="48435" y="82661"/>
                  <a:pt x="48768" y="82060"/>
                  <a:pt x="49169" y="81927"/>
                </a:cubicBezTo>
                <a:cubicBezTo>
                  <a:pt x="49602" y="81794"/>
                  <a:pt x="51037" y="81527"/>
                  <a:pt x="51337" y="81427"/>
                </a:cubicBezTo>
                <a:cubicBezTo>
                  <a:pt x="51637" y="81327"/>
                  <a:pt x="52438" y="81260"/>
                  <a:pt x="52938" y="81260"/>
                </a:cubicBezTo>
                <a:cubicBezTo>
                  <a:pt x="53438" y="81260"/>
                  <a:pt x="54172" y="80960"/>
                  <a:pt x="54606" y="80760"/>
                </a:cubicBezTo>
                <a:cubicBezTo>
                  <a:pt x="55006" y="80559"/>
                  <a:pt x="55306" y="80326"/>
                  <a:pt x="55507" y="80259"/>
                </a:cubicBezTo>
                <a:cubicBezTo>
                  <a:pt x="55529" y="80253"/>
                  <a:pt x="55557" y="80250"/>
                  <a:pt x="55591" y="80250"/>
                </a:cubicBezTo>
                <a:cubicBezTo>
                  <a:pt x="55813" y="80250"/>
                  <a:pt x="56268" y="80364"/>
                  <a:pt x="56698" y="80364"/>
                </a:cubicBezTo>
                <a:cubicBezTo>
                  <a:pt x="56906" y="80364"/>
                  <a:pt x="57107" y="80338"/>
                  <a:pt x="57274" y="80259"/>
                </a:cubicBezTo>
                <a:cubicBezTo>
                  <a:pt x="57808" y="80026"/>
                  <a:pt x="61111" y="79225"/>
                  <a:pt x="61111" y="79225"/>
                </a:cubicBezTo>
                <a:lnTo>
                  <a:pt x="61111" y="1570"/>
                </a:lnTo>
                <a:cubicBezTo>
                  <a:pt x="61111" y="1570"/>
                  <a:pt x="58842" y="335"/>
                  <a:pt x="58542" y="68"/>
                </a:cubicBezTo>
                <a:cubicBezTo>
                  <a:pt x="58487" y="20"/>
                  <a:pt x="58407" y="0"/>
                  <a:pt x="58313" y="0"/>
                </a:cubicBezTo>
                <a:close/>
              </a:path>
            </a:pathLst>
          </a:custGeom>
          <a:solidFill>
            <a:srgbClr val="FFFFFF"/>
          </a:solidFill>
          <a:ln>
            <a:noFill/>
          </a:ln>
          <a:effectLst>
            <a:outerShdw blurRad="57150" rotWithShape="0" algn="bl" dir="5400000" dist="19050">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49"/>
          <p:cNvSpPr/>
          <p:nvPr/>
        </p:nvSpPr>
        <p:spPr>
          <a:xfrm rot="5400000">
            <a:off x="1114880" y="3266099"/>
            <a:ext cx="617221" cy="919898"/>
          </a:xfrm>
          <a:custGeom>
            <a:rect b="b" l="l" r="r" t="t"/>
            <a:pathLst>
              <a:path extrusionOk="0" h="91079" w="61111">
                <a:moveTo>
                  <a:pt x="58313" y="0"/>
                </a:moveTo>
                <a:cubicBezTo>
                  <a:pt x="57951" y="0"/>
                  <a:pt x="57372" y="289"/>
                  <a:pt x="57108" y="369"/>
                </a:cubicBezTo>
                <a:cubicBezTo>
                  <a:pt x="56707" y="435"/>
                  <a:pt x="56274" y="535"/>
                  <a:pt x="55940" y="669"/>
                </a:cubicBezTo>
                <a:cubicBezTo>
                  <a:pt x="55896" y="680"/>
                  <a:pt x="55850" y="685"/>
                  <a:pt x="55803" y="685"/>
                </a:cubicBezTo>
                <a:cubicBezTo>
                  <a:pt x="55418" y="685"/>
                  <a:pt x="54936" y="358"/>
                  <a:pt x="54639" y="269"/>
                </a:cubicBezTo>
                <a:cubicBezTo>
                  <a:pt x="54397" y="215"/>
                  <a:pt x="53656" y="74"/>
                  <a:pt x="53151" y="74"/>
                </a:cubicBezTo>
                <a:cubicBezTo>
                  <a:pt x="53030" y="74"/>
                  <a:pt x="52922" y="82"/>
                  <a:pt x="52838" y="102"/>
                </a:cubicBezTo>
                <a:cubicBezTo>
                  <a:pt x="52603" y="180"/>
                  <a:pt x="51968" y="212"/>
                  <a:pt x="51362" y="212"/>
                </a:cubicBezTo>
                <a:cubicBezTo>
                  <a:pt x="50933" y="212"/>
                  <a:pt x="50518" y="196"/>
                  <a:pt x="50269" y="169"/>
                </a:cubicBezTo>
                <a:cubicBezTo>
                  <a:pt x="50150" y="150"/>
                  <a:pt x="50040" y="141"/>
                  <a:pt x="49938" y="141"/>
                </a:cubicBezTo>
                <a:cubicBezTo>
                  <a:pt x="49499" y="141"/>
                  <a:pt x="49206" y="294"/>
                  <a:pt x="48935" y="402"/>
                </a:cubicBezTo>
                <a:cubicBezTo>
                  <a:pt x="48602" y="535"/>
                  <a:pt x="48001" y="1069"/>
                  <a:pt x="47801" y="1236"/>
                </a:cubicBezTo>
                <a:cubicBezTo>
                  <a:pt x="47630" y="1378"/>
                  <a:pt x="46854" y="1738"/>
                  <a:pt x="46339" y="1738"/>
                </a:cubicBezTo>
                <a:cubicBezTo>
                  <a:pt x="46250" y="1738"/>
                  <a:pt x="46169" y="1728"/>
                  <a:pt x="46100" y="1703"/>
                </a:cubicBezTo>
                <a:cubicBezTo>
                  <a:pt x="46031" y="1678"/>
                  <a:pt x="45949" y="1668"/>
                  <a:pt x="45858" y="1668"/>
                </a:cubicBezTo>
                <a:cubicBezTo>
                  <a:pt x="45328" y="1668"/>
                  <a:pt x="44498" y="2033"/>
                  <a:pt x="44299" y="2203"/>
                </a:cubicBezTo>
                <a:cubicBezTo>
                  <a:pt x="44065" y="2403"/>
                  <a:pt x="43331" y="3004"/>
                  <a:pt x="43031" y="3204"/>
                </a:cubicBezTo>
                <a:cubicBezTo>
                  <a:pt x="42764" y="3404"/>
                  <a:pt x="42497" y="3938"/>
                  <a:pt x="42264" y="4038"/>
                </a:cubicBezTo>
                <a:cubicBezTo>
                  <a:pt x="41997" y="4105"/>
                  <a:pt x="40162" y="4538"/>
                  <a:pt x="39895" y="4738"/>
                </a:cubicBezTo>
                <a:cubicBezTo>
                  <a:pt x="39595" y="4939"/>
                  <a:pt x="39095" y="5706"/>
                  <a:pt x="38761" y="6006"/>
                </a:cubicBezTo>
                <a:cubicBezTo>
                  <a:pt x="38394" y="6240"/>
                  <a:pt x="37093" y="6273"/>
                  <a:pt x="36760" y="6540"/>
                </a:cubicBezTo>
                <a:cubicBezTo>
                  <a:pt x="36360" y="6773"/>
                  <a:pt x="34992" y="7440"/>
                  <a:pt x="34992" y="7440"/>
                </a:cubicBezTo>
                <a:cubicBezTo>
                  <a:pt x="34992" y="7440"/>
                  <a:pt x="34961" y="8580"/>
                  <a:pt x="34840" y="8580"/>
                </a:cubicBezTo>
                <a:cubicBezTo>
                  <a:pt x="34835" y="8580"/>
                  <a:pt x="34830" y="8578"/>
                  <a:pt x="34825" y="8575"/>
                </a:cubicBezTo>
                <a:cubicBezTo>
                  <a:pt x="34692" y="8508"/>
                  <a:pt x="33691" y="7674"/>
                  <a:pt x="33357" y="7507"/>
                </a:cubicBezTo>
                <a:cubicBezTo>
                  <a:pt x="33298" y="7477"/>
                  <a:pt x="33187" y="7465"/>
                  <a:pt x="33043" y="7465"/>
                </a:cubicBezTo>
                <a:cubicBezTo>
                  <a:pt x="32378" y="7465"/>
                  <a:pt x="31014" y="7737"/>
                  <a:pt x="30822" y="7874"/>
                </a:cubicBezTo>
                <a:cubicBezTo>
                  <a:pt x="30622" y="8041"/>
                  <a:pt x="29521" y="8841"/>
                  <a:pt x="29421" y="8941"/>
                </a:cubicBezTo>
                <a:cubicBezTo>
                  <a:pt x="29288" y="9075"/>
                  <a:pt x="28554" y="9408"/>
                  <a:pt x="28354" y="9542"/>
                </a:cubicBezTo>
                <a:cubicBezTo>
                  <a:pt x="28220" y="9709"/>
                  <a:pt x="26986" y="10076"/>
                  <a:pt x="26986" y="10443"/>
                </a:cubicBezTo>
                <a:cubicBezTo>
                  <a:pt x="26986" y="10843"/>
                  <a:pt x="26352" y="11343"/>
                  <a:pt x="26252" y="11577"/>
                </a:cubicBezTo>
                <a:cubicBezTo>
                  <a:pt x="26086" y="11844"/>
                  <a:pt x="25318" y="12010"/>
                  <a:pt x="24918" y="12210"/>
                </a:cubicBezTo>
                <a:cubicBezTo>
                  <a:pt x="24484" y="12411"/>
                  <a:pt x="23751" y="13044"/>
                  <a:pt x="23317" y="13211"/>
                </a:cubicBezTo>
                <a:cubicBezTo>
                  <a:pt x="23225" y="13249"/>
                  <a:pt x="23107" y="13263"/>
                  <a:pt x="22976" y="13263"/>
                </a:cubicBezTo>
                <a:cubicBezTo>
                  <a:pt x="22647" y="13263"/>
                  <a:pt x="22236" y="13176"/>
                  <a:pt x="21965" y="13176"/>
                </a:cubicBezTo>
                <a:cubicBezTo>
                  <a:pt x="21875" y="13176"/>
                  <a:pt x="21800" y="13186"/>
                  <a:pt x="21749" y="13211"/>
                </a:cubicBezTo>
                <a:cubicBezTo>
                  <a:pt x="21728" y="13220"/>
                  <a:pt x="21704" y="13225"/>
                  <a:pt x="21675" y="13225"/>
                </a:cubicBezTo>
                <a:cubicBezTo>
                  <a:pt x="21292" y="13225"/>
                  <a:pt x="20265" y="12444"/>
                  <a:pt x="20048" y="12444"/>
                </a:cubicBezTo>
                <a:cubicBezTo>
                  <a:pt x="19781" y="12444"/>
                  <a:pt x="18313" y="12210"/>
                  <a:pt x="18046" y="12110"/>
                </a:cubicBezTo>
                <a:cubicBezTo>
                  <a:pt x="18037" y="12109"/>
                  <a:pt x="18027" y="12109"/>
                  <a:pt x="18017" y="12109"/>
                </a:cubicBezTo>
                <a:cubicBezTo>
                  <a:pt x="17753" y="12109"/>
                  <a:pt x="17400" y="12514"/>
                  <a:pt x="17079" y="12611"/>
                </a:cubicBezTo>
                <a:cubicBezTo>
                  <a:pt x="16779" y="12744"/>
                  <a:pt x="16112" y="13745"/>
                  <a:pt x="15912" y="13878"/>
                </a:cubicBezTo>
                <a:cubicBezTo>
                  <a:pt x="15711" y="14045"/>
                  <a:pt x="14878" y="14912"/>
                  <a:pt x="14577" y="15012"/>
                </a:cubicBezTo>
                <a:cubicBezTo>
                  <a:pt x="14534" y="15017"/>
                  <a:pt x="14476" y="15019"/>
                  <a:pt x="14406" y="15019"/>
                </a:cubicBezTo>
                <a:cubicBezTo>
                  <a:pt x="13987" y="15019"/>
                  <a:pt x="13162" y="14946"/>
                  <a:pt x="12876" y="14946"/>
                </a:cubicBezTo>
                <a:cubicBezTo>
                  <a:pt x="12543" y="14946"/>
                  <a:pt x="11975" y="15580"/>
                  <a:pt x="11809" y="15680"/>
                </a:cubicBezTo>
                <a:cubicBezTo>
                  <a:pt x="11642" y="15746"/>
                  <a:pt x="10608" y="16547"/>
                  <a:pt x="10474" y="16580"/>
                </a:cubicBezTo>
                <a:cubicBezTo>
                  <a:pt x="10469" y="16584"/>
                  <a:pt x="10462" y="16585"/>
                  <a:pt x="10453" y="16585"/>
                </a:cubicBezTo>
                <a:cubicBezTo>
                  <a:pt x="10295" y="16585"/>
                  <a:pt x="9598" y="16043"/>
                  <a:pt x="9440" y="15980"/>
                </a:cubicBezTo>
                <a:cubicBezTo>
                  <a:pt x="9274" y="15880"/>
                  <a:pt x="7739" y="14379"/>
                  <a:pt x="7539" y="14379"/>
                </a:cubicBezTo>
                <a:cubicBezTo>
                  <a:pt x="7305" y="14379"/>
                  <a:pt x="6605" y="13478"/>
                  <a:pt x="6205" y="13345"/>
                </a:cubicBezTo>
                <a:cubicBezTo>
                  <a:pt x="6147" y="13327"/>
                  <a:pt x="6083" y="13319"/>
                  <a:pt x="6014" y="13319"/>
                </a:cubicBezTo>
                <a:cubicBezTo>
                  <a:pt x="5562" y="13319"/>
                  <a:pt x="4911" y="13654"/>
                  <a:pt x="4737" y="13712"/>
                </a:cubicBezTo>
                <a:cubicBezTo>
                  <a:pt x="4725" y="13717"/>
                  <a:pt x="4711" y="13720"/>
                  <a:pt x="4696" y="13720"/>
                </a:cubicBezTo>
                <a:cubicBezTo>
                  <a:pt x="4445" y="13720"/>
                  <a:pt x="3726" y="13005"/>
                  <a:pt x="3569" y="12911"/>
                </a:cubicBezTo>
                <a:cubicBezTo>
                  <a:pt x="3407" y="12846"/>
                  <a:pt x="2609" y="12209"/>
                  <a:pt x="2291" y="12209"/>
                </a:cubicBezTo>
                <a:cubicBezTo>
                  <a:pt x="2283" y="12209"/>
                  <a:pt x="2276" y="12210"/>
                  <a:pt x="2269" y="12210"/>
                </a:cubicBezTo>
                <a:cubicBezTo>
                  <a:pt x="2254" y="12212"/>
                  <a:pt x="2236" y="12213"/>
                  <a:pt x="2215" y="12213"/>
                </a:cubicBezTo>
                <a:cubicBezTo>
                  <a:pt x="1788" y="12213"/>
                  <a:pt x="34" y="11910"/>
                  <a:pt x="34" y="11910"/>
                </a:cubicBezTo>
                <a:lnTo>
                  <a:pt x="0" y="11910"/>
                </a:lnTo>
                <a:lnTo>
                  <a:pt x="0" y="88265"/>
                </a:lnTo>
                <a:lnTo>
                  <a:pt x="601" y="88999"/>
                </a:lnTo>
                <a:cubicBezTo>
                  <a:pt x="601" y="88999"/>
                  <a:pt x="2635" y="88498"/>
                  <a:pt x="2969" y="88265"/>
                </a:cubicBezTo>
                <a:cubicBezTo>
                  <a:pt x="3303" y="87998"/>
                  <a:pt x="3770" y="87898"/>
                  <a:pt x="4070" y="87898"/>
                </a:cubicBezTo>
                <a:cubicBezTo>
                  <a:pt x="4303" y="87898"/>
                  <a:pt x="5271" y="88332"/>
                  <a:pt x="5638" y="88432"/>
                </a:cubicBezTo>
                <a:cubicBezTo>
                  <a:pt x="5658" y="88435"/>
                  <a:pt x="5680" y="88437"/>
                  <a:pt x="5702" y="88437"/>
                </a:cubicBezTo>
                <a:cubicBezTo>
                  <a:pt x="6088" y="88437"/>
                  <a:pt x="6788" y="87931"/>
                  <a:pt x="7072" y="87931"/>
                </a:cubicBezTo>
                <a:cubicBezTo>
                  <a:pt x="7339" y="87931"/>
                  <a:pt x="8606" y="87097"/>
                  <a:pt x="8606" y="87097"/>
                </a:cubicBezTo>
                <a:cubicBezTo>
                  <a:pt x="8606" y="87097"/>
                  <a:pt x="9607" y="88165"/>
                  <a:pt x="9774" y="88232"/>
                </a:cubicBezTo>
                <a:cubicBezTo>
                  <a:pt x="9783" y="88233"/>
                  <a:pt x="9793" y="88234"/>
                  <a:pt x="9805" y="88234"/>
                </a:cubicBezTo>
                <a:cubicBezTo>
                  <a:pt x="10071" y="88234"/>
                  <a:pt x="11118" y="87895"/>
                  <a:pt x="11342" y="87831"/>
                </a:cubicBezTo>
                <a:cubicBezTo>
                  <a:pt x="11609" y="87831"/>
                  <a:pt x="12142" y="87431"/>
                  <a:pt x="12242" y="87331"/>
                </a:cubicBezTo>
                <a:cubicBezTo>
                  <a:pt x="12246" y="87330"/>
                  <a:pt x="12251" y="87329"/>
                  <a:pt x="12258" y="87329"/>
                </a:cubicBezTo>
                <a:cubicBezTo>
                  <a:pt x="12448" y="87329"/>
                  <a:pt x="13918" y="87775"/>
                  <a:pt x="14144" y="88065"/>
                </a:cubicBezTo>
                <a:cubicBezTo>
                  <a:pt x="14411" y="88298"/>
                  <a:pt x="16112" y="89166"/>
                  <a:pt x="16312" y="89299"/>
                </a:cubicBezTo>
                <a:cubicBezTo>
                  <a:pt x="16512" y="89432"/>
                  <a:pt x="16912" y="89666"/>
                  <a:pt x="17246" y="89833"/>
                </a:cubicBezTo>
                <a:cubicBezTo>
                  <a:pt x="17579" y="89999"/>
                  <a:pt x="18547" y="90433"/>
                  <a:pt x="18980" y="90500"/>
                </a:cubicBezTo>
                <a:cubicBezTo>
                  <a:pt x="19379" y="90592"/>
                  <a:pt x="21244" y="91079"/>
                  <a:pt x="21724" y="91079"/>
                </a:cubicBezTo>
                <a:cubicBezTo>
                  <a:pt x="21766" y="91079"/>
                  <a:pt x="21797" y="91075"/>
                  <a:pt x="21816" y="91067"/>
                </a:cubicBezTo>
                <a:cubicBezTo>
                  <a:pt x="22083" y="90933"/>
                  <a:pt x="22917" y="90433"/>
                  <a:pt x="23150" y="90400"/>
                </a:cubicBezTo>
                <a:cubicBezTo>
                  <a:pt x="23417" y="90333"/>
                  <a:pt x="23717" y="89799"/>
                  <a:pt x="24084" y="89766"/>
                </a:cubicBezTo>
                <a:cubicBezTo>
                  <a:pt x="24096" y="89765"/>
                  <a:pt x="24108" y="89764"/>
                  <a:pt x="24121" y="89764"/>
                </a:cubicBezTo>
                <a:cubicBezTo>
                  <a:pt x="24468" y="89764"/>
                  <a:pt x="25149" y="90146"/>
                  <a:pt x="25490" y="90146"/>
                </a:cubicBezTo>
                <a:cubicBezTo>
                  <a:pt x="25526" y="90146"/>
                  <a:pt x="25558" y="90142"/>
                  <a:pt x="25585" y="90133"/>
                </a:cubicBezTo>
                <a:cubicBezTo>
                  <a:pt x="25852" y="90066"/>
                  <a:pt x="27053" y="89833"/>
                  <a:pt x="27487" y="89633"/>
                </a:cubicBezTo>
                <a:cubicBezTo>
                  <a:pt x="27954" y="89432"/>
                  <a:pt x="28821" y="87931"/>
                  <a:pt x="29154" y="87598"/>
                </a:cubicBezTo>
                <a:cubicBezTo>
                  <a:pt x="29488" y="87264"/>
                  <a:pt x="29888" y="85930"/>
                  <a:pt x="30122" y="85596"/>
                </a:cubicBezTo>
                <a:cubicBezTo>
                  <a:pt x="30355" y="85263"/>
                  <a:pt x="31156" y="85163"/>
                  <a:pt x="31589" y="85096"/>
                </a:cubicBezTo>
                <a:cubicBezTo>
                  <a:pt x="31990" y="84996"/>
                  <a:pt x="33791" y="84229"/>
                  <a:pt x="33958" y="84095"/>
                </a:cubicBezTo>
                <a:cubicBezTo>
                  <a:pt x="34110" y="83974"/>
                  <a:pt x="35975" y="83548"/>
                  <a:pt x="36535" y="83548"/>
                </a:cubicBezTo>
                <a:cubicBezTo>
                  <a:pt x="36590" y="83548"/>
                  <a:pt x="36633" y="83553"/>
                  <a:pt x="36660" y="83562"/>
                </a:cubicBezTo>
                <a:cubicBezTo>
                  <a:pt x="36910" y="83624"/>
                  <a:pt x="37426" y="84304"/>
                  <a:pt x="37626" y="84304"/>
                </a:cubicBezTo>
                <a:cubicBezTo>
                  <a:pt x="37639" y="84304"/>
                  <a:pt x="37650" y="84302"/>
                  <a:pt x="37660" y="84295"/>
                </a:cubicBezTo>
                <a:cubicBezTo>
                  <a:pt x="37827" y="84229"/>
                  <a:pt x="38928" y="83795"/>
                  <a:pt x="39295" y="83662"/>
                </a:cubicBezTo>
                <a:cubicBezTo>
                  <a:pt x="39345" y="83642"/>
                  <a:pt x="39399" y="83634"/>
                  <a:pt x="39455" y="83634"/>
                </a:cubicBezTo>
                <a:cubicBezTo>
                  <a:pt x="39890" y="83634"/>
                  <a:pt x="40482" y="84140"/>
                  <a:pt x="40629" y="84229"/>
                </a:cubicBezTo>
                <a:cubicBezTo>
                  <a:pt x="40829" y="84295"/>
                  <a:pt x="42164" y="85396"/>
                  <a:pt x="42164" y="85396"/>
                </a:cubicBezTo>
                <a:cubicBezTo>
                  <a:pt x="42164" y="85396"/>
                  <a:pt x="43354" y="85732"/>
                  <a:pt x="43574" y="85732"/>
                </a:cubicBezTo>
                <a:cubicBezTo>
                  <a:pt x="43584" y="85732"/>
                  <a:pt x="43592" y="85731"/>
                  <a:pt x="43598" y="85730"/>
                </a:cubicBezTo>
                <a:cubicBezTo>
                  <a:pt x="43731" y="85663"/>
                  <a:pt x="45533" y="85430"/>
                  <a:pt x="45900" y="85329"/>
                </a:cubicBezTo>
                <a:cubicBezTo>
                  <a:pt x="46267" y="85263"/>
                  <a:pt x="46500" y="84629"/>
                  <a:pt x="47000" y="84295"/>
                </a:cubicBezTo>
                <a:cubicBezTo>
                  <a:pt x="47501" y="83928"/>
                  <a:pt x="47934" y="83328"/>
                  <a:pt x="48168" y="82994"/>
                </a:cubicBezTo>
                <a:cubicBezTo>
                  <a:pt x="48435" y="82661"/>
                  <a:pt x="48768" y="82060"/>
                  <a:pt x="49169" y="81927"/>
                </a:cubicBezTo>
                <a:cubicBezTo>
                  <a:pt x="49602" y="81794"/>
                  <a:pt x="51037" y="81527"/>
                  <a:pt x="51337" y="81427"/>
                </a:cubicBezTo>
                <a:cubicBezTo>
                  <a:pt x="51637" y="81327"/>
                  <a:pt x="52438" y="81260"/>
                  <a:pt x="52938" y="81260"/>
                </a:cubicBezTo>
                <a:cubicBezTo>
                  <a:pt x="53438" y="81260"/>
                  <a:pt x="54172" y="80960"/>
                  <a:pt x="54606" y="80760"/>
                </a:cubicBezTo>
                <a:cubicBezTo>
                  <a:pt x="55006" y="80559"/>
                  <a:pt x="55306" y="80326"/>
                  <a:pt x="55507" y="80259"/>
                </a:cubicBezTo>
                <a:cubicBezTo>
                  <a:pt x="55529" y="80253"/>
                  <a:pt x="55557" y="80250"/>
                  <a:pt x="55591" y="80250"/>
                </a:cubicBezTo>
                <a:cubicBezTo>
                  <a:pt x="55813" y="80250"/>
                  <a:pt x="56268" y="80364"/>
                  <a:pt x="56698" y="80364"/>
                </a:cubicBezTo>
                <a:cubicBezTo>
                  <a:pt x="56906" y="80364"/>
                  <a:pt x="57107" y="80338"/>
                  <a:pt x="57274" y="80259"/>
                </a:cubicBezTo>
                <a:cubicBezTo>
                  <a:pt x="57808" y="80026"/>
                  <a:pt x="61111" y="79225"/>
                  <a:pt x="61111" y="79225"/>
                </a:cubicBezTo>
                <a:lnTo>
                  <a:pt x="61111" y="1570"/>
                </a:lnTo>
                <a:cubicBezTo>
                  <a:pt x="61111" y="1570"/>
                  <a:pt x="58842" y="335"/>
                  <a:pt x="58542" y="68"/>
                </a:cubicBezTo>
                <a:cubicBezTo>
                  <a:pt x="58487" y="20"/>
                  <a:pt x="58407" y="0"/>
                  <a:pt x="58313" y="0"/>
                </a:cubicBezTo>
                <a:close/>
              </a:path>
            </a:pathLst>
          </a:custGeom>
          <a:solidFill>
            <a:srgbClr val="FFFFFF"/>
          </a:solidFill>
          <a:ln>
            <a:noFill/>
          </a:ln>
          <a:effectLst>
            <a:outerShdw blurRad="57150" rotWithShape="0" algn="bl" dir="5400000" dist="19050">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26" name="Google Shape;3326;p49"/>
          <p:cNvGrpSpPr/>
          <p:nvPr/>
        </p:nvGrpSpPr>
        <p:grpSpPr>
          <a:xfrm>
            <a:off x="1300459" y="1657005"/>
            <a:ext cx="246063" cy="434386"/>
            <a:chOff x="2386225" y="1358950"/>
            <a:chExt cx="247275" cy="436525"/>
          </a:xfrm>
        </p:grpSpPr>
        <p:sp>
          <p:nvSpPr>
            <p:cNvPr id="3327" name="Google Shape;3327;p49"/>
            <p:cNvSpPr/>
            <p:nvPr/>
          </p:nvSpPr>
          <p:spPr>
            <a:xfrm>
              <a:off x="2386225" y="1358950"/>
              <a:ext cx="247275" cy="436525"/>
            </a:xfrm>
            <a:custGeom>
              <a:rect b="b" l="l" r="r" t="t"/>
              <a:pathLst>
                <a:path extrusionOk="0" h="17461" w="9891">
                  <a:moveTo>
                    <a:pt x="4944" y="1329"/>
                  </a:moveTo>
                  <a:lnTo>
                    <a:pt x="6759" y="2818"/>
                  </a:lnTo>
                  <a:lnTo>
                    <a:pt x="3127" y="2818"/>
                  </a:lnTo>
                  <a:lnTo>
                    <a:pt x="4944" y="1329"/>
                  </a:lnTo>
                  <a:close/>
                  <a:moveTo>
                    <a:pt x="7593" y="3847"/>
                  </a:moveTo>
                  <a:lnTo>
                    <a:pt x="7593" y="4856"/>
                  </a:lnTo>
                  <a:lnTo>
                    <a:pt x="2287" y="4856"/>
                  </a:lnTo>
                  <a:lnTo>
                    <a:pt x="2287" y="3847"/>
                  </a:lnTo>
                  <a:close/>
                  <a:moveTo>
                    <a:pt x="8859" y="5882"/>
                  </a:moveTo>
                  <a:lnTo>
                    <a:pt x="8859" y="13715"/>
                  </a:lnTo>
                  <a:lnTo>
                    <a:pt x="1024" y="13715"/>
                  </a:lnTo>
                  <a:lnTo>
                    <a:pt x="1024" y="5882"/>
                  </a:lnTo>
                  <a:close/>
                  <a:moveTo>
                    <a:pt x="4944" y="0"/>
                  </a:moveTo>
                  <a:lnTo>
                    <a:pt x="1264" y="3020"/>
                  </a:lnTo>
                  <a:lnTo>
                    <a:pt x="1264" y="4856"/>
                  </a:lnTo>
                  <a:lnTo>
                    <a:pt x="1" y="4856"/>
                  </a:lnTo>
                  <a:lnTo>
                    <a:pt x="1" y="14740"/>
                  </a:lnTo>
                  <a:lnTo>
                    <a:pt x="585" y="14740"/>
                  </a:lnTo>
                  <a:lnTo>
                    <a:pt x="585" y="17460"/>
                  </a:lnTo>
                  <a:lnTo>
                    <a:pt x="1611" y="17460"/>
                  </a:lnTo>
                  <a:lnTo>
                    <a:pt x="1611" y="14740"/>
                  </a:lnTo>
                  <a:lnTo>
                    <a:pt x="8281" y="14740"/>
                  </a:lnTo>
                  <a:lnTo>
                    <a:pt x="8281" y="17460"/>
                  </a:lnTo>
                  <a:lnTo>
                    <a:pt x="9309" y="17460"/>
                  </a:lnTo>
                  <a:lnTo>
                    <a:pt x="9309" y="14740"/>
                  </a:lnTo>
                  <a:lnTo>
                    <a:pt x="9890" y="14740"/>
                  </a:lnTo>
                  <a:lnTo>
                    <a:pt x="9890" y="4856"/>
                  </a:lnTo>
                  <a:lnTo>
                    <a:pt x="8625" y="4856"/>
                  </a:lnTo>
                  <a:lnTo>
                    <a:pt x="8625" y="3020"/>
                  </a:lnTo>
                  <a:lnTo>
                    <a:pt x="494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49"/>
            <p:cNvSpPr/>
            <p:nvPr/>
          </p:nvSpPr>
          <p:spPr>
            <a:xfrm>
              <a:off x="2430375" y="1524475"/>
              <a:ext cx="158725" cy="158800"/>
            </a:xfrm>
            <a:custGeom>
              <a:rect b="b" l="l" r="r" t="t"/>
              <a:pathLst>
                <a:path extrusionOk="0" h="6352" w="6349">
                  <a:moveTo>
                    <a:pt x="3176" y="1032"/>
                  </a:moveTo>
                  <a:cubicBezTo>
                    <a:pt x="4357" y="1032"/>
                    <a:pt x="5323" y="1995"/>
                    <a:pt x="5323" y="3179"/>
                  </a:cubicBezTo>
                  <a:cubicBezTo>
                    <a:pt x="5325" y="4363"/>
                    <a:pt x="4362" y="5328"/>
                    <a:pt x="3176" y="5328"/>
                  </a:cubicBezTo>
                  <a:cubicBezTo>
                    <a:pt x="1992" y="5328"/>
                    <a:pt x="1026" y="4363"/>
                    <a:pt x="1026" y="3179"/>
                  </a:cubicBezTo>
                  <a:cubicBezTo>
                    <a:pt x="1026" y="1995"/>
                    <a:pt x="1992" y="1032"/>
                    <a:pt x="3176" y="1032"/>
                  </a:cubicBezTo>
                  <a:close/>
                  <a:moveTo>
                    <a:pt x="3176" y="0"/>
                  </a:moveTo>
                  <a:cubicBezTo>
                    <a:pt x="1424" y="0"/>
                    <a:pt x="0" y="1427"/>
                    <a:pt x="0" y="3176"/>
                  </a:cubicBezTo>
                  <a:cubicBezTo>
                    <a:pt x="0" y="4925"/>
                    <a:pt x="1424" y="6352"/>
                    <a:pt x="3176" y="6352"/>
                  </a:cubicBezTo>
                  <a:cubicBezTo>
                    <a:pt x="4924" y="6352"/>
                    <a:pt x="6348" y="4925"/>
                    <a:pt x="6348" y="3176"/>
                  </a:cubicBezTo>
                  <a:cubicBezTo>
                    <a:pt x="6348" y="1425"/>
                    <a:pt x="4927" y="0"/>
                    <a:pt x="31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49"/>
            <p:cNvSpPr/>
            <p:nvPr/>
          </p:nvSpPr>
          <p:spPr>
            <a:xfrm>
              <a:off x="2496925" y="1570500"/>
              <a:ext cx="43625" cy="46275"/>
            </a:xfrm>
            <a:custGeom>
              <a:rect b="b" l="l" r="r" t="t"/>
              <a:pathLst>
                <a:path extrusionOk="0" h="1851" w="1745">
                  <a:moveTo>
                    <a:pt x="1" y="1"/>
                  </a:moveTo>
                  <a:lnTo>
                    <a:pt x="1" y="1851"/>
                  </a:lnTo>
                  <a:lnTo>
                    <a:pt x="1744" y="1851"/>
                  </a:lnTo>
                  <a:lnTo>
                    <a:pt x="1744" y="822"/>
                  </a:lnTo>
                  <a:lnTo>
                    <a:pt x="1027" y="822"/>
                  </a:lnTo>
                  <a:lnTo>
                    <a:pt x="102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49"/>
            <p:cNvSpPr/>
            <p:nvPr/>
          </p:nvSpPr>
          <p:spPr>
            <a:xfrm>
              <a:off x="2451025" y="1755000"/>
              <a:ext cx="25750" cy="40475"/>
            </a:xfrm>
            <a:custGeom>
              <a:rect b="b" l="l" r="r" t="t"/>
              <a:pathLst>
                <a:path extrusionOk="0" h="1619" w="1030">
                  <a:moveTo>
                    <a:pt x="1" y="0"/>
                  </a:moveTo>
                  <a:lnTo>
                    <a:pt x="1" y="1618"/>
                  </a:lnTo>
                  <a:lnTo>
                    <a:pt x="1029" y="1618"/>
                  </a:lnTo>
                  <a:lnTo>
                    <a:pt x="102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49"/>
            <p:cNvSpPr/>
            <p:nvPr/>
          </p:nvSpPr>
          <p:spPr>
            <a:xfrm>
              <a:off x="2496925" y="1755000"/>
              <a:ext cx="25675" cy="40475"/>
            </a:xfrm>
            <a:custGeom>
              <a:rect b="b" l="l" r="r" t="t"/>
              <a:pathLst>
                <a:path extrusionOk="0" h="1619" w="1027">
                  <a:moveTo>
                    <a:pt x="1" y="0"/>
                  </a:moveTo>
                  <a:lnTo>
                    <a:pt x="1" y="1618"/>
                  </a:lnTo>
                  <a:lnTo>
                    <a:pt x="1027" y="1618"/>
                  </a:lnTo>
                  <a:lnTo>
                    <a:pt x="102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49"/>
            <p:cNvSpPr/>
            <p:nvPr/>
          </p:nvSpPr>
          <p:spPr>
            <a:xfrm>
              <a:off x="2542825" y="1755000"/>
              <a:ext cx="25675" cy="40475"/>
            </a:xfrm>
            <a:custGeom>
              <a:rect b="b" l="l" r="r" t="t"/>
              <a:pathLst>
                <a:path extrusionOk="0" h="1619" w="1027">
                  <a:moveTo>
                    <a:pt x="1" y="0"/>
                  </a:moveTo>
                  <a:lnTo>
                    <a:pt x="1" y="1618"/>
                  </a:lnTo>
                  <a:lnTo>
                    <a:pt x="1027" y="1618"/>
                  </a:lnTo>
                  <a:lnTo>
                    <a:pt x="102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33" name="Google Shape;3333;p49"/>
          <p:cNvGrpSpPr/>
          <p:nvPr/>
        </p:nvGrpSpPr>
        <p:grpSpPr>
          <a:xfrm>
            <a:off x="1230285" y="3532842"/>
            <a:ext cx="386412" cy="386412"/>
            <a:chOff x="2799750" y="1393525"/>
            <a:chExt cx="436525" cy="436525"/>
          </a:xfrm>
        </p:grpSpPr>
        <p:sp>
          <p:nvSpPr>
            <p:cNvPr id="3334" name="Google Shape;3334;p49"/>
            <p:cNvSpPr/>
            <p:nvPr/>
          </p:nvSpPr>
          <p:spPr>
            <a:xfrm>
              <a:off x="2799750" y="1393525"/>
              <a:ext cx="436525" cy="436525"/>
            </a:xfrm>
            <a:custGeom>
              <a:rect b="b" l="l" r="r" t="t"/>
              <a:pathLst>
                <a:path extrusionOk="0" h="17461" w="17461">
                  <a:moveTo>
                    <a:pt x="8731" y="1026"/>
                  </a:moveTo>
                  <a:cubicBezTo>
                    <a:pt x="12978" y="1026"/>
                    <a:pt x="16438" y="4485"/>
                    <a:pt x="16438" y="8733"/>
                  </a:cubicBezTo>
                  <a:cubicBezTo>
                    <a:pt x="16438" y="12984"/>
                    <a:pt x="12981" y="16440"/>
                    <a:pt x="8731" y="16440"/>
                  </a:cubicBezTo>
                  <a:cubicBezTo>
                    <a:pt x="4483" y="16440"/>
                    <a:pt x="1024" y="12984"/>
                    <a:pt x="1024" y="8733"/>
                  </a:cubicBezTo>
                  <a:cubicBezTo>
                    <a:pt x="1024" y="4485"/>
                    <a:pt x="4483" y="1026"/>
                    <a:pt x="8731" y="1026"/>
                  </a:cubicBezTo>
                  <a:close/>
                  <a:moveTo>
                    <a:pt x="8731" y="0"/>
                  </a:moveTo>
                  <a:cubicBezTo>
                    <a:pt x="6398" y="0"/>
                    <a:pt x="4205" y="909"/>
                    <a:pt x="2560" y="2559"/>
                  </a:cubicBezTo>
                  <a:cubicBezTo>
                    <a:pt x="912" y="4210"/>
                    <a:pt x="1" y="6398"/>
                    <a:pt x="1" y="8730"/>
                  </a:cubicBezTo>
                  <a:cubicBezTo>
                    <a:pt x="1" y="11063"/>
                    <a:pt x="906" y="13256"/>
                    <a:pt x="2560" y="14904"/>
                  </a:cubicBezTo>
                  <a:cubicBezTo>
                    <a:pt x="4210" y="16549"/>
                    <a:pt x="6398" y="17460"/>
                    <a:pt x="8731" y="17460"/>
                  </a:cubicBezTo>
                  <a:cubicBezTo>
                    <a:pt x="11063" y="17460"/>
                    <a:pt x="13257" y="16555"/>
                    <a:pt x="14904" y="14904"/>
                  </a:cubicBezTo>
                  <a:cubicBezTo>
                    <a:pt x="16549" y="13254"/>
                    <a:pt x="17461" y="11063"/>
                    <a:pt x="17461" y="8730"/>
                  </a:cubicBezTo>
                  <a:cubicBezTo>
                    <a:pt x="17461" y="6398"/>
                    <a:pt x="16555" y="4210"/>
                    <a:pt x="14904" y="2559"/>
                  </a:cubicBezTo>
                  <a:cubicBezTo>
                    <a:pt x="13251" y="909"/>
                    <a:pt x="11063" y="0"/>
                    <a:pt x="87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49"/>
            <p:cNvSpPr/>
            <p:nvPr/>
          </p:nvSpPr>
          <p:spPr>
            <a:xfrm>
              <a:off x="2855200" y="1449050"/>
              <a:ext cx="325700" cy="325675"/>
            </a:xfrm>
            <a:custGeom>
              <a:rect b="b" l="l" r="r" t="t"/>
              <a:pathLst>
                <a:path extrusionOk="0" h="13027" w="13028">
                  <a:moveTo>
                    <a:pt x="6513" y="1023"/>
                  </a:moveTo>
                  <a:cubicBezTo>
                    <a:pt x="9541" y="1023"/>
                    <a:pt x="12004" y="3484"/>
                    <a:pt x="12004" y="6512"/>
                  </a:cubicBezTo>
                  <a:cubicBezTo>
                    <a:pt x="12004" y="9540"/>
                    <a:pt x="9541" y="12004"/>
                    <a:pt x="6513" y="12004"/>
                  </a:cubicBezTo>
                  <a:cubicBezTo>
                    <a:pt x="3484" y="12004"/>
                    <a:pt x="1024" y="9540"/>
                    <a:pt x="1024" y="6512"/>
                  </a:cubicBezTo>
                  <a:cubicBezTo>
                    <a:pt x="1024" y="3484"/>
                    <a:pt x="3484" y="1023"/>
                    <a:pt x="6513" y="1023"/>
                  </a:cubicBezTo>
                  <a:close/>
                  <a:moveTo>
                    <a:pt x="6513" y="0"/>
                  </a:moveTo>
                  <a:cubicBezTo>
                    <a:pt x="2922" y="0"/>
                    <a:pt x="1" y="2922"/>
                    <a:pt x="1" y="6512"/>
                  </a:cubicBezTo>
                  <a:cubicBezTo>
                    <a:pt x="1" y="10105"/>
                    <a:pt x="2922" y="13027"/>
                    <a:pt x="6513" y="13027"/>
                  </a:cubicBezTo>
                  <a:cubicBezTo>
                    <a:pt x="10103" y="13027"/>
                    <a:pt x="13027" y="10102"/>
                    <a:pt x="13027" y="6512"/>
                  </a:cubicBezTo>
                  <a:cubicBezTo>
                    <a:pt x="13027" y="2922"/>
                    <a:pt x="10103" y="0"/>
                    <a:pt x="65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49"/>
            <p:cNvSpPr/>
            <p:nvPr/>
          </p:nvSpPr>
          <p:spPr>
            <a:xfrm>
              <a:off x="2940175" y="1515875"/>
              <a:ext cx="154925" cy="184250"/>
            </a:xfrm>
            <a:custGeom>
              <a:rect b="b" l="l" r="r" t="t"/>
              <a:pathLst>
                <a:path extrusionOk="0" h="7370" w="6197">
                  <a:moveTo>
                    <a:pt x="3231" y="1"/>
                  </a:moveTo>
                  <a:cubicBezTo>
                    <a:pt x="2140" y="1"/>
                    <a:pt x="1253" y="887"/>
                    <a:pt x="1253" y="1979"/>
                  </a:cubicBezTo>
                  <a:lnTo>
                    <a:pt x="1253" y="3043"/>
                  </a:lnTo>
                  <a:lnTo>
                    <a:pt x="435" y="3043"/>
                  </a:lnTo>
                  <a:lnTo>
                    <a:pt x="435" y="4066"/>
                  </a:lnTo>
                  <a:lnTo>
                    <a:pt x="1259" y="4066"/>
                  </a:lnTo>
                  <a:lnTo>
                    <a:pt x="1259" y="5064"/>
                  </a:lnTo>
                  <a:cubicBezTo>
                    <a:pt x="601" y="5217"/>
                    <a:pt x="170" y="5637"/>
                    <a:pt x="1" y="5907"/>
                  </a:cubicBezTo>
                  <a:lnTo>
                    <a:pt x="866" y="6453"/>
                  </a:lnTo>
                  <a:cubicBezTo>
                    <a:pt x="871" y="6450"/>
                    <a:pt x="1152" y="6027"/>
                    <a:pt x="1780" y="6027"/>
                  </a:cubicBezTo>
                  <a:cubicBezTo>
                    <a:pt x="2025" y="6027"/>
                    <a:pt x="2257" y="6095"/>
                    <a:pt x="2445" y="6224"/>
                  </a:cubicBezTo>
                  <a:cubicBezTo>
                    <a:pt x="2541" y="6289"/>
                    <a:pt x="2631" y="6387"/>
                    <a:pt x="2732" y="6505"/>
                  </a:cubicBezTo>
                  <a:cubicBezTo>
                    <a:pt x="2841" y="6627"/>
                    <a:pt x="2966" y="6769"/>
                    <a:pt x="3127" y="6892"/>
                  </a:cubicBezTo>
                  <a:cubicBezTo>
                    <a:pt x="3534" y="7206"/>
                    <a:pt x="3989" y="7369"/>
                    <a:pt x="4450" y="7369"/>
                  </a:cubicBezTo>
                  <a:cubicBezTo>
                    <a:pt x="5495" y="7369"/>
                    <a:pt x="6166" y="6540"/>
                    <a:pt x="6196" y="6505"/>
                  </a:cubicBezTo>
                  <a:lnTo>
                    <a:pt x="5394" y="5869"/>
                  </a:lnTo>
                  <a:cubicBezTo>
                    <a:pt x="5392" y="5872"/>
                    <a:pt x="4993" y="6354"/>
                    <a:pt x="4448" y="6354"/>
                  </a:cubicBezTo>
                  <a:cubicBezTo>
                    <a:pt x="4153" y="6354"/>
                    <a:pt x="3905" y="6210"/>
                    <a:pt x="3749" y="6087"/>
                  </a:cubicBezTo>
                  <a:cubicBezTo>
                    <a:pt x="3662" y="6022"/>
                    <a:pt x="3577" y="5926"/>
                    <a:pt x="3490" y="5828"/>
                  </a:cubicBezTo>
                  <a:cubicBezTo>
                    <a:pt x="3359" y="5686"/>
                    <a:pt x="3217" y="5522"/>
                    <a:pt x="3018" y="5386"/>
                  </a:cubicBezTo>
                  <a:cubicBezTo>
                    <a:pt x="2794" y="5231"/>
                    <a:pt x="2543" y="5121"/>
                    <a:pt x="2276" y="5061"/>
                  </a:cubicBezTo>
                  <a:lnTo>
                    <a:pt x="2276" y="4066"/>
                  </a:lnTo>
                  <a:lnTo>
                    <a:pt x="3640" y="4066"/>
                  </a:lnTo>
                  <a:lnTo>
                    <a:pt x="3640" y="3043"/>
                  </a:lnTo>
                  <a:lnTo>
                    <a:pt x="2276" y="3043"/>
                  </a:lnTo>
                  <a:lnTo>
                    <a:pt x="2276" y="1979"/>
                  </a:lnTo>
                  <a:cubicBezTo>
                    <a:pt x="2276" y="1452"/>
                    <a:pt x="2704" y="1024"/>
                    <a:pt x="3231" y="1024"/>
                  </a:cubicBezTo>
                  <a:cubicBezTo>
                    <a:pt x="3755" y="1024"/>
                    <a:pt x="4186" y="1452"/>
                    <a:pt x="4186" y="1979"/>
                  </a:cubicBezTo>
                  <a:lnTo>
                    <a:pt x="4186" y="2541"/>
                  </a:lnTo>
                  <a:lnTo>
                    <a:pt x="5209" y="2541"/>
                  </a:lnTo>
                  <a:lnTo>
                    <a:pt x="5209" y="1979"/>
                  </a:lnTo>
                  <a:cubicBezTo>
                    <a:pt x="5209" y="887"/>
                    <a:pt x="4322" y="1"/>
                    <a:pt x="32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40" name="Shape 3340"/>
        <p:cNvGrpSpPr/>
        <p:nvPr/>
      </p:nvGrpSpPr>
      <p:grpSpPr>
        <a:xfrm>
          <a:off x="0" y="0"/>
          <a:ext cx="0" cy="0"/>
          <a:chOff x="0" y="0"/>
          <a:chExt cx="0" cy="0"/>
        </a:xfrm>
      </p:grpSpPr>
      <p:sp>
        <p:nvSpPr>
          <p:cNvPr id="3341" name="Google Shape;3341;p50"/>
          <p:cNvSpPr txBox="1"/>
          <p:nvPr>
            <p:ph type="title"/>
          </p:nvPr>
        </p:nvSpPr>
        <p:spPr>
          <a:xfrm>
            <a:off x="713250" y="539500"/>
            <a:ext cx="7717500" cy="574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National costumes and dresses</a:t>
            </a:r>
            <a:endParaRPr/>
          </a:p>
        </p:txBody>
      </p:sp>
      <p:sp>
        <p:nvSpPr>
          <p:cNvPr id="3342" name="Google Shape;3342;p50"/>
          <p:cNvSpPr txBox="1"/>
          <p:nvPr>
            <p:ph idx="1" type="subTitle"/>
          </p:nvPr>
        </p:nvSpPr>
        <p:spPr>
          <a:xfrm>
            <a:off x="713224" y="2987100"/>
            <a:ext cx="2515800" cy="4344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Gaelic culture</a:t>
            </a:r>
            <a:endParaRPr/>
          </a:p>
        </p:txBody>
      </p:sp>
      <p:sp>
        <p:nvSpPr>
          <p:cNvPr id="3343" name="Google Shape;3343;p50"/>
          <p:cNvSpPr txBox="1"/>
          <p:nvPr>
            <p:ph idx="2" type="subTitle"/>
          </p:nvPr>
        </p:nvSpPr>
        <p:spPr>
          <a:xfrm>
            <a:off x="713375" y="3421500"/>
            <a:ext cx="2515500" cy="8172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Venus has a beautiful name and it’s the second planet from the Sun. It’s terribly hot</a:t>
            </a:r>
            <a:endParaRPr/>
          </a:p>
        </p:txBody>
      </p:sp>
      <p:sp>
        <p:nvSpPr>
          <p:cNvPr id="3344" name="Google Shape;3344;p50"/>
          <p:cNvSpPr txBox="1"/>
          <p:nvPr>
            <p:ph idx="4" type="subTitle"/>
          </p:nvPr>
        </p:nvSpPr>
        <p:spPr>
          <a:xfrm>
            <a:off x="5915175" y="2650650"/>
            <a:ext cx="2515500" cy="817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 the closest planet to the Sun and the </a:t>
            </a:r>
            <a:r>
              <a:rPr lang="en"/>
              <a:t>smallest</a:t>
            </a:r>
            <a:r>
              <a:rPr lang="en"/>
              <a:t> one in the Solar System</a:t>
            </a:r>
            <a:endParaRPr/>
          </a:p>
        </p:txBody>
      </p:sp>
      <p:sp>
        <p:nvSpPr>
          <p:cNvPr id="3345" name="Google Shape;3345;p50"/>
          <p:cNvSpPr txBox="1"/>
          <p:nvPr>
            <p:ph idx="3" type="subTitle"/>
          </p:nvPr>
        </p:nvSpPr>
        <p:spPr>
          <a:xfrm>
            <a:off x="5915025" y="2216250"/>
            <a:ext cx="2515800" cy="434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Military uniforms</a:t>
            </a:r>
            <a:endParaRPr/>
          </a:p>
        </p:txBody>
      </p:sp>
      <p:sp>
        <p:nvSpPr>
          <p:cNvPr id="3346" name="Google Shape;3346;p50"/>
          <p:cNvSpPr/>
          <p:nvPr/>
        </p:nvSpPr>
        <p:spPr>
          <a:xfrm rot="5400000">
            <a:off x="3283400" y="1742372"/>
            <a:ext cx="2667147" cy="2062753"/>
          </a:xfrm>
          <a:custGeom>
            <a:rect b="b" l="l" r="r" t="t"/>
            <a:pathLst>
              <a:path extrusionOk="0" h="52464" w="115050">
                <a:moveTo>
                  <a:pt x="54511" y="1"/>
                </a:moveTo>
                <a:cubicBezTo>
                  <a:pt x="54206" y="1"/>
                  <a:pt x="54113" y="458"/>
                  <a:pt x="53973" y="654"/>
                </a:cubicBezTo>
                <a:cubicBezTo>
                  <a:pt x="53773" y="921"/>
                  <a:pt x="52071" y="1755"/>
                  <a:pt x="52038" y="1922"/>
                </a:cubicBezTo>
                <a:cubicBezTo>
                  <a:pt x="51971" y="2089"/>
                  <a:pt x="51104" y="2556"/>
                  <a:pt x="51071" y="2823"/>
                </a:cubicBezTo>
                <a:cubicBezTo>
                  <a:pt x="51037" y="3089"/>
                  <a:pt x="50637" y="3089"/>
                  <a:pt x="50404" y="3156"/>
                </a:cubicBezTo>
                <a:cubicBezTo>
                  <a:pt x="50137" y="3290"/>
                  <a:pt x="49403" y="3890"/>
                  <a:pt x="49069" y="3890"/>
                </a:cubicBezTo>
                <a:cubicBezTo>
                  <a:pt x="48736" y="3890"/>
                  <a:pt x="47135" y="3390"/>
                  <a:pt x="46901" y="3390"/>
                </a:cubicBezTo>
                <a:cubicBezTo>
                  <a:pt x="46634" y="3390"/>
                  <a:pt x="46201" y="3957"/>
                  <a:pt x="46101" y="4224"/>
                </a:cubicBezTo>
                <a:cubicBezTo>
                  <a:pt x="46036" y="4448"/>
                  <a:pt x="45016" y="5228"/>
                  <a:pt x="44730" y="5228"/>
                </a:cubicBezTo>
                <a:cubicBezTo>
                  <a:pt x="44719" y="5228"/>
                  <a:pt x="44708" y="5227"/>
                  <a:pt x="44700" y="5224"/>
                </a:cubicBezTo>
                <a:cubicBezTo>
                  <a:pt x="44507" y="5152"/>
                  <a:pt x="43778" y="5097"/>
                  <a:pt x="43323" y="5097"/>
                </a:cubicBezTo>
                <a:cubicBezTo>
                  <a:pt x="43147" y="5097"/>
                  <a:pt x="43012" y="5106"/>
                  <a:pt x="42965" y="5124"/>
                </a:cubicBezTo>
                <a:cubicBezTo>
                  <a:pt x="42798" y="5224"/>
                  <a:pt x="42064" y="5558"/>
                  <a:pt x="41964" y="5725"/>
                </a:cubicBezTo>
                <a:cubicBezTo>
                  <a:pt x="41864" y="5891"/>
                  <a:pt x="41097" y="6125"/>
                  <a:pt x="40697" y="6158"/>
                </a:cubicBezTo>
                <a:cubicBezTo>
                  <a:pt x="40653" y="6165"/>
                  <a:pt x="40600" y="6168"/>
                  <a:pt x="40540" y="6168"/>
                </a:cubicBezTo>
                <a:cubicBezTo>
                  <a:pt x="40066" y="6168"/>
                  <a:pt x="39154" y="5982"/>
                  <a:pt x="38870" y="5982"/>
                </a:cubicBezTo>
                <a:cubicBezTo>
                  <a:pt x="38835" y="5982"/>
                  <a:pt x="38809" y="5985"/>
                  <a:pt x="38795" y="5992"/>
                </a:cubicBezTo>
                <a:cubicBezTo>
                  <a:pt x="38695" y="6058"/>
                  <a:pt x="38695" y="6926"/>
                  <a:pt x="38595" y="6959"/>
                </a:cubicBezTo>
                <a:cubicBezTo>
                  <a:pt x="38528" y="6992"/>
                  <a:pt x="37528" y="7159"/>
                  <a:pt x="36961" y="7292"/>
                </a:cubicBezTo>
                <a:cubicBezTo>
                  <a:pt x="36427" y="7426"/>
                  <a:pt x="35726" y="7559"/>
                  <a:pt x="35360" y="7726"/>
                </a:cubicBezTo>
                <a:cubicBezTo>
                  <a:pt x="34959" y="7860"/>
                  <a:pt x="34192" y="8627"/>
                  <a:pt x="34059" y="8794"/>
                </a:cubicBezTo>
                <a:cubicBezTo>
                  <a:pt x="33925" y="8960"/>
                  <a:pt x="33358" y="9494"/>
                  <a:pt x="33225" y="9594"/>
                </a:cubicBezTo>
                <a:cubicBezTo>
                  <a:pt x="33091" y="9728"/>
                  <a:pt x="32124" y="10295"/>
                  <a:pt x="31890" y="10295"/>
                </a:cubicBezTo>
                <a:cubicBezTo>
                  <a:pt x="31624" y="10295"/>
                  <a:pt x="30589" y="9461"/>
                  <a:pt x="30423" y="9261"/>
                </a:cubicBezTo>
                <a:cubicBezTo>
                  <a:pt x="30388" y="9218"/>
                  <a:pt x="30338" y="9201"/>
                  <a:pt x="30279" y="9201"/>
                </a:cubicBezTo>
                <a:cubicBezTo>
                  <a:pt x="30059" y="9201"/>
                  <a:pt x="29713" y="9441"/>
                  <a:pt x="29555" y="9494"/>
                </a:cubicBezTo>
                <a:cubicBezTo>
                  <a:pt x="29388" y="9578"/>
                  <a:pt x="29173" y="9825"/>
                  <a:pt x="28795" y="9825"/>
                </a:cubicBezTo>
                <a:cubicBezTo>
                  <a:pt x="28721" y="9825"/>
                  <a:pt x="28642" y="9816"/>
                  <a:pt x="28555" y="9794"/>
                </a:cubicBezTo>
                <a:cubicBezTo>
                  <a:pt x="28021" y="9661"/>
                  <a:pt x="26386" y="9394"/>
                  <a:pt x="26053" y="9060"/>
                </a:cubicBezTo>
                <a:cubicBezTo>
                  <a:pt x="25942" y="8938"/>
                  <a:pt x="25854" y="8896"/>
                  <a:pt x="25778" y="8896"/>
                </a:cubicBezTo>
                <a:cubicBezTo>
                  <a:pt x="25645" y="8896"/>
                  <a:pt x="25546" y="9018"/>
                  <a:pt x="25419" y="9060"/>
                </a:cubicBezTo>
                <a:cubicBezTo>
                  <a:pt x="25235" y="9091"/>
                  <a:pt x="24431" y="9573"/>
                  <a:pt x="23992" y="9573"/>
                </a:cubicBezTo>
                <a:cubicBezTo>
                  <a:pt x="23953" y="9573"/>
                  <a:pt x="23917" y="9569"/>
                  <a:pt x="23885" y="9561"/>
                </a:cubicBezTo>
                <a:cubicBezTo>
                  <a:pt x="23844" y="9548"/>
                  <a:pt x="23801" y="9542"/>
                  <a:pt x="23757" y="9542"/>
                </a:cubicBezTo>
                <a:cubicBezTo>
                  <a:pt x="23340" y="9542"/>
                  <a:pt x="22822" y="10067"/>
                  <a:pt x="22550" y="10128"/>
                </a:cubicBezTo>
                <a:cubicBezTo>
                  <a:pt x="22317" y="10261"/>
                  <a:pt x="21750" y="11262"/>
                  <a:pt x="21550" y="11295"/>
                </a:cubicBezTo>
                <a:cubicBezTo>
                  <a:pt x="21519" y="11300"/>
                  <a:pt x="21465" y="11302"/>
                  <a:pt x="21396" y="11302"/>
                </a:cubicBezTo>
                <a:cubicBezTo>
                  <a:pt x="21176" y="11302"/>
                  <a:pt x="20797" y="11283"/>
                  <a:pt x="20462" y="11283"/>
                </a:cubicBezTo>
                <a:cubicBezTo>
                  <a:pt x="20220" y="11283"/>
                  <a:pt x="20000" y="11293"/>
                  <a:pt x="19882" y="11329"/>
                </a:cubicBezTo>
                <a:cubicBezTo>
                  <a:pt x="19582" y="11495"/>
                  <a:pt x="19115" y="12163"/>
                  <a:pt x="18881" y="12496"/>
                </a:cubicBezTo>
                <a:cubicBezTo>
                  <a:pt x="18614" y="12796"/>
                  <a:pt x="17780" y="13163"/>
                  <a:pt x="17380" y="13297"/>
                </a:cubicBezTo>
                <a:cubicBezTo>
                  <a:pt x="17287" y="13333"/>
                  <a:pt x="17189" y="13347"/>
                  <a:pt x="17089" y="13347"/>
                </a:cubicBezTo>
                <a:cubicBezTo>
                  <a:pt x="16723" y="13347"/>
                  <a:pt x="16327" y="13156"/>
                  <a:pt x="16012" y="13130"/>
                </a:cubicBezTo>
                <a:cubicBezTo>
                  <a:pt x="15579" y="13097"/>
                  <a:pt x="13878" y="12563"/>
                  <a:pt x="13677" y="12496"/>
                </a:cubicBezTo>
                <a:cubicBezTo>
                  <a:pt x="13444" y="12463"/>
                  <a:pt x="13144" y="12129"/>
                  <a:pt x="12777" y="11996"/>
                </a:cubicBezTo>
                <a:cubicBezTo>
                  <a:pt x="12630" y="11959"/>
                  <a:pt x="12524" y="11933"/>
                  <a:pt x="12431" y="11933"/>
                </a:cubicBezTo>
                <a:cubicBezTo>
                  <a:pt x="12353" y="11933"/>
                  <a:pt x="12285" y="11951"/>
                  <a:pt x="12210" y="11996"/>
                </a:cubicBezTo>
                <a:cubicBezTo>
                  <a:pt x="12195" y="12008"/>
                  <a:pt x="12173" y="12013"/>
                  <a:pt x="12146" y="12013"/>
                </a:cubicBezTo>
                <a:cubicBezTo>
                  <a:pt x="11875" y="12013"/>
                  <a:pt x="11063" y="11456"/>
                  <a:pt x="10942" y="11395"/>
                </a:cubicBezTo>
                <a:cubicBezTo>
                  <a:pt x="10842" y="11295"/>
                  <a:pt x="10408" y="10295"/>
                  <a:pt x="10408" y="10295"/>
                </a:cubicBezTo>
                <a:cubicBezTo>
                  <a:pt x="10408" y="10295"/>
                  <a:pt x="9558" y="9759"/>
                  <a:pt x="9204" y="9759"/>
                </a:cubicBezTo>
                <a:cubicBezTo>
                  <a:pt x="9194" y="9759"/>
                  <a:pt x="9184" y="9760"/>
                  <a:pt x="9174" y="9761"/>
                </a:cubicBezTo>
                <a:cubicBezTo>
                  <a:pt x="9169" y="9761"/>
                  <a:pt x="9163" y="9762"/>
                  <a:pt x="9158" y="9762"/>
                </a:cubicBezTo>
                <a:cubicBezTo>
                  <a:pt x="8746" y="9762"/>
                  <a:pt x="7703" y="8556"/>
                  <a:pt x="7440" y="8293"/>
                </a:cubicBezTo>
                <a:cubicBezTo>
                  <a:pt x="7239" y="8060"/>
                  <a:pt x="6606" y="6992"/>
                  <a:pt x="6105" y="6825"/>
                </a:cubicBezTo>
                <a:cubicBezTo>
                  <a:pt x="5638" y="6659"/>
                  <a:pt x="4638" y="5958"/>
                  <a:pt x="4437" y="5958"/>
                </a:cubicBezTo>
                <a:cubicBezTo>
                  <a:pt x="4271" y="5958"/>
                  <a:pt x="3837" y="5558"/>
                  <a:pt x="3570" y="5458"/>
                </a:cubicBezTo>
                <a:cubicBezTo>
                  <a:pt x="3337" y="5324"/>
                  <a:pt x="2569" y="4824"/>
                  <a:pt x="2303" y="4824"/>
                </a:cubicBezTo>
                <a:cubicBezTo>
                  <a:pt x="2002" y="4824"/>
                  <a:pt x="1" y="5291"/>
                  <a:pt x="1" y="5291"/>
                </a:cubicBezTo>
                <a:lnTo>
                  <a:pt x="1" y="45386"/>
                </a:lnTo>
                <a:cubicBezTo>
                  <a:pt x="1" y="45386"/>
                  <a:pt x="1035" y="45153"/>
                  <a:pt x="1202" y="45019"/>
                </a:cubicBezTo>
                <a:cubicBezTo>
                  <a:pt x="1216" y="45008"/>
                  <a:pt x="1236" y="45003"/>
                  <a:pt x="1261" y="45003"/>
                </a:cubicBezTo>
                <a:cubicBezTo>
                  <a:pt x="1514" y="45003"/>
                  <a:pt x="2289" y="45529"/>
                  <a:pt x="2740" y="45529"/>
                </a:cubicBezTo>
                <a:cubicBezTo>
                  <a:pt x="2774" y="45529"/>
                  <a:pt x="2806" y="45526"/>
                  <a:pt x="2836" y="45520"/>
                </a:cubicBezTo>
                <a:cubicBezTo>
                  <a:pt x="2893" y="45511"/>
                  <a:pt x="2948" y="45507"/>
                  <a:pt x="3001" y="45507"/>
                </a:cubicBezTo>
                <a:cubicBezTo>
                  <a:pt x="3357" y="45507"/>
                  <a:pt x="3647" y="45692"/>
                  <a:pt x="3937" y="45953"/>
                </a:cubicBezTo>
                <a:cubicBezTo>
                  <a:pt x="4271" y="46187"/>
                  <a:pt x="4604" y="46487"/>
                  <a:pt x="5105" y="46521"/>
                </a:cubicBezTo>
                <a:cubicBezTo>
                  <a:pt x="5572" y="46521"/>
                  <a:pt x="6005" y="46521"/>
                  <a:pt x="6339" y="46621"/>
                </a:cubicBezTo>
                <a:cubicBezTo>
                  <a:pt x="6706" y="46687"/>
                  <a:pt x="7006" y="47821"/>
                  <a:pt x="7440" y="47988"/>
                </a:cubicBezTo>
                <a:cubicBezTo>
                  <a:pt x="7907" y="48188"/>
                  <a:pt x="8674" y="48655"/>
                  <a:pt x="8841" y="48722"/>
                </a:cubicBezTo>
                <a:cubicBezTo>
                  <a:pt x="9007" y="48856"/>
                  <a:pt x="9441" y="49323"/>
                  <a:pt x="9708" y="49456"/>
                </a:cubicBezTo>
                <a:cubicBezTo>
                  <a:pt x="9825" y="49506"/>
                  <a:pt x="10066" y="49548"/>
                  <a:pt x="10300" y="49548"/>
                </a:cubicBezTo>
                <a:cubicBezTo>
                  <a:pt x="10533" y="49548"/>
                  <a:pt x="10759" y="49506"/>
                  <a:pt x="10842" y="49389"/>
                </a:cubicBezTo>
                <a:cubicBezTo>
                  <a:pt x="10905" y="49314"/>
                  <a:pt x="11075" y="49291"/>
                  <a:pt x="11278" y="49291"/>
                </a:cubicBezTo>
                <a:cubicBezTo>
                  <a:pt x="11616" y="49291"/>
                  <a:pt x="12043" y="49356"/>
                  <a:pt x="12210" y="49356"/>
                </a:cubicBezTo>
                <a:cubicBezTo>
                  <a:pt x="12443" y="49356"/>
                  <a:pt x="13744" y="49856"/>
                  <a:pt x="14111" y="49856"/>
                </a:cubicBezTo>
                <a:cubicBezTo>
                  <a:pt x="14545" y="49856"/>
                  <a:pt x="15045" y="49389"/>
                  <a:pt x="15279" y="49189"/>
                </a:cubicBezTo>
                <a:cubicBezTo>
                  <a:pt x="15545" y="48989"/>
                  <a:pt x="17547" y="48689"/>
                  <a:pt x="18014" y="48655"/>
                </a:cubicBezTo>
                <a:cubicBezTo>
                  <a:pt x="18447" y="48622"/>
                  <a:pt x="18714" y="48155"/>
                  <a:pt x="19081" y="47888"/>
                </a:cubicBezTo>
                <a:cubicBezTo>
                  <a:pt x="19193" y="47828"/>
                  <a:pt x="19279" y="47803"/>
                  <a:pt x="19352" y="47803"/>
                </a:cubicBezTo>
                <a:cubicBezTo>
                  <a:pt x="19561" y="47803"/>
                  <a:pt x="19669" y="48007"/>
                  <a:pt x="20015" y="48155"/>
                </a:cubicBezTo>
                <a:cubicBezTo>
                  <a:pt x="20101" y="48201"/>
                  <a:pt x="20195" y="48221"/>
                  <a:pt x="20294" y="48221"/>
                </a:cubicBezTo>
                <a:cubicBezTo>
                  <a:pt x="20690" y="48221"/>
                  <a:pt x="21156" y="47895"/>
                  <a:pt x="21450" y="47655"/>
                </a:cubicBezTo>
                <a:cubicBezTo>
                  <a:pt x="21850" y="47354"/>
                  <a:pt x="22250" y="47321"/>
                  <a:pt x="22550" y="47154"/>
                </a:cubicBezTo>
                <a:cubicBezTo>
                  <a:pt x="22645" y="47102"/>
                  <a:pt x="22762" y="47082"/>
                  <a:pt x="22894" y="47082"/>
                </a:cubicBezTo>
                <a:cubicBezTo>
                  <a:pt x="23183" y="47082"/>
                  <a:pt x="23542" y="47175"/>
                  <a:pt x="23885" y="47221"/>
                </a:cubicBezTo>
                <a:cubicBezTo>
                  <a:pt x="24385" y="47321"/>
                  <a:pt x="24552" y="47988"/>
                  <a:pt x="24785" y="48155"/>
                </a:cubicBezTo>
                <a:cubicBezTo>
                  <a:pt x="24814" y="48173"/>
                  <a:pt x="24860" y="48181"/>
                  <a:pt x="24921" y="48181"/>
                </a:cubicBezTo>
                <a:cubicBezTo>
                  <a:pt x="25438" y="48181"/>
                  <a:pt x="26996" y="47614"/>
                  <a:pt x="27354" y="47555"/>
                </a:cubicBezTo>
                <a:cubicBezTo>
                  <a:pt x="27721" y="47521"/>
                  <a:pt x="28188" y="47455"/>
                  <a:pt x="28588" y="47354"/>
                </a:cubicBezTo>
                <a:cubicBezTo>
                  <a:pt x="28596" y="47354"/>
                  <a:pt x="28603" y="47354"/>
                  <a:pt x="28611" y="47354"/>
                </a:cubicBezTo>
                <a:cubicBezTo>
                  <a:pt x="28998" y="47354"/>
                  <a:pt x="28364" y="48222"/>
                  <a:pt x="28855" y="48222"/>
                </a:cubicBezTo>
                <a:cubicBezTo>
                  <a:pt x="29355" y="48222"/>
                  <a:pt x="29722" y="48555"/>
                  <a:pt x="30189" y="48822"/>
                </a:cubicBezTo>
                <a:cubicBezTo>
                  <a:pt x="30656" y="49056"/>
                  <a:pt x="30890" y="49356"/>
                  <a:pt x="31557" y="49856"/>
                </a:cubicBezTo>
                <a:cubicBezTo>
                  <a:pt x="31687" y="49966"/>
                  <a:pt x="31805" y="50011"/>
                  <a:pt x="31915" y="50011"/>
                </a:cubicBezTo>
                <a:cubicBezTo>
                  <a:pt x="32340" y="50011"/>
                  <a:pt x="32626" y="49335"/>
                  <a:pt x="32891" y="49122"/>
                </a:cubicBezTo>
                <a:cubicBezTo>
                  <a:pt x="32935" y="49087"/>
                  <a:pt x="32985" y="49072"/>
                  <a:pt x="33038" y="49072"/>
                </a:cubicBezTo>
                <a:cubicBezTo>
                  <a:pt x="33388" y="49072"/>
                  <a:pt x="33911" y="49736"/>
                  <a:pt x="34259" y="49823"/>
                </a:cubicBezTo>
                <a:cubicBezTo>
                  <a:pt x="34692" y="49890"/>
                  <a:pt x="35927" y="50056"/>
                  <a:pt x="36594" y="50323"/>
                </a:cubicBezTo>
                <a:cubicBezTo>
                  <a:pt x="37261" y="50557"/>
                  <a:pt x="37895" y="51457"/>
                  <a:pt x="38362" y="51491"/>
                </a:cubicBezTo>
                <a:cubicBezTo>
                  <a:pt x="38498" y="51501"/>
                  <a:pt x="38684" y="51505"/>
                  <a:pt x="38890" y="51505"/>
                </a:cubicBezTo>
                <a:cubicBezTo>
                  <a:pt x="39389" y="51505"/>
                  <a:pt x="40009" y="51481"/>
                  <a:pt x="40363" y="51457"/>
                </a:cubicBezTo>
                <a:cubicBezTo>
                  <a:pt x="40503" y="51440"/>
                  <a:pt x="40635" y="51434"/>
                  <a:pt x="40761" y="51434"/>
                </a:cubicBezTo>
                <a:cubicBezTo>
                  <a:pt x="41044" y="51434"/>
                  <a:pt x="41293" y="51464"/>
                  <a:pt x="41507" y="51464"/>
                </a:cubicBezTo>
                <a:cubicBezTo>
                  <a:pt x="41561" y="51464"/>
                  <a:pt x="41614" y="51462"/>
                  <a:pt x="41664" y="51457"/>
                </a:cubicBezTo>
                <a:cubicBezTo>
                  <a:pt x="41931" y="51391"/>
                  <a:pt x="42598" y="50857"/>
                  <a:pt x="43098" y="50657"/>
                </a:cubicBezTo>
                <a:cubicBezTo>
                  <a:pt x="43152" y="50634"/>
                  <a:pt x="43205" y="50624"/>
                  <a:pt x="43258" y="50624"/>
                </a:cubicBezTo>
                <a:cubicBezTo>
                  <a:pt x="43666" y="50624"/>
                  <a:pt x="44056" y="51232"/>
                  <a:pt x="44499" y="51291"/>
                </a:cubicBezTo>
                <a:cubicBezTo>
                  <a:pt x="45033" y="51324"/>
                  <a:pt x="44866" y="51291"/>
                  <a:pt x="45200" y="51524"/>
                </a:cubicBezTo>
                <a:cubicBezTo>
                  <a:pt x="45463" y="51758"/>
                  <a:pt x="45932" y="51864"/>
                  <a:pt x="46245" y="51864"/>
                </a:cubicBezTo>
                <a:cubicBezTo>
                  <a:pt x="46289" y="51864"/>
                  <a:pt x="46330" y="51862"/>
                  <a:pt x="46367" y="51858"/>
                </a:cubicBezTo>
                <a:cubicBezTo>
                  <a:pt x="46668" y="51824"/>
                  <a:pt x="46401" y="51457"/>
                  <a:pt x="46901" y="51224"/>
                </a:cubicBezTo>
                <a:cubicBezTo>
                  <a:pt x="46970" y="51197"/>
                  <a:pt x="47035" y="51185"/>
                  <a:pt x="47098" y="51185"/>
                </a:cubicBezTo>
                <a:cubicBezTo>
                  <a:pt x="47483" y="51185"/>
                  <a:pt x="47776" y="51625"/>
                  <a:pt x="48135" y="51625"/>
                </a:cubicBezTo>
                <a:cubicBezTo>
                  <a:pt x="48146" y="51625"/>
                  <a:pt x="48158" y="51625"/>
                  <a:pt x="48169" y="51624"/>
                </a:cubicBezTo>
                <a:cubicBezTo>
                  <a:pt x="48247" y="51611"/>
                  <a:pt x="48335" y="51606"/>
                  <a:pt x="48429" y="51606"/>
                </a:cubicBezTo>
                <a:cubicBezTo>
                  <a:pt x="48816" y="51606"/>
                  <a:pt x="49295" y="51697"/>
                  <a:pt x="49536" y="51724"/>
                </a:cubicBezTo>
                <a:cubicBezTo>
                  <a:pt x="49801" y="51783"/>
                  <a:pt x="50376" y="52075"/>
                  <a:pt x="50646" y="52075"/>
                </a:cubicBezTo>
                <a:cubicBezTo>
                  <a:pt x="50683" y="52075"/>
                  <a:pt x="50713" y="52070"/>
                  <a:pt x="50737" y="52058"/>
                </a:cubicBezTo>
                <a:cubicBezTo>
                  <a:pt x="50937" y="51991"/>
                  <a:pt x="51705" y="51391"/>
                  <a:pt x="52005" y="51224"/>
                </a:cubicBezTo>
                <a:cubicBezTo>
                  <a:pt x="52040" y="51199"/>
                  <a:pt x="52085" y="51188"/>
                  <a:pt x="52138" y="51188"/>
                </a:cubicBezTo>
                <a:cubicBezTo>
                  <a:pt x="52435" y="51188"/>
                  <a:pt x="52976" y="51529"/>
                  <a:pt x="53372" y="51557"/>
                </a:cubicBezTo>
                <a:cubicBezTo>
                  <a:pt x="53839" y="51557"/>
                  <a:pt x="54106" y="51524"/>
                  <a:pt x="54540" y="51491"/>
                </a:cubicBezTo>
                <a:cubicBezTo>
                  <a:pt x="54607" y="51485"/>
                  <a:pt x="54671" y="51482"/>
                  <a:pt x="54733" y="51482"/>
                </a:cubicBezTo>
                <a:cubicBezTo>
                  <a:pt x="55046" y="51482"/>
                  <a:pt x="55324" y="51552"/>
                  <a:pt x="55741" y="51691"/>
                </a:cubicBezTo>
                <a:cubicBezTo>
                  <a:pt x="55899" y="51754"/>
                  <a:pt x="56071" y="51778"/>
                  <a:pt x="56250" y="51778"/>
                </a:cubicBezTo>
                <a:cubicBezTo>
                  <a:pt x="56636" y="51778"/>
                  <a:pt x="57055" y="51670"/>
                  <a:pt x="57442" y="51624"/>
                </a:cubicBezTo>
                <a:cubicBezTo>
                  <a:pt x="57545" y="51601"/>
                  <a:pt x="57648" y="51592"/>
                  <a:pt x="57751" y="51592"/>
                </a:cubicBezTo>
                <a:cubicBezTo>
                  <a:pt x="58166" y="51592"/>
                  <a:pt x="58555" y="51743"/>
                  <a:pt x="58752" y="51743"/>
                </a:cubicBezTo>
                <a:cubicBezTo>
                  <a:pt x="58790" y="51743"/>
                  <a:pt x="58821" y="51738"/>
                  <a:pt x="58843" y="51724"/>
                </a:cubicBezTo>
                <a:cubicBezTo>
                  <a:pt x="59010" y="51658"/>
                  <a:pt x="59177" y="51457"/>
                  <a:pt x="59710" y="51224"/>
                </a:cubicBezTo>
                <a:cubicBezTo>
                  <a:pt x="59761" y="51205"/>
                  <a:pt x="59814" y="51196"/>
                  <a:pt x="59866" y="51196"/>
                </a:cubicBezTo>
                <a:cubicBezTo>
                  <a:pt x="60363" y="51196"/>
                  <a:pt x="60907" y="51974"/>
                  <a:pt x="61178" y="52125"/>
                </a:cubicBezTo>
                <a:cubicBezTo>
                  <a:pt x="61445" y="52325"/>
                  <a:pt x="62179" y="52391"/>
                  <a:pt x="62512" y="52458"/>
                </a:cubicBezTo>
                <a:cubicBezTo>
                  <a:pt x="62553" y="52462"/>
                  <a:pt x="62591" y="52464"/>
                  <a:pt x="62628" y="52464"/>
                </a:cubicBezTo>
                <a:cubicBezTo>
                  <a:pt x="62918" y="52464"/>
                  <a:pt x="63083" y="52332"/>
                  <a:pt x="63380" y="51858"/>
                </a:cubicBezTo>
                <a:cubicBezTo>
                  <a:pt x="63473" y="51700"/>
                  <a:pt x="63563" y="51643"/>
                  <a:pt x="63656" y="51643"/>
                </a:cubicBezTo>
                <a:cubicBezTo>
                  <a:pt x="63899" y="51643"/>
                  <a:pt x="64162" y="52024"/>
                  <a:pt x="64547" y="52024"/>
                </a:cubicBezTo>
                <a:cubicBezTo>
                  <a:pt x="65081" y="52024"/>
                  <a:pt x="66015" y="52158"/>
                  <a:pt x="66248" y="52225"/>
                </a:cubicBezTo>
                <a:cubicBezTo>
                  <a:pt x="66273" y="52234"/>
                  <a:pt x="66300" y="52238"/>
                  <a:pt x="66331" y="52238"/>
                </a:cubicBezTo>
                <a:cubicBezTo>
                  <a:pt x="66638" y="52238"/>
                  <a:pt x="67234" y="51824"/>
                  <a:pt x="67416" y="51824"/>
                </a:cubicBezTo>
                <a:cubicBezTo>
                  <a:pt x="67616" y="51824"/>
                  <a:pt x="68917" y="51057"/>
                  <a:pt x="69451" y="50957"/>
                </a:cubicBezTo>
                <a:cubicBezTo>
                  <a:pt x="69482" y="50950"/>
                  <a:pt x="69513" y="50947"/>
                  <a:pt x="69543" y="50947"/>
                </a:cubicBezTo>
                <a:cubicBezTo>
                  <a:pt x="70089" y="50947"/>
                  <a:pt x="70428" y="52024"/>
                  <a:pt x="70618" y="52024"/>
                </a:cubicBezTo>
                <a:cubicBezTo>
                  <a:pt x="70774" y="52024"/>
                  <a:pt x="71152" y="52039"/>
                  <a:pt x="71525" y="52039"/>
                </a:cubicBezTo>
                <a:cubicBezTo>
                  <a:pt x="71711" y="52039"/>
                  <a:pt x="71897" y="52036"/>
                  <a:pt x="72052" y="52024"/>
                </a:cubicBezTo>
                <a:cubicBezTo>
                  <a:pt x="72519" y="51991"/>
                  <a:pt x="72953" y="51658"/>
                  <a:pt x="73453" y="51624"/>
                </a:cubicBezTo>
                <a:cubicBezTo>
                  <a:pt x="73954" y="51624"/>
                  <a:pt x="73954" y="50790"/>
                  <a:pt x="74221" y="50690"/>
                </a:cubicBezTo>
                <a:cubicBezTo>
                  <a:pt x="74307" y="50641"/>
                  <a:pt x="74475" y="50628"/>
                  <a:pt x="74673" y="50628"/>
                </a:cubicBezTo>
                <a:cubicBezTo>
                  <a:pt x="74890" y="50628"/>
                  <a:pt x="75142" y="50643"/>
                  <a:pt x="75362" y="50643"/>
                </a:cubicBezTo>
                <a:cubicBezTo>
                  <a:pt x="75485" y="50643"/>
                  <a:pt x="75598" y="50639"/>
                  <a:pt x="75688" y="50623"/>
                </a:cubicBezTo>
                <a:cubicBezTo>
                  <a:pt x="75849" y="50580"/>
                  <a:pt x="76282" y="50555"/>
                  <a:pt x="76767" y="50555"/>
                </a:cubicBezTo>
                <a:cubicBezTo>
                  <a:pt x="77393" y="50555"/>
                  <a:pt x="78104" y="50596"/>
                  <a:pt x="78424" y="50690"/>
                </a:cubicBezTo>
                <a:cubicBezTo>
                  <a:pt x="78635" y="50746"/>
                  <a:pt x="78776" y="50764"/>
                  <a:pt x="78888" y="50764"/>
                </a:cubicBezTo>
                <a:cubicBezTo>
                  <a:pt x="79113" y="50764"/>
                  <a:pt x="79224" y="50690"/>
                  <a:pt x="79558" y="50690"/>
                </a:cubicBezTo>
                <a:cubicBezTo>
                  <a:pt x="80058" y="50690"/>
                  <a:pt x="81259" y="49856"/>
                  <a:pt x="81626" y="49790"/>
                </a:cubicBezTo>
                <a:cubicBezTo>
                  <a:pt x="81660" y="49781"/>
                  <a:pt x="81698" y="49777"/>
                  <a:pt x="81739" y="49777"/>
                </a:cubicBezTo>
                <a:cubicBezTo>
                  <a:pt x="82175" y="49777"/>
                  <a:pt x="82941" y="50223"/>
                  <a:pt x="83094" y="50223"/>
                </a:cubicBezTo>
                <a:cubicBezTo>
                  <a:pt x="83260" y="50223"/>
                  <a:pt x="84761" y="49623"/>
                  <a:pt x="85095" y="49323"/>
                </a:cubicBezTo>
                <a:cubicBezTo>
                  <a:pt x="85462" y="49022"/>
                  <a:pt x="86696" y="48789"/>
                  <a:pt x="87096" y="48689"/>
                </a:cubicBezTo>
                <a:cubicBezTo>
                  <a:pt x="87124" y="48685"/>
                  <a:pt x="87152" y="48683"/>
                  <a:pt x="87181" y="48683"/>
                </a:cubicBezTo>
                <a:cubicBezTo>
                  <a:pt x="87620" y="48683"/>
                  <a:pt x="88283" y="49122"/>
                  <a:pt x="88564" y="49122"/>
                </a:cubicBezTo>
                <a:cubicBezTo>
                  <a:pt x="88864" y="49122"/>
                  <a:pt x="90199" y="48956"/>
                  <a:pt x="90532" y="48655"/>
                </a:cubicBezTo>
                <a:cubicBezTo>
                  <a:pt x="90657" y="48565"/>
                  <a:pt x="90778" y="48532"/>
                  <a:pt x="90899" y="48532"/>
                </a:cubicBezTo>
                <a:cubicBezTo>
                  <a:pt x="91134" y="48532"/>
                  <a:pt x="91369" y="48656"/>
                  <a:pt x="91633" y="48722"/>
                </a:cubicBezTo>
                <a:cubicBezTo>
                  <a:pt x="92067" y="48856"/>
                  <a:pt x="93568" y="49389"/>
                  <a:pt x="93901" y="49556"/>
                </a:cubicBezTo>
                <a:cubicBezTo>
                  <a:pt x="94174" y="49747"/>
                  <a:pt x="96102" y="49916"/>
                  <a:pt x="96884" y="49916"/>
                </a:cubicBezTo>
                <a:cubicBezTo>
                  <a:pt x="97057" y="49916"/>
                  <a:pt x="97173" y="49908"/>
                  <a:pt x="97204" y="49890"/>
                </a:cubicBezTo>
                <a:cubicBezTo>
                  <a:pt x="97224" y="49878"/>
                  <a:pt x="97253" y="49872"/>
                  <a:pt x="97290" y="49872"/>
                </a:cubicBezTo>
                <a:cubicBezTo>
                  <a:pt x="97567" y="49872"/>
                  <a:pt x="98292" y="50164"/>
                  <a:pt x="98938" y="50223"/>
                </a:cubicBezTo>
                <a:cubicBezTo>
                  <a:pt x="99273" y="50267"/>
                  <a:pt x="99494" y="50291"/>
                  <a:pt x="99686" y="50291"/>
                </a:cubicBezTo>
                <a:cubicBezTo>
                  <a:pt x="99934" y="50291"/>
                  <a:pt x="100134" y="50250"/>
                  <a:pt x="100473" y="50156"/>
                </a:cubicBezTo>
                <a:cubicBezTo>
                  <a:pt x="101106" y="49990"/>
                  <a:pt x="103308" y="50056"/>
                  <a:pt x="103708" y="49990"/>
                </a:cubicBezTo>
                <a:cubicBezTo>
                  <a:pt x="103757" y="49976"/>
                  <a:pt x="103848" y="49971"/>
                  <a:pt x="103970" y="49971"/>
                </a:cubicBezTo>
                <a:cubicBezTo>
                  <a:pt x="104642" y="49971"/>
                  <a:pt x="106259" y="50142"/>
                  <a:pt x="107003" y="50142"/>
                </a:cubicBezTo>
                <a:cubicBezTo>
                  <a:pt x="107138" y="50142"/>
                  <a:pt x="107244" y="50136"/>
                  <a:pt x="107311" y="50123"/>
                </a:cubicBezTo>
                <a:cubicBezTo>
                  <a:pt x="107382" y="50104"/>
                  <a:pt x="107451" y="50096"/>
                  <a:pt x="107519" y="50096"/>
                </a:cubicBezTo>
                <a:cubicBezTo>
                  <a:pt x="107932" y="50096"/>
                  <a:pt x="108292" y="50399"/>
                  <a:pt x="108579" y="50457"/>
                </a:cubicBezTo>
                <a:cubicBezTo>
                  <a:pt x="108912" y="50490"/>
                  <a:pt x="109646" y="50790"/>
                  <a:pt x="110080" y="50790"/>
                </a:cubicBezTo>
                <a:cubicBezTo>
                  <a:pt x="110410" y="50790"/>
                  <a:pt x="111127" y="51381"/>
                  <a:pt x="111611" y="51381"/>
                </a:cubicBezTo>
                <a:cubicBezTo>
                  <a:pt x="111713" y="51381"/>
                  <a:pt x="111805" y="51355"/>
                  <a:pt x="111881" y="51291"/>
                </a:cubicBezTo>
                <a:cubicBezTo>
                  <a:pt x="112281" y="50924"/>
                  <a:pt x="115050" y="50357"/>
                  <a:pt x="115050" y="50357"/>
                </a:cubicBezTo>
                <a:lnTo>
                  <a:pt x="115050" y="26940"/>
                </a:lnTo>
                <a:lnTo>
                  <a:pt x="114549" y="24305"/>
                </a:lnTo>
                <a:cubicBezTo>
                  <a:pt x="114549" y="24305"/>
                  <a:pt x="113649" y="23838"/>
                  <a:pt x="113582" y="23704"/>
                </a:cubicBezTo>
                <a:cubicBezTo>
                  <a:pt x="113482" y="23604"/>
                  <a:pt x="112782" y="21970"/>
                  <a:pt x="112915" y="21536"/>
                </a:cubicBezTo>
                <a:cubicBezTo>
                  <a:pt x="113048" y="21136"/>
                  <a:pt x="112481" y="19434"/>
                  <a:pt x="112415" y="19334"/>
                </a:cubicBezTo>
                <a:cubicBezTo>
                  <a:pt x="112386" y="19277"/>
                  <a:pt x="111377" y="18942"/>
                  <a:pt x="110827" y="18942"/>
                </a:cubicBezTo>
                <a:cubicBezTo>
                  <a:pt x="110743" y="18942"/>
                  <a:pt x="110671" y="18950"/>
                  <a:pt x="110613" y="18967"/>
                </a:cubicBezTo>
                <a:cubicBezTo>
                  <a:pt x="110538" y="18992"/>
                  <a:pt x="110461" y="19003"/>
                  <a:pt x="110383" y="19003"/>
                </a:cubicBezTo>
                <a:cubicBezTo>
                  <a:pt x="110044" y="19003"/>
                  <a:pt x="109690" y="18797"/>
                  <a:pt x="109446" y="18634"/>
                </a:cubicBezTo>
                <a:cubicBezTo>
                  <a:pt x="109146" y="18434"/>
                  <a:pt x="108912" y="17967"/>
                  <a:pt x="108312" y="17700"/>
                </a:cubicBezTo>
                <a:cubicBezTo>
                  <a:pt x="107871" y="17518"/>
                  <a:pt x="106905" y="17498"/>
                  <a:pt x="106419" y="17498"/>
                </a:cubicBezTo>
                <a:cubicBezTo>
                  <a:pt x="106280" y="17498"/>
                  <a:pt x="106180" y="17500"/>
                  <a:pt x="106143" y="17500"/>
                </a:cubicBezTo>
                <a:cubicBezTo>
                  <a:pt x="105977" y="17500"/>
                  <a:pt x="105243" y="17833"/>
                  <a:pt x="104943" y="18000"/>
                </a:cubicBezTo>
                <a:cubicBezTo>
                  <a:pt x="104642" y="18167"/>
                  <a:pt x="104109" y="19434"/>
                  <a:pt x="103875" y="19601"/>
                </a:cubicBezTo>
                <a:cubicBezTo>
                  <a:pt x="103608" y="19768"/>
                  <a:pt x="102941" y="19835"/>
                  <a:pt x="102708" y="20002"/>
                </a:cubicBezTo>
                <a:cubicBezTo>
                  <a:pt x="102441" y="20168"/>
                  <a:pt x="101974" y="20268"/>
                  <a:pt x="101607" y="20335"/>
                </a:cubicBezTo>
                <a:cubicBezTo>
                  <a:pt x="101570" y="20348"/>
                  <a:pt x="101531" y="20354"/>
                  <a:pt x="101489" y="20354"/>
                </a:cubicBezTo>
                <a:cubicBezTo>
                  <a:pt x="101109" y="20354"/>
                  <a:pt x="100523" y="19861"/>
                  <a:pt x="100072" y="19801"/>
                </a:cubicBezTo>
                <a:cubicBezTo>
                  <a:pt x="99614" y="19710"/>
                  <a:pt x="99184" y="18947"/>
                  <a:pt x="98961" y="18947"/>
                </a:cubicBezTo>
                <a:cubicBezTo>
                  <a:pt x="98941" y="18947"/>
                  <a:pt x="98922" y="18953"/>
                  <a:pt x="98905" y="18967"/>
                </a:cubicBezTo>
                <a:cubicBezTo>
                  <a:pt x="98705" y="19134"/>
                  <a:pt x="98238" y="19535"/>
                  <a:pt x="97938" y="19535"/>
                </a:cubicBezTo>
                <a:cubicBezTo>
                  <a:pt x="97704" y="19535"/>
                  <a:pt x="97104" y="19334"/>
                  <a:pt x="96770" y="19001"/>
                </a:cubicBezTo>
                <a:cubicBezTo>
                  <a:pt x="96403" y="18667"/>
                  <a:pt x="95869" y="17700"/>
                  <a:pt x="95436" y="17700"/>
                </a:cubicBezTo>
                <a:cubicBezTo>
                  <a:pt x="95042" y="17700"/>
                  <a:pt x="94616" y="16698"/>
                  <a:pt x="94443" y="16698"/>
                </a:cubicBezTo>
                <a:cubicBezTo>
                  <a:pt x="94440" y="16698"/>
                  <a:pt x="94438" y="16699"/>
                  <a:pt x="94435" y="16699"/>
                </a:cubicBezTo>
                <a:cubicBezTo>
                  <a:pt x="94420" y="16705"/>
                  <a:pt x="94405" y="16708"/>
                  <a:pt x="94390" y="16708"/>
                </a:cubicBezTo>
                <a:cubicBezTo>
                  <a:pt x="94228" y="16708"/>
                  <a:pt x="94026" y="16406"/>
                  <a:pt x="93935" y="16132"/>
                </a:cubicBezTo>
                <a:cubicBezTo>
                  <a:pt x="93868" y="15832"/>
                  <a:pt x="93735" y="15165"/>
                  <a:pt x="93534" y="14931"/>
                </a:cubicBezTo>
                <a:cubicBezTo>
                  <a:pt x="93301" y="14664"/>
                  <a:pt x="93268" y="13297"/>
                  <a:pt x="93234" y="13263"/>
                </a:cubicBezTo>
                <a:cubicBezTo>
                  <a:pt x="93201" y="13263"/>
                  <a:pt x="93735" y="11262"/>
                  <a:pt x="93401" y="11195"/>
                </a:cubicBezTo>
                <a:cubicBezTo>
                  <a:pt x="93067" y="11195"/>
                  <a:pt x="91967" y="10128"/>
                  <a:pt x="91900" y="10028"/>
                </a:cubicBezTo>
                <a:cubicBezTo>
                  <a:pt x="91800" y="9928"/>
                  <a:pt x="90866" y="9394"/>
                  <a:pt x="90432" y="9294"/>
                </a:cubicBezTo>
                <a:cubicBezTo>
                  <a:pt x="90417" y="9291"/>
                  <a:pt x="90401" y="9290"/>
                  <a:pt x="90384" y="9290"/>
                </a:cubicBezTo>
                <a:cubicBezTo>
                  <a:pt x="90000" y="9290"/>
                  <a:pt x="89369" y="9969"/>
                  <a:pt x="89109" y="9969"/>
                </a:cubicBezTo>
                <a:cubicBezTo>
                  <a:pt x="89093" y="9969"/>
                  <a:pt x="89078" y="9967"/>
                  <a:pt x="89065" y="9961"/>
                </a:cubicBezTo>
                <a:cubicBezTo>
                  <a:pt x="88798" y="9894"/>
                  <a:pt x="87730" y="9127"/>
                  <a:pt x="87463" y="8994"/>
                </a:cubicBezTo>
                <a:cubicBezTo>
                  <a:pt x="87230" y="8894"/>
                  <a:pt x="86963" y="8226"/>
                  <a:pt x="86730" y="8126"/>
                </a:cubicBezTo>
                <a:cubicBezTo>
                  <a:pt x="86463" y="8060"/>
                  <a:pt x="85896" y="7893"/>
                  <a:pt x="85128" y="7793"/>
                </a:cubicBezTo>
                <a:cubicBezTo>
                  <a:pt x="84395" y="7726"/>
                  <a:pt x="83394" y="7159"/>
                  <a:pt x="83227" y="7126"/>
                </a:cubicBezTo>
                <a:cubicBezTo>
                  <a:pt x="83224" y="7125"/>
                  <a:pt x="83221" y="7125"/>
                  <a:pt x="83218" y="7125"/>
                </a:cubicBezTo>
                <a:cubicBezTo>
                  <a:pt x="83041" y="7125"/>
                  <a:pt x="82515" y="7996"/>
                  <a:pt x="81893" y="8160"/>
                </a:cubicBezTo>
                <a:cubicBezTo>
                  <a:pt x="81829" y="8177"/>
                  <a:pt x="81768" y="8184"/>
                  <a:pt x="81709" y="8184"/>
                </a:cubicBezTo>
                <a:cubicBezTo>
                  <a:pt x="81190" y="8184"/>
                  <a:pt x="80875" y="7579"/>
                  <a:pt x="80425" y="7459"/>
                </a:cubicBezTo>
                <a:cubicBezTo>
                  <a:pt x="79925" y="7326"/>
                  <a:pt x="78891" y="6892"/>
                  <a:pt x="78624" y="6892"/>
                </a:cubicBezTo>
                <a:cubicBezTo>
                  <a:pt x="78390" y="6892"/>
                  <a:pt x="77957" y="7559"/>
                  <a:pt x="77523" y="7593"/>
                </a:cubicBezTo>
                <a:cubicBezTo>
                  <a:pt x="77506" y="7594"/>
                  <a:pt x="77489" y="7595"/>
                  <a:pt x="77472" y="7595"/>
                </a:cubicBezTo>
                <a:cubicBezTo>
                  <a:pt x="77029" y="7595"/>
                  <a:pt x="76676" y="7190"/>
                  <a:pt x="76322" y="7126"/>
                </a:cubicBezTo>
                <a:cubicBezTo>
                  <a:pt x="75989" y="7059"/>
                  <a:pt x="75421" y="5891"/>
                  <a:pt x="75255" y="5758"/>
                </a:cubicBezTo>
                <a:cubicBezTo>
                  <a:pt x="75088" y="5625"/>
                  <a:pt x="75155" y="4324"/>
                  <a:pt x="74788" y="3957"/>
                </a:cubicBezTo>
                <a:cubicBezTo>
                  <a:pt x="74421" y="3590"/>
                  <a:pt x="72453" y="3089"/>
                  <a:pt x="72052" y="2823"/>
                </a:cubicBezTo>
                <a:cubicBezTo>
                  <a:pt x="71619" y="2589"/>
                  <a:pt x="71485" y="2656"/>
                  <a:pt x="71218" y="2489"/>
                </a:cubicBezTo>
                <a:cubicBezTo>
                  <a:pt x="70918" y="2322"/>
                  <a:pt x="70651" y="2256"/>
                  <a:pt x="70385" y="2089"/>
                </a:cubicBezTo>
                <a:cubicBezTo>
                  <a:pt x="70314" y="2045"/>
                  <a:pt x="70207" y="2029"/>
                  <a:pt x="70081" y="2029"/>
                </a:cubicBezTo>
                <a:cubicBezTo>
                  <a:pt x="69729" y="2029"/>
                  <a:pt x="69229" y="2155"/>
                  <a:pt x="68984" y="2155"/>
                </a:cubicBezTo>
                <a:cubicBezTo>
                  <a:pt x="68817" y="2155"/>
                  <a:pt x="68683" y="2172"/>
                  <a:pt x="68533" y="2172"/>
                </a:cubicBezTo>
                <a:cubicBezTo>
                  <a:pt x="68383" y="2172"/>
                  <a:pt x="68216" y="2155"/>
                  <a:pt x="67983" y="2089"/>
                </a:cubicBezTo>
                <a:cubicBezTo>
                  <a:pt x="67549" y="1922"/>
                  <a:pt x="67249" y="721"/>
                  <a:pt x="67049" y="488"/>
                </a:cubicBezTo>
                <a:cubicBezTo>
                  <a:pt x="67037" y="478"/>
                  <a:pt x="67022" y="473"/>
                  <a:pt x="67004" y="473"/>
                </a:cubicBezTo>
                <a:cubicBezTo>
                  <a:pt x="66655" y="473"/>
                  <a:pt x="65144" y="2225"/>
                  <a:pt x="65081" y="2289"/>
                </a:cubicBezTo>
                <a:cubicBezTo>
                  <a:pt x="65072" y="2295"/>
                  <a:pt x="65063" y="2298"/>
                  <a:pt x="65053" y="2298"/>
                </a:cubicBezTo>
                <a:cubicBezTo>
                  <a:pt x="64906" y="2298"/>
                  <a:pt x="64603" y="1632"/>
                  <a:pt x="64447" y="1288"/>
                </a:cubicBezTo>
                <a:cubicBezTo>
                  <a:pt x="64322" y="988"/>
                  <a:pt x="63746" y="950"/>
                  <a:pt x="63368" y="950"/>
                </a:cubicBezTo>
                <a:cubicBezTo>
                  <a:pt x="63242" y="950"/>
                  <a:pt x="63138" y="955"/>
                  <a:pt x="63079" y="955"/>
                </a:cubicBezTo>
                <a:cubicBezTo>
                  <a:pt x="62812" y="955"/>
                  <a:pt x="61745" y="1055"/>
                  <a:pt x="61612" y="1121"/>
                </a:cubicBezTo>
                <a:cubicBezTo>
                  <a:pt x="61570" y="1152"/>
                  <a:pt x="61462" y="1167"/>
                  <a:pt x="61317" y="1167"/>
                </a:cubicBezTo>
                <a:cubicBezTo>
                  <a:pt x="60994" y="1167"/>
                  <a:pt x="60489" y="1093"/>
                  <a:pt x="60144" y="955"/>
                </a:cubicBezTo>
                <a:cubicBezTo>
                  <a:pt x="59738" y="792"/>
                  <a:pt x="59486" y="542"/>
                  <a:pt x="59228" y="542"/>
                </a:cubicBezTo>
                <a:cubicBezTo>
                  <a:pt x="59167" y="542"/>
                  <a:pt x="59106" y="556"/>
                  <a:pt x="59043" y="588"/>
                </a:cubicBezTo>
                <a:cubicBezTo>
                  <a:pt x="58754" y="761"/>
                  <a:pt x="57990" y="934"/>
                  <a:pt x="57595" y="934"/>
                </a:cubicBezTo>
                <a:cubicBezTo>
                  <a:pt x="57534" y="934"/>
                  <a:pt x="57482" y="930"/>
                  <a:pt x="57442" y="921"/>
                </a:cubicBezTo>
                <a:cubicBezTo>
                  <a:pt x="57142" y="821"/>
                  <a:pt x="56575" y="588"/>
                  <a:pt x="56274" y="454"/>
                </a:cubicBezTo>
                <a:cubicBezTo>
                  <a:pt x="55974" y="321"/>
                  <a:pt x="55140" y="254"/>
                  <a:pt x="54707" y="54"/>
                </a:cubicBezTo>
                <a:cubicBezTo>
                  <a:pt x="54633" y="17"/>
                  <a:pt x="54568" y="1"/>
                  <a:pt x="54511" y="1"/>
                </a:cubicBezTo>
                <a:close/>
              </a:path>
            </a:pathLst>
          </a:custGeom>
          <a:solidFill>
            <a:schemeClr val="lt1"/>
          </a:solidFill>
          <a:ln>
            <a:noFill/>
          </a:ln>
          <a:effectLst>
            <a:outerShdw blurRad="57150" rotWithShape="0" algn="bl" dir="5400000" dist="19050">
              <a:srgbClr val="000000">
                <a:alpha val="32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50"/>
          <p:cNvSpPr/>
          <p:nvPr/>
        </p:nvSpPr>
        <p:spPr>
          <a:xfrm rot="606453">
            <a:off x="4288255" y="1238608"/>
            <a:ext cx="825642" cy="371133"/>
          </a:xfrm>
          <a:custGeom>
            <a:rect b="b" l="l" r="r" t="t"/>
            <a:pathLst>
              <a:path extrusionOk="0" h="14845" w="33025">
                <a:moveTo>
                  <a:pt x="28621" y="0"/>
                </a:moveTo>
                <a:lnTo>
                  <a:pt x="68" y="4437"/>
                </a:lnTo>
                <a:cubicBezTo>
                  <a:pt x="34" y="4570"/>
                  <a:pt x="1" y="4670"/>
                  <a:pt x="34" y="4804"/>
                </a:cubicBezTo>
                <a:cubicBezTo>
                  <a:pt x="101" y="5070"/>
                  <a:pt x="401" y="5137"/>
                  <a:pt x="568" y="5171"/>
                </a:cubicBezTo>
                <a:cubicBezTo>
                  <a:pt x="902" y="5271"/>
                  <a:pt x="1235" y="5271"/>
                  <a:pt x="1535" y="5437"/>
                </a:cubicBezTo>
                <a:cubicBezTo>
                  <a:pt x="1869" y="5604"/>
                  <a:pt x="1869" y="5738"/>
                  <a:pt x="1869" y="6071"/>
                </a:cubicBezTo>
                <a:cubicBezTo>
                  <a:pt x="1869" y="6238"/>
                  <a:pt x="1769" y="6405"/>
                  <a:pt x="1769" y="6572"/>
                </a:cubicBezTo>
                <a:cubicBezTo>
                  <a:pt x="1736" y="6638"/>
                  <a:pt x="1769" y="6738"/>
                  <a:pt x="1869" y="6772"/>
                </a:cubicBezTo>
                <a:cubicBezTo>
                  <a:pt x="2036" y="6772"/>
                  <a:pt x="2169" y="6838"/>
                  <a:pt x="2269" y="6972"/>
                </a:cubicBezTo>
                <a:cubicBezTo>
                  <a:pt x="2269" y="7172"/>
                  <a:pt x="2203" y="7305"/>
                  <a:pt x="2036" y="7439"/>
                </a:cubicBezTo>
                <a:cubicBezTo>
                  <a:pt x="1869" y="7506"/>
                  <a:pt x="1836" y="7606"/>
                  <a:pt x="1902" y="7739"/>
                </a:cubicBezTo>
                <a:cubicBezTo>
                  <a:pt x="2002" y="7772"/>
                  <a:pt x="2036" y="7806"/>
                  <a:pt x="2069" y="7906"/>
                </a:cubicBezTo>
                <a:cubicBezTo>
                  <a:pt x="2102" y="7973"/>
                  <a:pt x="2169" y="8006"/>
                  <a:pt x="2102" y="8139"/>
                </a:cubicBezTo>
                <a:cubicBezTo>
                  <a:pt x="2102" y="8473"/>
                  <a:pt x="2569" y="8339"/>
                  <a:pt x="2670" y="8640"/>
                </a:cubicBezTo>
                <a:cubicBezTo>
                  <a:pt x="2703" y="8806"/>
                  <a:pt x="2503" y="8973"/>
                  <a:pt x="2503" y="9173"/>
                </a:cubicBezTo>
                <a:cubicBezTo>
                  <a:pt x="2536" y="9273"/>
                  <a:pt x="2536" y="9340"/>
                  <a:pt x="2536" y="9440"/>
                </a:cubicBezTo>
                <a:cubicBezTo>
                  <a:pt x="2436" y="9574"/>
                  <a:pt x="2369" y="9640"/>
                  <a:pt x="2236" y="9774"/>
                </a:cubicBezTo>
                <a:cubicBezTo>
                  <a:pt x="2102" y="9907"/>
                  <a:pt x="2036" y="9974"/>
                  <a:pt x="2002" y="10141"/>
                </a:cubicBezTo>
                <a:cubicBezTo>
                  <a:pt x="1936" y="10308"/>
                  <a:pt x="2002" y="10441"/>
                  <a:pt x="1836" y="10608"/>
                </a:cubicBezTo>
                <a:cubicBezTo>
                  <a:pt x="1702" y="10741"/>
                  <a:pt x="1502" y="10775"/>
                  <a:pt x="1369" y="10941"/>
                </a:cubicBezTo>
                <a:cubicBezTo>
                  <a:pt x="1269" y="11075"/>
                  <a:pt x="1168" y="11242"/>
                  <a:pt x="1068" y="11408"/>
                </a:cubicBezTo>
                <a:cubicBezTo>
                  <a:pt x="935" y="11575"/>
                  <a:pt x="1035" y="11775"/>
                  <a:pt x="1202" y="11842"/>
                </a:cubicBezTo>
                <a:cubicBezTo>
                  <a:pt x="1335" y="11942"/>
                  <a:pt x="1502" y="11942"/>
                  <a:pt x="1569" y="12075"/>
                </a:cubicBezTo>
                <a:cubicBezTo>
                  <a:pt x="1669" y="12142"/>
                  <a:pt x="1669" y="12276"/>
                  <a:pt x="1669" y="12409"/>
                </a:cubicBezTo>
                <a:cubicBezTo>
                  <a:pt x="1669" y="12442"/>
                  <a:pt x="1602" y="12609"/>
                  <a:pt x="1602" y="12643"/>
                </a:cubicBezTo>
                <a:cubicBezTo>
                  <a:pt x="1669" y="12776"/>
                  <a:pt x="2036" y="12843"/>
                  <a:pt x="2169" y="12909"/>
                </a:cubicBezTo>
                <a:cubicBezTo>
                  <a:pt x="2369" y="13009"/>
                  <a:pt x="2770" y="13110"/>
                  <a:pt x="2536" y="13410"/>
                </a:cubicBezTo>
                <a:cubicBezTo>
                  <a:pt x="2670" y="13610"/>
                  <a:pt x="2836" y="13777"/>
                  <a:pt x="2603" y="13977"/>
                </a:cubicBezTo>
                <a:cubicBezTo>
                  <a:pt x="2670" y="14077"/>
                  <a:pt x="2736" y="14110"/>
                  <a:pt x="2836" y="14144"/>
                </a:cubicBezTo>
                <a:cubicBezTo>
                  <a:pt x="2903" y="14244"/>
                  <a:pt x="2903" y="14310"/>
                  <a:pt x="2870" y="14444"/>
                </a:cubicBezTo>
                <a:cubicBezTo>
                  <a:pt x="2836" y="14577"/>
                  <a:pt x="2836" y="14677"/>
                  <a:pt x="2870" y="14777"/>
                </a:cubicBezTo>
                <a:lnTo>
                  <a:pt x="2870" y="14844"/>
                </a:lnTo>
                <a:lnTo>
                  <a:pt x="32091" y="10308"/>
                </a:lnTo>
                <a:lnTo>
                  <a:pt x="31590" y="9941"/>
                </a:lnTo>
                <a:cubicBezTo>
                  <a:pt x="31390" y="9740"/>
                  <a:pt x="31257" y="9640"/>
                  <a:pt x="31223" y="9340"/>
                </a:cubicBezTo>
                <a:cubicBezTo>
                  <a:pt x="31190" y="9240"/>
                  <a:pt x="31223" y="8907"/>
                  <a:pt x="31123" y="8773"/>
                </a:cubicBezTo>
                <a:cubicBezTo>
                  <a:pt x="31056" y="8673"/>
                  <a:pt x="30890" y="8740"/>
                  <a:pt x="30790" y="8673"/>
                </a:cubicBezTo>
                <a:cubicBezTo>
                  <a:pt x="30790" y="8506"/>
                  <a:pt x="31023" y="8306"/>
                  <a:pt x="31090" y="8139"/>
                </a:cubicBezTo>
                <a:cubicBezTo>
                  <a:pt x="31223" y="7806"/>
                  <a:pt x="31223" y="7506"/>
                  <a:pt x="31423" y="7239"/>
                </a:cubicBezTo>
                <a:cubicBezTo>
                  <a:pt x="31757" y="6805"/>
                  <a:pt x="32324" y="6572"/>
                  <a:pt x="32691" y="6105"/>
                </a:cubicBezTo>
                <a:cubicBezTo>
                  <a:pt x="33025" y="5604"/>
                  <a:pt x="32224" y="5604"/>
                  <a:pt x="31924" y="5571"/>
                </a:cubicBezTo>
                <a:cubicBezTo>
                  <a:pt x="31624" y="5504"/>
                  <a:pt x="31023" y="5471"/>
                  <a:pt x="30823" y="5137"/>
                </a:cubicBezTo>
                <a:cubicBezTo>
                  <a:pt x="30790" y="5070"/>
                  <a:pt x="30823" y="4937"/>
                  <a:pt x="30790" y="4804"/>
                </a:cubicBezTo>
                <a:cubicBezTo>
                  <a:pt x="30790" y="4770"/>
                  <a:pt x="30723" y="4670"/>
                  <a:pt x="30723" y="4637"/>
                </a:cubicBezTo>
                <a:cubicBezTo>
                  <a:pt x="30723" y="4570"/>
                  <a:pt x="30756" y="4503"/>
                  <a:pt x="30756" y="4437"/>
                </a:cubicBezTo>
                <a:cubicBezTo>
                  <a:pt x="30790" y="4237"/>
                  <a:pt x="30656" y="4103"/>
                  <a:pt x="30456" y="4070"/>
                </a:cubicBezTo>
                <a:cubicBezTo>
                  <a:pt x="30523" y="3903"/>
                  <a:pt x="30723" y="3803"/>
                  <a:pt x="30790" y="3636"/>
                </a:cubicBezTo>
                <a:cubicBezTo>
                  <a:pt x="30856" y="3503"/>
                  <a:pt x="30856" y="3503"/>
                  <a:pt x="30856" y="3403"/>
                </a:cubicBezTo>
                <a:cubicBezTo>
                  <a:pt x="30856" y="3303"/>
                  <a:pt x="30856" y="3269"/>
                  <a:pt x="30890" y="3136"/>
                </a:cubicBezTo>
                <a:cubicBezTo>
                  <a:pt x="30890" y="3069"/>
                  <a:pt x="30890" y="3002"/>
                  <a:pt x="30923" y="2936"/>
                </a:cubicBezTo>
                <a:cubicBezTo>
                  <a:pt x="30923" y="2836"/>
                  <a:pt x="30890" y="2769"/>
                  <a:pt x="30856" y="2669"/>
                </a:cubicBezTo>
                <a:cubicBezTo>
                  <a:pt x="30790" y="2502"/>
                  <a:pt x="30923" y="2402"/>
                  <a:pt x="30890" y="2268"/>
                </a:cubicBezTo>
                <a:cubicBezTo>
                  <a:pt x="30856" y="2068"/>
                  <a:pt x="30756" y="2102"/>
                  <a:pt x="30956" y="1968"/>
                </a:cubicBezTo>
                <a:cubicBezTo>
                  <a:pt x="31123" y="1835"/>
                  <a:pt x="31357" y="1768"/>
                  <a:pt x="31457" y="1601"/>
                </a:cubicBezTo>
                <a:cubicBezTo>
                  <a:pt x="31523" y="1501"/>
                  <a:pt x="31690" y="1334"/>
                  <a:pt x="31624" y="1234"/>
                </a:cubicBezTo>
                <a:cubicBezTo>
                  <a:pt x="31608" y="1159"/>
                  <a:pt x="31531" y="1138"/>
                  <a:pt x="31439" y="1138"/>
                </a:cubicBezTo>
                <a:cubicBezTo>
                  <a:pt x="31328" y="1138"/>
                  <a:pt x="31196" y="1168"/>
                  <a:pt x="31123" y="1168"/>
                </a:cubicBezTo>
                <a:cubicBezTo>
                  <a:pt x="30956" y="1168"/>
                  <a:pt x="30890" y="1134"/>
                  <a:pt x="30790" y="1068"/>
                </a:cubicBezTo>
                <a:cubicBezTo>
                  <a:pt x="30690" y="968"/>
                  <a:pt x="30623" y="901"/>
                  <a:pt x="30523" y="834"/>
                </a:cubicBezTo>
                <a:cubicBezTo>
                  <a:pt x="30289" y="767"/>
                  <a:pt x="30122" y="734"/>
                  <a:pt x="29956" y="634"/>
                </a:cubicBezTo>
                <a:cubicBezTo>
                  <a:pt x="29856" y="567"/>
                  <a:pt x="29722" y="434"/>
                  <a:pt x="29555" y="334"/>
                </a:cubicBezTo>
                <a:cubicBezTo>
                  <a:pt x="29389" y="267"/>
                  <a:pt x="29222" y="234"/>
                  <a:pt x="29055" y="134"/>
                </a:cubicBezTo>
                <a:cubicBezTo>
                  <a:pt x="28922" y="67"/>
                  <a:pt x="28755" y="67"/>
                  <a:pt x="28621" y="0"/>
                </a:cubicBezTo>
                <a:close/>
              </a:path>
            </a:pathLst>
          </a:custGeom>
          <a:solidFill>
            <a:srgbClr val="921C00">
              <a:alpha val="401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348" name="Google Shape;3348;p50"/>
          <p:cNvPicPr preferRelativeResize="0"/>
          <p:nvPr/>
        </p:nvPicPr>
        <p:blipFill>
          <a:blip r:embed="rId3">
            <a:alphaModFix/>
          </a:blip>
          <a:stretch>
            <a:fillRect/>
          </a:stretch>
        </p:blipFill>
        <p:spPr>
          <a:xfrm>
            <a:off x="4034613" y="1842717"/>
            <a:ext cx="1074774" cy="1861974"/>
          </a:xfrm>
          <a:prstGeom prst="rect">
            <a:avLst/>
          </a:prstGeom>
          <a:noFill/>
          <a:ln>
            <a:noFill/>
          </a:ln>
        </p:spPr>
      </p:pic>
      <p:sp>
        <p:nvSpPr>
          <p:cNvPr id="3349" name="Google Shape;3349;p50"/>
          <p:cNvSpPr/>
          <p:nvPr/>
        </p:nvSpPr>
        <p:spPr>
          <a:xfrm rot="5400000">
            <a:off x="2489897" y="2066149"/>
            <a:ext cx="617221" cy="919898"/>
          </a:xfrm>
          <a:custGeom>
            <a:rect b="b" l="l" r="r" t="t"/>
            <a:pathLst>
              <a:path extrusionOk="0" h="91079" w="61111">
                <a:moveTo>
                  <a:pt x="58313" y="0"/>
                </a:moveTo>
                <a:cubicBezTo>
                  <a:pt x="57951" y="0"/>
                  <a:pt x="57372" y="289"/>
                  <a:pt x="57108" y="369"/>
                </a:cubicBezTo>
                <a:cubicBezTo>
                  <a:pt x="56707" y="435"/>
                  <a:pt x="56274" y="535"/>
                  <a:pt x="55940" y="669"/>
                </a:cubicBezTo>
                <a:cubicBezTo>
                  <a:pt x="55896" y="680"/>
                  <a:pt x="55850" y="685"/>
                  <a:pt x="55803" y="685"/>
                </a:cubicBezTo>
                <a:cubicBezTo>
                  <a:pt x="55418" y="685"/>
                  <a:pt x="54936" y="358"/>
                  <a:pt x="54639" y="269"/>
                </a:cubicBezTo>
                <a:cubicBezTo>
                  <a:pt x="54397" y="215"/>
                  <a:pt x="53656" y="74"/>
                  <a:pt x="53151" y="74"/>
                </a:cubicBezTo>
                <a:cubicBezTo>
                  <a:pt x="53030" y="74"/>
                  <a:pt x="52922" y="82"/>
                  <a:pt x="52838" y="102"/>
                </a:cubicBezTo>
                <a:cubicBezTo>
                  <a:pt x="52603" y="180"/>
                  <a:pt x="51968" y="212"/>
                  <a:pt x="51362" y="212"/>
                </a:cubicBezTo>
                <a:cubicBezTo>
                  <a:pt x="50933" y="212"/>
                  <a:pt x="50518" y="196"/>
                  <a:pt x="50269" y="169"/>
                </a:cubicBezTo>
                <a:cubicBezTo>
                  <a:pt x="50150" y="150"/>
                  <a:pt x="50040" y="141"/>
                  <a:pt x="49938" y="141"/>
                </a:cubicBezTo>
                <a:cubicBezTo>
                  <a:pt x="49499" y="141"/>
                  <a:pt x="49206" y="294"/>
                  <a:pt x="48935" y="402"/>
                </a:cubicBezTo>
                <a:cubicBezTo>
                  <a:pt x="48602" y="535"/>
                  <a:pt x="48001" y="1069"/>
                  <a:pt x="47801" y="1236"/>
                </a:cubicBezTo>
                <a:cubicBezTo>
                  <a:pt x="47630" y="1378"/>
                  <a:pt x="46854" y="1738"/>
                  <a:pt x="46339" y="1738"/>
                </a:cubicBezTo>
                <a:cubicBezTo>
                  <a:pt x="46250" y="1738"/>
                  <a:pt x="46169" y="1728"/>
                  <a:pt x="46100" y="1703"/>
                </a:cubicBezTo>
                <a:cubicBezTo>
                  <a:pt x="46031" y="1678"/>
                  <a:pt x="45949" y="1668"/>
                  <a:pt x="45858" y="1668"/>
                </a:cubicBezTo>
                <a:cubicBezTo>
                  <a:pt x="45328" y="1668"/>
                  <a:pt x="44498" y="2033"/>
                  <a:pt x="44299" y="2203"/>
                </a:cubicBezTo>
                <a:cubicBezTo>
                  <a:pt x="44065" y="2403"/>
                  <a:pt x="43331" y="3004"/>
                  <a:pt x="43031" y="3204"/>
                </a:cubicBezTo>
                <a:cubicBezTo>
                  <a:pt x="42764" y="3404"/>
                  <a:pt x="42497" y="3938"/>
                  <a:pt x="42264" y="4038"/>
                </a:cubicBezTo>
                <a:cubicBezTo>
                  <a:pt x="41997" y="4105"/>
                  <a:pt x="40162" y="4538"/>
                  <a:pt x="39895" y="4738"/>
                </a:cubicBezTo>
                <a:cubicBezTo>
                  <a:pt x="39595" y="4939"/>
                  <a:pt x="39095" y="5706"/>
                  <a:pt x="38761" y="6006"/>
                </a:cubicBezTo>
                <a:cubicBezTo>
                  <a:pt x="38394" y="6240"/>
                  <a:pt x="37093" y="6273"/>
                  <a:pt x="36760" y="6540"/>
                </a:cubicBezTo>
                <a:cubicBezTo>
                  <a:pt x="36360" y="6773"/>
                  <a:pt x="34992" y="7440"/>
                  <a:pt x="34992" y="7440"/>
                </a:cubicBezTo>
                <a:cubicBezTo>
                  <a:pt x="34992" y="7440"/>
                  <a:pt x="34961" y="8580"/>
                  <a:pt x="34840" y="8580"/>
                </a:cubicBezTo>
                <a:cubicBezTo>
                  <a:pt x="34835" y="8580"/>
                  <a:pt x="34830" y="8578"/>
                  <a:pt x="34825" y="8575"/>
                </a:cubicBezTo>
                <a:cubicBezTo>
                  <a:pt x="34692" y="8508"/>
                  <a:pt x="33691" y="7674"/>
                  <a:pt x="33357" y="7507"/>
                </a:cubicBezTo>
                <a:cubicBezTo>
                  <a:pt x="33298" y="7477"/>
                  <a:pt x="33187" y="7465"/>
                  <a:pt x="33043" y="7465"/>
                </a:cubicBezTo>
                <a:cubicBezTo>
                  <a:pt x="32378" y="7465"/>
                  <a:pt x="31014" y="7737"/>
                  <a:pt x="30822" y="7874"/>
                </a:cubicBezTo>
                <a:cubicBezTo>
                  <a:pt x="30622" y="8041"/>
                  <a:pt x="29521" y="8841"/>
                  <a:pt x="29421" y="8941"/>
                </a:cubicBezTo>
                <a:cubicBezTo>
                  <a:pt x="29288" y="9075"/>
                  <a:pt x="28554" y="9408"/>
                  <a:pt x="28354" y="9542"/>
                </a:cubicBezTo>
                <a:cubicBezTo>
                  <a:pt x="28220" y="9709"/>
                  <a:pt x="26986" y="10076"/>
                  <a:pt x="26986" y="10443"/>
                </a:cubicBezTo>
                <a:cubicBezTo>
                  <a:pt x="26986" y="10843"/>
                  <a:pt x="26352" y="11343"/>
                  <a:pt x="26252" y="11577"/>
                </a:cubicBezTo>
                <a:cubicBezTo>
                  <a:pt x="26086" y="11844"/>
                  <a:pt x="25318" y="12010"/>
                  <a:pt x="24918" y="12210"/>
                </a:cubicBezTo>
                <a:cubicBezTo>
                  <a:pt x="24484" y="12411"/>
                  <a:pt x="23751" y="13044"/>
                  <a:pt x="23317" y="13211"/>
                </a:cubicBezTo>
                <a:cubicBezTo>
                  <a:pt x="23225" y="13249"/>
                  <a:pt x="23107" y="13263"/>
                  <a:pt x="22976" y="13263"/>
                </a:cubicBezTo>
                <a:cubicBezTo>
                  <a:pt x="22647" y="13263"/>
                  <a:pt x="22236" y="13176"/>
                  <a:pt x="21965" y="13176"/>
                </a:cubicBezTo>
                <a:cubicBezTo>
                  <a:pt x="21875" y="13176"/>
                  <a:pt x="21800" y="13186"/>
                  <a:pt x="21749" y="13211"/>
                </a:cubicBezTo>
                <a:cubicBezTo>
                  <a:pt x="21728" y="13220"/>
                  <a:pt x="21704" y="13225"/>
                  <a:pt x="21675" y="13225"/>
                </a:cubicBezTo>
                <a:cubicBezTo>
                  <a:pt x="21292" y="13225"/>
                  <a:pt x="20265" y="12444"/>
                  <a:pt x="20048" y="12444"/>
                </a:cubicBezTo>
                <a:cubicBezTo>
                  <a:pt x="19781" y="12444"/>
                  <a:pt x="18313" y="12210"/>
                  <a:pt x="18046" y="12110"/>
                </a:cubicBezTo>
                <a:cubicBezTo>
                  <a:pt x="18037" y="12109"/>
                  <a:pt x="18027" y="12109"/>
                  <a:pt x="18017" y="12109"/>
                </a:cubicBezTo>
                <a:cubicBezTo>
                  <a:pt x="17753" y="12109"/>
                  <a:pt x="17400" y="12514"/>
                  <a:pt x="17079" y="12611"/>
                </a:cubicBezTo>
                <a:cubicBezTo>
                  <a:pt x="16779" y="12744"/>
                  <a:pt x="16112" y="13745"/>
                  <a:pt x="15912" y="13878"/>
                </a:cubicBezTo>
                <a:cubicBezTo>
                  <a:pt x="15711" y="14045"/>
                  <a:pt x="14878" y="14912"/>
                  <a:pt x="14577" y="15012"/>
                </a:cubicBezTo>
                <a:cubicBezTo>
                  <a:pt x="14534" y="15017"/>
                  <a:pt x="14476" y="15019"/>
                  <a:pt x="14406" y="15019"/>
                </a:cubicBezTo>
                <a:cubicBezTo>
                  <a:pt x="13987" y="15019"/>
                  <a:pt x="13162" y="14946"/>
                  <a:pt x="12876" y="14946"/>
                </a:cubicBezTo>
                <a:cubicBezTo>
                  <a:pt x="12543" y="14946"/>
                  <a:pt x="11975" y="15580"/>
                  <a:pt x="11809" y="15680"/>
                </a:cubicBezTo>
                <a:cubicBezTo>
                  <a:pt x="11642" y="15746"/>
                  <a:pt x="10608" y="16547"/>
                  <a:pt x="10474" y="16580"/>
                </a:cubicBezTo>
                <a:cubicBezTo>
                  <a:pt x="10469" y="16584"/>
                  <a:pt x="10462" y="16585"/>
                  <a:pt x="10453" y="16585"/>
                </a:cubicBezTo>
                <a:cubicBezTo>
                  <a:pt x="10295" y="16585"/>
                  <a:pt x="9598" y="16043"/>
                  <a:pt x="9440" y="15980"/>
                </a:cubicBezTo>
                <a:cubicBezTo>
                  <a:pt x="9274" y="15880"/>
                  <a:pt x="7739" y="14379"/>
                  <a:pt x="7539" y="14379"/>
                </a:cubicBezTo>
                <a:cubicBezTo>
                  <a:pt x="7305" y="14379"/>
                  <a:pt x="6605" y="13478"/>
                  <a:pt x="6205" y="13345"/>
                </a:cubicBezTo>
                <a:cubicBezTo>
                  <a:pt x="6147" y="13327"/>
                  <a:pt x="6083" y="13319"/>
                  <a:pt x="6014" y="13319"/>
                </a:cubicBezTo>
                <a:cubicBezTo>
                  <a:pt x="5562" y="13319"/>
                  <a:pt x="4911" y="13654"/>
                  <a:pt x="4737" y="13712"/>
                </a:cubicBezTo>
                <a:cubicBezTo>
                  <a:pt x="4725" y="13717"/>
                  <a:pt x="4711" y="13720"/>
                  <a:pt x="4696" y="13720"/>
                </a:cubicBezTo>
                <a:cubicBezTo>
                  <a:pt x="4445" y="13720"/>
                  <a:pt x="3726" y="13005"/>
                  <a:pt x="3569" y="12911"/>
                </a:cubicBezTo>
                <a:cubicBezTo>
                  <a:pt x="3407" y="12846"/>
                  <a:pt x="2609" y="12209"/>
                  <a:pt x="2291" y="12209"/>
                </a:cubicBezTo>
                <a:cubicBezTo>
                  <a:pt x="2283" y="12209"/>
                  <a:pt x="2276" y="12210"/>
                  <a:pt x="2269" y="12210"/>
                </a:cubicBezTo>
                <a:cubicBezTo>
                  <a:pt x="2254" y="12212"/>
                  <a:pt x="2236" y="12213"/>
                  <a:pt x="2215" y="12213"/>
                </a:cubicBezTo>
                <a:cubicBezTo>
                  <a:pt x="1788" y="12213"/>
                  <a:pt x="34" y="11910"/>
                  <a:pt x="34" y="11910"/>
                </a:cubicBezTo>
                <a:lnTo>
                  <a:pt x="0" y="11910"/>
                </a:lnTo>
                <a:lnTo>
                  <a:pt x="0" y="88265"/>
                </a:lnTo>
                <a:lnTo>
                  <a:pt x="601" y="88999"/>
                </a:lnTo>
                <a:cubicBezTo>
                  <a:pt x="601" y="88999"/>
                  <a:pt x="2635" y="88498"/>
                  <a:pt x="2969" y="88265"/>
                </a:cubicBezTo>
                <a:cubicBezTo>
                  <a:pt x="3303" y="87998"/>
                  <a:pt x="3770" y="87898"/>
                  <a:pt x="4070" y="87898"/>
                </a:cubicBezTo>
                <a:cubicBezTo>
                  <a:pt x="4303" y="87898"/>
                  <a:pt x="5271" y="88332"/>
                  <a:pt x="5638" y="88432"/>
                </a:cubicBezTo>
                <a:cubicBezTo>
                  <a:pt x="5658" y="88435"/>
                  <a:pt x="5680" y="88437"/>
                  <a:pt x="5702" y="88437"/>
                </a:cubicBezTo>
                <a:cubicBezTo>
                  <a:pt x="6088" y="88437"/>
                  <a:pt x="6788" y="87931"/>
                  <a:pt x="7072" y="87931"/>
                </a:cubicBezTo>
                <a:cubicBezTo>
                  <a:pt x="7339" y="87931"/>
                  <a:pt x="8606" y="87097"/>
                  <a:pt x="8606" y="87097"/>
                </a:cubicBezTo>
                <a:cubicBezTo>
                  <a:pt x="8606" y="87097"/>
                  <a:pt x="9607" y="88165"/>
                  <a:pt x="9774" y="88232"/>
                </a:cubicBezTo>
                <a:cubicBezTo>
                  <a:pt x="9783" y="88233"/>
                  <a:pt x="9793" y="88234"/>
                  <a:pt x="9805" y="88234"/>
                </a:cubicBezTo>
                <a:cubicBezTo>
                  <a:pt x="10071" y="88234"/>
                  <a:pt x="11118" y="87895"/>
                  <a:pt x="11342" y="87831"/>
                </a:cubicBezTo>
                <a:cubicBezTo>
                  <a:pt x="11609" y="87831"/>
                  <a:pt x="12142" y="87431"/>
                  <a:pt x="12242" y="87331"/>
                </a:cubicBezTo>
                <a:cubicBezTo>
                  <a:pt x="12246" y="87330"/>
                  <a:pt x="12251" y="87329"/>
                  <a:pt x="12258" y="87329"/>
                </a:cubicBezTo>
                <a:cubicBezTo>
                  <a:pt x="12448" y="87329"/>
                  <a:pt x="13918" y="87775"/>
                  <a:pt x="14144" y="88065"/>
                </a:cubicBezTo>
                <a:cubicBezTo>
                  <a:pt x="14411" y="88298"/>
                  <a:pt x="16112" y="89166"/>
                  <a:pt x="16312" y="89299"/>
                </a:cubicBezTo>
                <a:cubicBezTo>
                  <a:pt x="16512" y="89432"/>
                  <a:pt x="16912" y="89666"/>
                  <a:pt x="17246" y="89833"/>
                </a:cubicBezTo>
                <a:cubicBezTo>
                  <a:pt x="17579" y="89999"/>
                  <a:pt x="18547" y="90433"/>
                  <a:pt x="18980" y="90500"/>
                </a:cubicBezTo>
                <a:cubicBezTo>
                  <a:pt x="19379" y="90592"/>
                  <a:pt x="21244" y="91079"/>
                  <a:pt x="21724" y="91079"/>
                </a:cubicBezTo>
                <a:cubicBezTo>
                  <a:pt x="21766" y="91079"/>
                  <a:pt x="21797" y="91075"/>
                  <a:pt x="21816" y="91067"/>
                </a:cubicBezTo>
                <a:cubicBezTo>
                  <a:pt x="22083" y="90933"/>
                  <a:pt x="22917" y="90433"/>
                  <a:pt x="23150" y="90400"/>
                </a:cubicBezTo>
                <a:cubicBezTo>
                  <a:pt x="23417" y="90333"/>
                  <a:pt x="23717" y="89799"/>
                  <a:pt x="24084" y="89766"/>
                </a:cubicBezTo>
                <a:cubicBezTo>
                  <a:pt x="24096" y="89765"/>
                  <a:pt x="24108" y="89764"/>
                  <a:pt x="24121" y="89764"/>
                </a:cubicBezTo>
                <a:cubicBezTo>
                  <a:pt x="24468" y="89764"/>
                  <a:pt x="25149" y="90146"/>
                  <a:pt x="25490" y="90146"/>
                </a:cubicBezTo>
                <a:cubicBezTo>
                  <a:pt x="25526" y="90146"/>
                  <a:pt x="25558" y="90142"/>
                  <a:pt x="25585" y="90133"/>
                </a:cubicBezTo>
                <a:cubicBezTo>
                  <a:pt x="25852" y="90066"/>
                  <a:pt x="27053" y="89833"/>
                  <a:pt x="27487" y="89633"/>
                </a:cubicBezTo>
                <a:cubicBezTo>
                  <a:pt x="27954" y="89432"/>
                  <a:pt x="28821" y="87931"/>
                  <a:pt x="29154" y="87598"/>
                </a:cubicBezTo>
                <a:cubicBezTo>
                  <a:pt x="29488" y="87264"/>
                  <a:pt x="29888" y="85930"/>
                  <a:pt x="30122" y="85596"/>
                </a:cubicBezTo>
                <a:cubicBezTo>
                  <a:pt x="30355" y="85263"/>
                  <a:pt x="31156" y="85163"/>
                  <a:pt x="31589" y="85096"/>
                </a:cubicBezTo>
                <a:cubicBezTo>
                  <a:pt x="31990" y="84996"/>
                  <a:pt x="33791" y="84229"/>
                  <a:pt x="33958" y="84095"/>
                </a:cubicBezTo>
                <a:cubicBezTo>
                  <a:pt x="34110" y="83974"/>
                  <a:pt x="35975" y="83548"/>
                  <a:pt x="36535" y="83548"/>
                </a:cubicBezTo>
                <a:cubicBezTo>
                  <a:pt x="36590" y="83548"/>
                  <a:pt x="36633" y="83553"/>
                  <a:pt x="36660" y="83562"/>
                </a:cubicBezTo>
                <a:cubicBezTo>
                  <a:pt x="36910" y="83624"/>
                  <a:pt x="37426" y="84304"/>
                  <a:pt x="37626" y="84304"/>
                </a:cubicBezTo>
                <a:cubicBezTo>
                  <a:pt x="37639" y="84304"/>
                  <a:pt x="37650" y="84302"/>
                  <a:pt x="37660" y="84295"/>
                </a:cubicBezTo>
                <a:cubicBezTo>
                  <a:pt x="37827" y="84229"/>
                  <a:pt x="38928" y="83795"/>
                  <a:pt x="39295" y="83662"/>
                </a:cubicBezTo>
                <a:cubicBezTo>
                  <a:pt x="39345" y="83642"/>
                  <a:pt x="39399" y="83634"/>
                  <a:pt x="39455" y="83634"/>
                </a:cubicBezTo>
                <a:cubicBezTo>
                  <a:pt x="39890" y="83634"/>
                  <a:pt x="40482" y="84140"/>
                  <a:pt x="40629" y="84229"/>
                </a:cubicBezTo>
                <a:cubicBezTo>
                  <a:pt x="40829" y="84295"/>
                  <a:pt x="42164" y="85396"/>
                  <a:pt x="42164" y="85396"/>
                </a:cubicBezTo>
                <a:cubicBezTo>
                  <a:pt x="42164" y="85396"/>
                  <a:pt x="43354" y="85732"/>
                  <a:pt x="43574" y="85732"/>
                </a:cubicBezTo>
                <a:cubicBezTo>
                  <a:pt x="43584" y="85732"/>
                  <a:pt x="43592" y="85731"/>
                  <a:pt x="43598" y="85730"/>
                </a:cubicBezTo>
                <a:cubicBezTo>
                  <a:pt x="43731" y="85663"/>
                  <a:pt x="45533" y="85430"/>
                  <a:pt x="45900" y="85329"/>
                </a:cubicBezTo>
                <a:cubicBezTo>
                  <a:pt x="46267" y="85263"/>
                  <a:pt x="46500" y="84629"/>
                  <a:pt x="47000" y="84295"/>
                </a:cubicBezTo>
                <a:cubicBezTo>
                  <a:pt x="47501" y="83928"/>
                  <a:pt x="47934" y="83328"/>
                  <a:pt x="48168" y="82994"/>
                </a:cubicBezTo>
                <a:cubicBezTo>
                  <a:pt x="48435" y="82661"/>
                  <a:pt x="48768" y="82060"/>
                  <a:pt x="49169" y="81927"/>
                </a:cubicBezTo>
                <a:cubicBezTo>
                  <a:pt x="49602" y="81794"/>
                  <a:pt x="51037" y="81527"/>
                  <a:pt x="51337" y="81427"/>
                </a:cubicBezTo>
                <a:cubicBezTo>
                  <a:pt x="51637" y="81327"/>
                  <a:pt x="52438" y="81260"/>
                  <a:pt x="52938" y="81260"/>
                </a:cubicBezTo>
                <a:cubicBezTo>
                  <a:pt x="53438" y="81260"/>
                  <a:pt x="54172" y="80960"/>
                  <a:pt x="54606" y="80760"/>
                </a:cubicBezTo>
                <a:cubicBezTo>
                  <a:pt x="55006" y="80559"/>
                  <a:pt x="55306" y="80326"/>
                  <a:pt x="55507" y="80259"/>
                </a:cubicBezTo>
                <a:cubicBezTo>
                  <a:pt x="55529" y="80253"/>
                  <a:pt x="55557" y="80250"/>
                  <a:pt x="55591" y="80250"/>
                </a:cubicBezTo>
                <a:cubicBezTo>
                  <a:pt x="55813" y="80250"/>
                  <a:pt x="56268" y="80364"/>
                  <a:pt x="56698" y="80364"/>
                </a:cubicBezTo>
                <a:cubicBezTo>
                  <a:pt x="56906" y="80364"/>
                  <a:pt x="57107" y="80338"/>
                  <a:pt x="57274" y="80259"/>
                </a:cubicBezTo>
                <a:cubicBezTo>
                  <a:pt x="57808" y="80026"/>
                  <a:pt x="61111" y="79225"/>
                  <a:pt x="61111" y="79225"/>
                </a:cubicBezTo>
                <a:lnTo>
                  <a:pt x="61111" y="1570"/>
                </a:lnTo>
                <a:cubicBezTo>
                  <a:pt x="61111" y="1570"/>
                  <a:pt x="58842" y="335"/>
                  <a:pt x="58542" y="68"/>
                </a:cubicBezTo>
                <a:cubicBezTo>
                  <a:pt x="58487" y="20"/>
                  <a:pt x="58407" y="0"/>
                  <a:pt x="58313" y="0"/>
                </a:cubicBezTo>
                <a:close/>
              </a:path>
            </a:pathLst>
          </a:custGeom>
          <a:solidFill>
            <a:srgbClr val="FFFFFF"/>
          </a:solidFill>
          <a:ln>
            <a:noFill/>
          </a:ln>
          <a:effectLst>
            <a:outerShdw blurRad="57150" rotWithShape="0" algn="bl" dir="5400000" dist="19050">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50"/>
          <p:cNvSpPr/>
          <p:nvPr/>
        </p:nvSpPr>
        <p:spPr>
          <a:xfrm rot="5400000">
            <a:off x="6046612" y="1288837"/>
            <a:ext cx="617221" cy="919898"/>
          </a:xfrm>
          <a:custGeom>
            <a:rect b="b" l="l" r="r" t="t"/>
            <a:pathLst>
              <a:path extrusionOk="0" h="91079" w="61111">
                <a:moveTo>
                  <a:pt x="58313" y="0"/>
                </a:moveTo>
                <a:cubicBezTo>
                  <a:pt x="57951" y="0"/>
                  <a:pt x="57372" y="289"/>
                  <a:pt x="57108" y="369"/>
                </a:cubicBezTo>
                <a:cubicBezTo>
                  <a:pt x="56707" y="435"/>
                  <a:pt x="56274" y="535"/>
                  <a:pt x="55940" y="669"/>
                </a:cubicBezTo>
                <a:cubicBezTo>
                  <a:pt x="55896" y="680"/>
                  <a:pt x="55850" y="685"/>
                  <a:pt x="55803" y="685"/>
                </a:cubicBezTo>
                <a:cubicBezTo>
                  <a:pt x="55418" y="685"/>
                  <a:pt x="54936" y="358"/>
                  <a:pt x="54639" y="269"/>
                </a:cubicBezTo>
                <a:cubicBezTo>
                  <a:pt x="54397" y="215"/>
                  <a:pt x="53656" y="74"/>
                  <a:pt x="53151" y="74"/>
                </a:cubicBezTo>
                <a:cubicBezTo>
                  <a:pt x="53030" y="74"/>
                  <a:pt x="52922" y="82"/>
                  <a:pt x="52838" y="102"/>
                </a:cubicBezTo>
                <a:cubicBezTo>
                  <a:pt x="52603" y="180"/>
                  <a:pt x="51968" y="212"/>
                  <a:pt x="51362" y="212"/>
                </a:cubicBezTo>
                <a:cubicBezTo>
                  <a:pt x="50933" y="212"/>
                  <a:pt x="50518" y="196"/>
                  <a:pt x="50269" y="169"/>
                </a:cubicBezTo>
                <a:cubicBezTo>
                  <a:pt x="50150" y="150"/>
                  <a:pt x="50040" y="141"/>
                  <a:pt x="49938" y="141"/>
                </a:cubicBezTo>
                <a:cubicBezTo>
                  <a:pt x="49499" y="141"/>
                  <a:pt x="49206" y="294"/>
                  <a:pt x="48935" y="402"/>
                </a:cubicBezTo>
                <a:cubicBezTo>
                  <a:pt x="48602" y="535"/>
                  <a:pt x="48001" y="1069"/>
                  <a:pt x="47801" y="1236"/>
                </a:cubicBezTo>
                <a:cubicBezTo>
                  <a:pt x="47630" y="1378"/>
                  <a:pt x="46854" y="1738"/>
                  <a:pt x="46339" y="1738"/>
                </a:cubicBezTo>
                <a:cubicBezTo>
                  <a:pt x="46250" y="1738"/>
                  <a:pt x="46169" y="1728"/>
                  <a:pt x="46100" y="1703"/>
                </a:cubicBezTo>
                <a:cubicBezTo>
                  <a:pt x="46031" y="1678"/>
                  <a:pt x="45949" y="1668"/>
                  <a:pt x="45858" y="1668"/>
                </a:cubicBezTo>
                <a:cubicBezTo>
                  <a:pt x="45328" y="1668"/>
                  <a:pt x="44498" y="2033"/>
                  <a:pt x="44299" y="2203"/>
                </a:cubicBezTo>
                <a:cubicBezTo>
                  <a:pt x="44065" y="2403"/>
                  <a:pt x="43331" y="3004"/>
                  <a:pt x="43031" y="3204"/>
                </a:cubicBezTo>
                <a:cubicBezTo>
                  <a:pt x="42764" y="3404"/>
                  <a:pt x="42497" y="3938"/>
                  <a:pt x="42264" y="4038"/>
                </a:cubicBezTo>
                <a:cubicBezTo>
                  <a:pt x="41997" y="4105"/>
                  <a:pt x="40162" y="4538"/>
                  <a:pt x="39895" y="4738"/>
                </a:cubicBezTo>
                <a:cubicBezTo>
                  <a:pt x="39595" y="4939"/>
                  <a:pt x="39095" y="5706"/>
                  <a:pt x="38761" y="6006"/>
                </a:cubicBezTo>
                <a:cubicBezTo>
                  <a:pt x="38394" y="6240"/>
                  <a:pt x="37093" y="6273"/>
                  <a:pt x="36760" y="6540"/>
                </a:cubicBezTo>
                <a:cubicBezTo>
                  <a:pt x="36360" y="6773"/>
                  <a:pt x="34992" y="7440"/>
                  <a:pt x="34992" y="7440"/>
                </a:cubicBezTo>
                <a:cubicBezTo>
                  <a:pt x="34992" y="7440"/>
                  <a:pt x="34961" y="8580"/>
                  <a:pt x="34840" y="8580"/>
                </a:cubicBezTo>
                <a:cubicBezTo>
                  <a:pt x="34835" y="8580"/>
                  <a:pt x="34830" y="8578"/>
                  <a:pt x="34825" y="8575"/>
                </a:cubicBezTo>
                <a:cubicBezTo>
                  <a:pt x="34692" y="8508"/>
                  <a:pt x="33691" y="7674"/>
                  <a:pt x="33357" y="7507"/>
                </a:cubicBezTo>
                <a:cubicBezTo>
                  <a:pt x="33298" y="7477"/>
                  <a:pt x="33187" y="7465"/>
                  <a:pt x="33043" y="7465"/>
                </a:cubicBezTo>
                <a:cubicBezTo>
                  <a:pt x="32378" y="7465"/>
                  <a:pt x="31014" y="7737"/>
                  <a:pt x="30822" y="7874"/>
                </a:cubicBezTo>
                <a:cubicBezTo>
                  <a:pt x="30622" y="8041"/>
                  <a:pt x="29521" y="8841"/>
                  <a:pt x="29421" y="8941"/>
                </a:cubicBezTo>
                <a:cubicBezTo>
                  <a:pt x="29288" y="9075"/>
                  <a:pt x="28554" y="9408"/>
                  <a:pt x="28354" y="9542"/>
                </a:cubicBezTo>
                <a:cubicBezTo>
                  <a:pt x="28220" y="9709"/>
                  <a:pt x="26986" y="10076"/>
                  <a:pt x="26986" y="10443"/>
                </a:cubicBezTo>
                <a:cubicBezTo>
                  <a:pt x="26986" y="10843"/>
                  <a:pt x="26352" y="11343"/>
                  <a:pt x="26252" y="11577"/>
                </a:cubicBezTo>
                <a:cubicBezTo>
                  <a:pt x="26086" y="11844"/>
                  <a:pt x="25318" y="12010"/>
                  <a:pt x="24918" y="12210"/>
                </a:cubicBezTo>
                <a:cubicBezTo>
                  <a:pt x="24484" y="12411"/>
                  <a:pt x="23751" y="13044"/>
                  <a:pt x="23317" y="13211"/>
                </a:cubicBezTo>
                <a:cubicBezTo>
                  <a:pt x="23225" y="13249"/>
                  <a:pt x="23107" y="13263"/>
                  <a:pt x="22976" y="13263"/>
                </a:cubicBezTo>
                <a:cubicBezTo>
                  <a:pt x="22647" y="13263"/>
                  <a:pt x="22236" y="13176"/>
                  <a:pt x="21965" y="13176"/>
                </a:cubicBezTo>
                <a:cubicBezTo>
                  <a:pt x="21875" y="13176"/>
                  <a:pt x="21800" y="13186"/>
                  <a:pt x="21749" y="13211"/>
                </a:cubicBezTo>
                <a:cubicBezTo>
                  <a:pt x="21728" y="13220"/>
                  <a:pt x="21704" y="13225"/>
                  <a:pt x="21675" y="13225"/>
                </a:cubicBezTo>
                <a:cubicBezTo>
                  <a:pt x="21292" y="13225"/>
                  <a:pt x="20265" y="12444"/>
                  <a:pt x="20048" y="12444"/>
                </a:cubicBezTo>
                <a:cubicBezTo>
                  <a:pt x="19781" y="12444"/>
                  <a:pt x="18313" y="12210"/>
                  <a:pt x="18046" y="12110"/>
                </a:cubicBezTo>
                <a:cubicBezTo>
                  <a:pt x="18037" y="12109"/>
                  <a:pt x="18027" y="12109"/>
                  <a:pt x="18017" y="12109"/>
                </a:cubicBezTo>
                <a:cubicBezTo>
                  <a:pt x="17753" y="12109"/>
                  <a:pt x="17400" y="12514"/>
                  <a:pt x="17079" y="12611"/>
                </a:cubicBezTo>
                <a:cubicBezTo>
                  <a:pt x="16779" y="12744"/>
                  <a:pt x="16112" y="13745"/>
                  <a:pt x="15912" y="13878"/>
                </a:cubicBezTo>
                <a:cubicBezTo>
                  <a:pt x="15711" y="14045"/>
                  <a:pt x="14878" y="14912"/>
                  <a:pt x="14577" y="15012"/>
                </a:cubicBezTo>
                <a:cubicBezTo>
                  <a:pt x="14534" y="15017"/>
                  <a:pt x="14476" y="15019"/>
                  <a:pt x="14406" y="15019"/>
                </a:cubicBezTo>
                <a:cubicBezTo>
                  <a:pt x="13987" y="15019"/>
                  <a:pt x="13162" y="14946"/>
                  <a:pt x="12876" y="14946"/>
                </a:cubicBezTo>
                <a:cubicBezTo>
                  <a:pt x="12543" y="14946"/>
                  <a:pt x="11975" y="15580"/>
                  <a:pt x="11809" y="15680"/>
                </a:cubicBezTo>
                <a:cubicBezTo>
                  <a:pt x="11642" y="15746"/>
                  <a:pt x="10608" y="16547"/>
                  <a:pt x="10474" y="16580"/>
                </a:cubicBezTo>
                <a:cubicBezTo>
                  <a:pt x="10469" y="16584"/>
                  <a:pt x="10462" y="16585"/>
                  <a:pt x="10453" y="16585"/>
                </a:cubicBezTo>
                <a:cubicBezTo>
                  <a:pt x="10295" y="16585"/>
                  <a:pt x="9598" y="16043"/>
                  <a:pt x="9440" y="15980"/>
                </a:cubicBezTo>
                <a:cubicBezTo>
                  <a:pt x="9274" y="15880"/>
                  <a:pt x="7739" y="14379"/>
                  <a:pt x="7539" y="14379"/>
                </a:cubicBezTo>
                <a:cubicBezTo>
                  <a:pt x="7305" y="14379"/>
                  <a:pt x="6605" y="13478"/>
                  <a:pt x="6205" y="13345"/>
                </a:cubicBezTo>
                <a:cubicBezTo>
                  <a:pt x="6147" y="13327"/>
                  <a:pt x="6083" y="13319"/>
                  <a:pt x="6014" y="13319"/>
                </a:cubicBezTo>
                <a:cubicBezTo>
                  <a:pt x="5562" y="13319"/>
                  <a:pt x="4911" y="13654"/>
                  <a:pt x="4737" y="13712"/>
                </a:cubicBezTo>
                <a:cubicBezTo>
                  <a:pt x="4725" y="13717"/>
                  <a:pt x="4711" y="13720"/>
                  <a:pt x="4696" y="13720"/>
                </a:cubicBezTo>
                <a:cubicBezTo>
                  <a:pt x="4445" y="13720"/>
                  <a:pt x="3726" y="13005"/>
                  <a:pt x="3569" y="12911"/>
                </a:cubicBezTo>
                <a:cubicBezTo>
                  <a:pt x="3407" y="12846"/>
                  <a:pt x="2609" y="12209"/>
                  <a:pt x="2291" y="12209"/>
                </a:cubicBezTo>
                <a:cubicBezTo>
                  <a:pt x="2283" y="12209"/>
                  <a:pt x="2276" y="12210"/>
                  <a:pt x="2269" y="12210"/>
                </a:cubicBezTo>
                <a:cubicBezTo>
                  <a:pt x="2254" y="12212"/>
                  <a:pt x="2236" y="12213"/>
                  <a:pt x="2215" y="12213"/>
                </a:cubicBezTo>
                <a:cubicBezTo>
                  <a:pt x="1788" y="12213"/>
                  <a:pt x="34" y="11910"/>
                  <a:pt x="34" y="11910"/>
                </a:cubicBezTo>
                <a:lnTo>
                  <a:pt x="0" y="11910"/>
                </a:lnTo>
                <a:lnTo>
                  <a:pt x="0" y="88265"/>
                </a:lnTo>
                <a:lnTo>
                  <a:pt x="601" y="88999"/>
                </a:lnTo>
                <a:cubicBezTo>
                  <a:pt x="601" y="88999"/>
                  <a:pt x="2635" y="88498"/>
                  <a:pt x="2969" y="88265"/>
                </a:cubicBezTo>
                <a:cubicBezTo>
                  <a:pt x="3303" y="87998"/>
                  <a:pt x="3770" y="87898"/>
                  <a:pt x="4070" y="87898"/>
                </a:cubicBezTo>
                <a:cubicBezTo>
                  <a:pt x="4303" y="87898"/>
                  <a:pt x="5271" y="88332"/>
                  <a:pt x="5638" y="88432"/>
                </a:cubicBezTo>
                <a:cubicBezTo>
                  <a:pt x="5658" y="88435"/>
                  <a:pt x="5680" y="88437"/>
                  <a:pt x="5702" y="88437"/>
                </a:cubicBezTo>
                <a:cubicBezTo>
                  <a:pt x="6088" y="88437"/>
                  <a:pt x="6788" y="87931"/>
                  <a:pt x="7072" y="87931"/>
                </a:cubicBezTo>
                <a:cubicBezTo>
                  <a:pt x="7339" y="87931"/>
                  <a:pt x="8606" y="87097"/>
                  <a:pt x="8606" y="87097"/>
                </a:cubicBezTo>
                <a:cubicBezTo>
                  <a:pt x="8606" y="87097"/>
                  <a:pt x="9607" y="88165"/>
                  <a:pt x="9774" y="88232"/>
                </a:cubicBezTo>
                <a:cubicBezTo>
                  <a:pt x="9783" y="88233"/>
                  <a:pt x="9793" y="88234"/>
                  <a:pt x="9805" y="88234"/>
                </a:cubicBezTo>
                <a:cubicBezTo>
                  <a:pt x="10071" y="88234"/>
                  <a:pt x="11118" y="87895"/>
                  <a:pt x="11342" y="87831"/>
                </a:cubicBezTo>
                <a:cubicBezTo>
                  <a:pt x="11609" y="87831"/>
                  <a:pt x="12142" y="87431"/>
                  <a:pt x="12242" y="87331"/>
                </a:cubicBezTo>
                <a:cubicBezTo>
                  <a:pt x="12246" y="87330"/>
                  <a:pt x="12251" y="87329"/>
                  <a:pt x="12258" y="87329"/>
                </a:cubicBezTo>
                <a:cubicBezTo>
                  <a:pt x="12448" y="87329"/>
                  <a:pt x="13918" y="87775"/>
                  <a:pt x="14144" y="88065"/>
                </a:cubicBezTo>
                <a:cubicBezTo>
                  <a:pt x="14411" y="88298"/>
                  <a:pt x="16112" y="89166"/>
                  <a:pt x="16312" y="89299"/>
                </a:cubicBezTo>
                <a:cubicBezTo>
                  <a:pt x="16512" y="89432"/>
                  <a:pt x="16912" y="89666"/>
                  <a:pt x="17246" y="89833"/>
                </a:cubicBezTo>
                <a:cubicBezTo>
                  <a:pt x="17579" y="89999"/>
                  <a:pt x="18547" y="90433"/>
                  <a:pt x="18980" y="90500"/>
                </a:cubicBezTo>
                <a:cubicBezTo>
                  <a:pt x="19379" y="90592"/>
                  <a:pt x="21244" y="91079"/>
                  <a:pt x="21724" y="91079"/>
                </a:cubicBezTo>
                <a:cubicBezTo>
                  <a:pt x="21766" y="91079"/>
                  <a:pt x="21797" y="91075"/>
                  <a:pt x="21816" y="91067"/>
                </a:cubicBezTo>
                <a:cubicBezTo>
                  <a:pt x="22083" y="90933"/>
                  <a:pt x="22917" y="90433"/>
                  <a:pt x="23150" y="90400"/>
                </a:cubicBezTo>
                <a:cubicBezTo>
                  <a:pt x="23417" y="90333"/>
                  <a:pt x="23717" y="89799"/>
                  <a:pt x="24084" y="89766"/>
                </a:cubicBezTo>
                <a:cubicBezTo>
                  <a:pt x="24096" y="89765"/>
                  <a:pt x="24108" y="89764"/>
                  <a:pt x="24121" y="89764"/>
                </a:cubicBezTo>
                <a:cubicBezTo>
                  <a:pt x="24468" y="89764"/>
                  <a:pt x="25149" y="90146"/>
                  <a:pt x="25490" y="90146"/>
                </a:cubicBezTo>
                <a:cubicBezTo>
                  <a:pt x="25526" y="90146"/>
                  <a:pt x="25558" y="90142"/>
                  <a:pt x="25585" y="90133"/>
                </a:cubicBezTo>
                <a:cubicBezTo>
                  <a:pt x="25852" y="90066"/>
                  <a:pt x="27053" y="89833"/>
                  <a:pt x="27487" y="89633"/>
                </a:cubicBezTo>
                <a:cubicBezTo>
                  <a:pt x="27954" y="89432"/>
                  <a:pt x="28821" y="87931"/>
                  <a:pt x="29154" y="87598"/>
                </a:cubicBezTo>
                <a:cubicBezTo>
                  <a:pt x="29488" y="87264"/>
                  <a:pt x="29888" y="85930"/>
                  <a:pt x="30122" y="85596"/>
                </a:cubicBezTo>
                <a:cubicBezTo>
                  <a:pt x="30355" y="85263"/>
                  <a:pt x="31156" y="85163"/>
                  <a:pt x="31589" y="85096"/>
                </a:cubicBezTo>
                <a:cubicBezTo>
                  <a:pt x="31990" y="84996"/>
                  <a:pt x="33791" y="84229"/>
                  <a:pt x="33958" y="84095"/>
                </a:cubicBezTo>
                <a:cubicBezTo>
                  <a:pt x="34110" y="83974"/>
                  <a:pt x="35975" y="83548"/>
                  <a:pt x="36535" y="83548"/>
                </a:cubicBezTo>
                <a:cubicBezTo>
                  <a:pt x="36590" y="83548"/>
                  <a:pt x="36633" y="83553"/>
                  <a:pt x="36660" y="83562"/>
                </a:cubicBezTo>
                <a:cubicBezTo>
                  <a:pt x="36910" y="83624"/>
                  <a:pt x="37426" y="84304"/>
                  <a:pt x="37626" y="84304"/>
                </a:cubicBezTo>
                <a:cubicBezTo>
                  <a:pt x="37639" y="84304"/>
                  <a:pt x="37650" y="84302"/>
                  <a:pt x="37660" y="84295"/>
                </a:cubicBezTo>
                <a:cubicBezTo>
                  <a:pt x="37827" y="84229"/>
                  <a:pt x="38928" y="83795"/>
                  <a:pt x="39295" y="83662"/>
                </a:cubicBezTo>
                <a:cubicBezTo>
                  <a:pt x="39345" y="83642"/>
                  <a:pt x="39399" y="83634"/>
                  <a:pt x="39455" y="83634"/>
                </a:cubicBezTo>
                <a:cubicBezTo>
                  <a:pt x="39890" y="83634"/>
                  <a:pt x="40482" y="84140"/>
                  <a:pt x="40629" y="84229"/>
                </a:cubicBezTo>
                <a:cubicBezTo>
                  <a:pt x="40829" y="84295"/>
                  <a:pt x="42164" y="85396"/>
                  <a:pt x="42164" y="85396"/>
                </a:cubicBezTo>
                <a:cubicBezTo>
                  <a:pt x="42164" y="85396"/>
                  <a:pt x="43354" y="85732"/>
                  <a:pt x="43574" y="85732"/>
                </a:cubicBezTo>
                <a:cubicBezTo>
                  <a:pt x="43584" y="85732"/>
                  <a:pt x="43592" y="85731"/>
                  <a:pt x="43598" y="85730"/>
                </a:cubicBezTo>
                <a:cubicBezTo>
                  <a:pt x="43731" y="85663"/>
                  <a:pt x="45533" y="85430"/>
                  <a:pt x="45900" y="85329"/>
                </a:cubicBezTo>
                <a:cubicBezTo>
                  <a:pt x="46267" y="85263"/>
                  <a:pt x="46500" y="84629"/>
                  <a:pt x="47000" y="84295"/>
                </a:cubicBezTo>
                <a:cubicBezTo>
                  <a:pt x="47501" y="83928"/>
                  <a:pt x="47934" y="83328"/>
                  <a:pt x="48168" y="82994"/>
                </a:cubicBezTo>
                <a:cubicBezTo>
                  <a:pt x="48435" y="82661"/>
                  <a:pt x="48768" y="82060"/>
                  <a:pt x="49169" y="81927"/>
                </a:cubicBezTo>
                <a:cubicBezTo>
                  <a:pt x="49602" y="81794"/>
                  <a:pt x="51037" y="81527"/>
                  <a:pt x="51337" y="81427"/>
                </a:cubicBezTo>
                <a:cubicBezTo>
                  <a:pt x="51637" y="81327"/>
                  <a:pt x="52438" y="81260"/>
                  <a:pt x="52938" y="81260"/>
                </a:cubicBezTo>
                <a:cubicBezTo>
                  <a:pt x="53438" y="81260"/>
                  <a:pt x="54172" y="80960"/>
                  <a:pt x="54606" y="80760"/>
                </a:cubicBezTo>
                <a:cubicBezTo>
                  <a:pt x="55006" y="80559"/>
                  <a:pt x="55306" y="80326"/>
                  <a:pt x="55507" y="80259"/>
                </a:cubicBezTo>
                <a:cubicBezTo>
                  <a:pt x="55529" y="80253"/>
                  <a:pt x="55557" y="80250"/>
                  <a:pt x="55591" y="80250"/>
                </a:cubicBezTo>
                <a:cubicBezTo>
                  <a:pt x="55813" y="80250"/>
                  <a:pt x="56268" y="80364"/>
                  <a:pt x="56698" y="80364"/>
                </a:cubicBezTo>
                <a:cubicBezTo>
                  <a:pt x="56906" y="80364"/>
                  <a:pt x="57107" y="80338"/>
                  <a:pt x="57274" y="80259"/>
                </a:cubicBezTo>
                <a:cubicBezTo>
                  <a:pt x="57808" y="80026"/>
                  <a:pt x="61111" y="79225"/>
                  <a:pt x="61111" y="79225"/>
                </a:cubicBezTo>
                <a:lnTo>
                  <a:pt x="61111" y="1570"/>
                </a:lnTo>
                <a:cubicBezTo>
                  <a:pt x="61111" y="1570"/>
                  <a:pt x="58842" y="335"/>
                  <a:pt x="58542" y="68"/>
                </a:cubicBezTo>
                <a:cubicBezTo>
                  <a:pt x="58487" y="20"/>
                  <a:pt x="58407" y="0"/>
                  <a:pt x="58313" y="0"/>
                </a:cubicBezTo>
                <a:close/>
              </a:path>
            </a:pathLst>
          </a:custGeom>
          <a:solidFill>
            <a:srgbClr val="FFFFFF"/>
          </a:solidFill>
          <a:ln>
            <a:noFill/>
          </a:ln>
          <a:effectLst>
            <a:outerShdw blurRad="57150" rotWithShape="0" algn="bl" dir="5400000" dist="19050">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50"/>
          <p:cNvSpPr/>
          <p:nvPr/>
        </p:nvSpPr>
        <p:spPr>
          <a:xfrm>
            <a:off x="2606481" y="2406085"/>
            <a:ext cx="384055" cy="240025"/>
          </a:xfrm>
          <a:custGeom>
            <a:rect b="b" l="l" r="r" t="t"/>
            <a:pathLst>
              <a:path extrusionOk="0" h="11102" w="17461">
                <a:moveTo>
                  <a:pt x="8755" y="1029"/>
                </a:moveTo>
                <a:cubicBezTo>
                  <a:pt x="8883" y="1029"/>
                  <a:pt x="8987" y="1136"/>
                  <a:pt x="8987" y="1261"/>
                </a:cubicBezTo>
                <a:lnTo>
                  <a:pt x="8987" y="2060"/>
                </a:lnTo>
                <a:lnTo>
                  <a:pt x="3588" y="2060"/>
                </a:lnTo>
                <a:lnTo>
                  <a:pt x="3588" y="1261"/>
                </a:lnTo>
                <a:cubicBezTo>
                  <a:pt x="3588" y="1133"/>
                  <a:pt x="3695" y="1029"/>
                  <a:pt x="3820" y="1029"/>
                </a:cubicBezTo>
                <a:close/>
                <a:moveTo>
                  <a:pt x="3779" y="3081"/>
                </a:moveTo>
                <a:cubicBezTo>
                  <a:pt x="4055" y="3081"/>
                  <a:pt x="4281" y="3299"/>
                  <a:pt x="4292" y="3574"/>
                </a:cubicBezTo>
                <a:lnTo>
                  <a:pt x="4516" y="10081"/>
                </a:lnTo>
                <a:lnTo>
                  <a:pt x="2390" y="10081"/>
                </a:lnTo>
                <a:lnTo>
                  <a:pt x="2617" y="3574"/>
                </a:lnTo>
                <a:cubicBezTo>
                  <a:pt x="2628" y="3299"/>
                  <a:pt x="2852" y="3081"/>
                  <a:pt x="3127" y="3081"/>
                </a:cubicBezTo>
                <a:close/>
                <a:moveTo>
                  <a:pt x="7342" y="3075"/>
                </a:moveTo>
                <a:cubicBezTo>
                  <a:pt x="7293" y="3220"/>
                  <a:pt x="7260" y="3373"/>
                  <a:pt x="7257" y="3536"/>
                </a:cubicBezTo>
                <a:lnTo>
                  <a:pt x="7028" y="10081"/>
                </a:lnTo>
                <a:lnTo>
                  <a:pt x="5541" y="10081"/>
                </a:lnTo>
                <a:lnTo>
                  <a:pt x="5315" y="3536"/>
                </a:lnTo>
                <a:cubicBezTo>
                  <a:pt x="5307" y="3375"/>
                  <a:pt x="5280" y="3223"/>
                  <a:pt x="5228" y="3075"/>
                </a:cubicBezTo>
                <a:close/>
                <a:moveTo>
                  <a:pt x="9440" y="3081"/>
                </a:moveTo>
                <a:cubicBezTo>
                  <a:pt x="9716" y="3081"/>
                  <a:pt x="9942" y="3299"/>
                  <a:pt x="9953" y="3574"/>
                </a:cubicBezTo>
                <a:lnTo>
                  <a:pt x="10177" y="10081"/>
                </a:lnTo>
                <a:lnTo>
                  <a:pt x="8051" y="10081"/>
                </a:lnTo>
                <a:lnTo>
                  <a:pt x="8278" y="3574"/>
                </a:lnTo>
                <a:cubicBezTo>
                  <a:pt x="8289" y="3299"/>
                  <a:pt x="8512" y="3081"/>
                  <a:pt x="8788" y="3081"/>
                </a:cubicBezTo>
                <a:close/>
                <a:moveTo>
                  <a:pt x="14468" y="3081"/>
                </a:moveTo>
                <a:cubicBezTo>
                  <a:pt x="14555" y="3081"/>
                  <a:pt x="14632" y="3152"/>
                  <a:pt x="14637" y="3239"/>
                </a:cubicBezTo>
                <a:lnTo>
                  <a:pt x="15016" y="10081"/>
                </a:lnTo>
                <a:lnTo>
                  <a:pt x="13338" y="10081"/>
                </a:lnTo>
                <a:lnTo>
                  <a:pt x="13338" y="3250"/>
                </a:lnTo>
                <a:cubicBezTo>
                  <a:pt x="13338" y="3154"/>
                  <a:pt x="13412" y="3081"/>
                  <a:pt x="13508" y="3081"/>
                </a:cubicBezTo>
                <a:close/>
                <a:moveTo>
                  <a:pt x="3817" y="1"/>
                </a:moveTo>
                <a:cubicBezTo>
                  <a:pt x="3124" y="1"/>
                  <a:pt x="2562" y="563"/>
                  <a:pt x="2562" y="1256"/>
                </a:cubicBezTo>
                <a:lnTo>
                  <a:pt x="2562" y="2159"/>
                </a:lnTo>
                <a:cubicBezTo>
                  <a:pt x="2009" y="2377"/>
                  <a:pt x="1618" y="2903"/>
                  <a:pt x="1594" y="3534"/>
                </a:cubicBezTo>
                <a:lnTo>
                  <a:pt x="1365" y="10078"/>
                </a:lnTo>
                <a:lnTo>
                  <a:pt x="1" y="10078"/>
                </a:lnTo>
                <a:lnTo>
                  <a:pt x="1" y="11101"/>
                </a:lnTo>
                <a:lnTo>
                  <a:pt x="17461" y="11101"/>
                </a:lnTo>
                <a:lnTo>
                  <a:pt x="17461" y="10078"/>
                </a:lnTo>
                <a:lnTo>
                  <a:pt x="16039" y="10078"/>
                </a:lnTo>
                <a:lnTo>
                  <a:pt x="16039" y="10081"/>
                </a:lnTo>
                <a:lnTo>
                  <a:pt x="15657" y="3182"/>
                </a:lnTo>
                <a:cubicBezTo>
                  <a:pt x="15622" y="2551"/>
                  <a:pt x="15098" y="2052"/>
                  <a:pt x="14468" y="2052"/>
                </a:cubicBezTo>
                <a:lnTo>
                  <a:pt x="13508" y="2052"/>
                </a:lnTo>
                <a:cubicBezTo>
                  <a:pt x="12850" y="2052"/>
                  <a:pt x="12315" y="2587"/>
                  <a:pt x="12315" y="3247"/>
                </a:cubicBezTo>
                <a:lnTo>
                  <a:pt x="12315" y="10078"/>
                </a:lnTo>
                <a:lnTo>
                  <a:pt x="11202" y="10078"/>
                </a:lnTo>
                <a:lnTo>
                  <a:pt x="10976" y="3534"/>
                </a:lnTo>
                <a:cubicBezTo>
                  <a:pt x="10954" y="2903"/>
                  <a:pt x="10559" y="2377"/>
                  <a:pt x="10007" y="2159"/>
                </a:cubicBezTo>
                <a:lnTo>
                  <a:pt x="10007" y="1256"/>
                </a:lnTo>
                <a:cubicBezTo>
                  <a:pt x="10007" y="563"/>
                  <a:pt x="9443" y="1"/>
                  <a:pt x="87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52" name="Google Shape;3352;p50"/>
          <p:cNvGrpSpPr/>
          <p:nvPr/>
        </p:nvGrpSpPr>
        <p:grpSpPr>
          <a:xfrm>
            <a:off x="6179207" y="1556758"/>
            <a:ext cx="352032" cy="384055"/>
            <a:chOff x="6269600" y="3299400"/>
            <a:chExt cx="399900" cy="436525"/>
          </a:xfrm>
        </p:grpSpPr>
        <p:sp>
          <p:nvSpPr>
            <p:cNvPr id="3353" name="Google Shape;3353;p50"/>
            <p:cNvSpPr/>
            <p:nvPr/>
          </p:nvSpPr>
          <p:spPr>
            <a:xfrm>
              <a:off x="6269600" y="3299400"/>
              <a:ext cx="399900" cy="436525"/>
            </a:xfrm>
            <a:custGeom>
              <a:rect b="b" l="l" r="r" t="t"/>
              <a:pathLst>
                <a:path extrusionOk="0" h="17461" w="15996">
                  <a:moveTo>
                    <a:pt x="7994" y="1018"/>
                  </a:moveTo>
                  <a:cubicBezTo>
                    <a:pt x="8389" y="1018"/>
                    <a:pt x="8711" y="1340"/>
                    <a:pt x="8711" y="1735"/>
                  </a:cubicBezTo>
                  <a:lnTo>
                    <a:pt x="8711" y="2224"/>
                  </a:lnTo>
                  <a:cubicBezTo>
                    <a:pt x="8474" y="2196"/>
                    <a:pt x="8237" y="2177"/>
                    <a:pt x="7994" y="2177"/>
                  </a:cubicBezTo>
                  <a:cubicBezTo>
                    <a:pt x="7751" y="2177"/>
                    <a:pt x="7514" y="2194"/>
                    <a:pt x="7279" y="2224"/>
                  </a:cubicBezTo>
                  <a:lnTo>
                    <a:pt x="7279" y="1735"/>
                  </a:lnTo>
                  <a:cubicBezTo>
                    <a:pt x="7279" y="1340"/>
                    <a:pt x="7598" y="1018"/>
                    <a:pt x="7994" y="1018"/>
                  </a:cubicBezTo>
                  <a:close/>
                  <a:moveTo>
                    <a:pt x="7994" y="3206"/>
                  </a:moveTo>
                  <a:cubicBezTo>
                    <a:pt x="10667" y="3206"/>
                    <a:pt x="12844" y="5380"/>
                    <a:pt x="12844" y="8054"/>
                  </a:cubicBezTo>
                  <a:lnTo>
                    <a:pt x="12844" y="10222"/>
                  </a:lnTo>
                  <a:lnTo>
                    <a:pt x="3140" y="10222"/>
                  </a:lnTo>
                  <a:lnTo>
                    <a:pt x="3140" y="8054"/>
                  </a:lnTo>
                  <a:cubicBezTo>
                    <a:pt x="3146" y="5380"/>
                    <a:pt x="5320" y="3206"/>
                    <a:pt x="7994" y="3206"/>
                  </a:cubicBezTo>
                  <a:close/>
                  <a:moveTo>
                    <a:pt x="12847" y="11243"/>
                  </a:moveTo>
                  <a:lnTo>
                    <a:pt x="12847" y="12282"/>
                  </a:lnTo>
                  <a:lnTo>
                    <a:pt x="3146" y="12282"/>
                  </a:lnTo>
                  <a:lnTo>
                    <a:pt x="3146" y="11243"/>
                  </a:lnTo>
                  <a:close/>
                  <a:moveTo>
                    <a:pt x="13090" y="13305"/>
                  </a:moveTo>
                  <a:lnTo>
                    <a:pt x="14135" y="14803"/>
                  </a:lnTo>
                  <a:cubicBezTo>
                    <a:pt x="13123" y="14950"/>
                    <a:pt x="11371" y="15294"/>
                    <a:pt x="9653" y="16080"/>
                  </a:cubicBezTo>
                  <a:cubicBezTo>
                    <a:pt x="9134" y="16316"/>
                    <a:pt x="8565" y="16434"/>
                    <a:pt x="7995" y="16434"/>
                  </a:cubicBezTo>
                  <a:cubicBezTo>
                    <a:pt x="7426" y="16434"/>
                    <a:pt x="6856" y="16316"/>
                    <a:pt x="6338" y="16080"/>
                  </a:cubicBezTo>
                  <a:cubicBezTo>
                    <a:pt x="4619" y="15294"/>
                    <a:pt x="2868" y="14950"/>
                    <a:pt x="1853" y="14803"/>
                  </a:cubicBezTo>
                  <a:lnTo>
                    <a:pt x="2900" y="13305"/>
                  </a:lnTo>
                  <a:close/>
                  <a:moveTo>
                    <a:pt x="7997" y="0"/>
                  </a:moveTo>
                  <a:cubicBezTo>
                    <a:pt x="7039" y="0"/>
                    <a:pt x="6259" y="780"/>
                    <a:pt x="6259" y="1738"/>
                  </a:cubicBezTo>
                  <a:lnTo>
                    <a:pt x="6259" y="2445"/>
                  </a:lnTo>
                  <a:cubicBezTo>
                    <a:pt x="3869" y="3189"/>
                    <a:pt x="2126" y="5421"/>
                    <a:pt x="2126" y="8054"/>
                  </a:cubicBezTo>
                  <a:lnTo>
                    <a:pt x="2126" y="12634"/>
                  </a:lnTo>
                  <a:lnTo>
                    <a:pt x="0" y="15670"/>
                  </a:lnTo>
                  <a:lnTo>
                    <a:pt x="909" y="15728"/>
                  </a:lnTo>
                  <a:cubicBezTo>
                    <a:pt x="936" y="15731"/>
                    <a:pt x="3492" y="15905"/>
                    <a:pt x="5915" y="17013"/>
                  </a:cubicBezTo>
                  <a:cubicBezTo>
                    <a:pt x="6564" y="17310"/>
                    <a:pt x="7282" y="17460"/>
                    <a:pt x="7997" y="17460"/>
                  </a:cubicBezTo>
                  <a:cubicBezTo>
                    <a:pt x="8714" y="17460"/>
                    <a:pt x="9429" y="17310"/>
                    <a:pt x="10081" y="17013"/>
                  </a:cubicBezTo>
                  <a:cubicBezTo>
                    <a:pt x="12495" y="15911"/>
                    <a:pt x="15062" y="15731"/>
                    <a:pt x="15087" y="15728"/>
                  </a:cubicBezTo>
                  <a:lnTo>
                    <a:pt x="15995" y="15670"/>
                  </a:lnTo>
                  <a:lnTo>
                    <a:pt x="13870" y="12634"/>
                  </a:lnTo>
                  <a:lnTo>
                    <a:pt x="13870" y="8054"/>
                  </a:lnTo>
                  <a:cubicBezTo>
                    <a:pt x="13870" y="5421"/>
                    <a:pt x="12127" y="3189"/>
                    <a:pt x="9737" y="2445"/>
                  </a:cubicBezTo>
                  <a:lnTo>
                    <a:pt x="9737" y="1738"/>
                  </a:lnTo>
                  <a:cubicBezTo>
                    <a:pt x="9737" y="780"/>
                    <a:pt x="8957" y="0"/>
                    <a:pt x="79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50"/>
            <p:cNvSpPr/>
            <p:nvPr/>
          </p:nvSpPr>
          <p:spPr>
            <a:xfrm>
              <a:off x="6413700" y="3404275"/>
              <a:ext cx="111750" cy="129350"/>
            </a:xfrm>
            <a:custGeom>
              <a:rect b="b" l="l" r="r" t="t"/>
              <a:pathLst>
                <a:path extrusionOk="0" h="5174" w="4470">
                  <a:moveTo>
                    <a:pt x="2233" y="1504"/>
                  </a:moveTo>
                  <a:lnTo>
                    <a:pt x="2623" y="1916"/>
                  </a:lnTo>
                  <a:lnTo>
                    <a:pt x="3174" y="2044"/>
                  </a:lnTo>
                  <a:lnTo>
                    <a:pt x="3010" y="2587"/>
                  </a:lnTo>
                  <a:lnTo>
                    <a:pt x="3174" y="3130"/>
                  </a:lnTo>
                  <a:lnTo>
                    <a:pt x="2623" y="3258"/>
                  </a:lnTo>
                  <a:lnTo>
                    <a:pt x="2233" y="3673"/>
                  </a:lnTo>
                  <a:lnTo>
                    <a:pt x="1845" y="3256"/>
                  </a:lnTo>
                  <a:lnTo>
                    <a:pt x="1291" y="3127"/>
                  </a:lnTo>
                  <a:lnTo>
                    <a:pt x="1455" y="2585"/>
                  </a:lnTo>
                  <a:lnTo>
                    <a:pt x="1291" y="2044"/>
                  </a:lnTo>
                  <a:lnTo>
                    <a:pt x="1845" y="1916"/>
                  </a:lnTo>
                  <a:lnTo>
                    <a:pt x="2233" y="1504"/>
                  </a:lnTo>
                  <a:close/>
                  <a:moveTo>
                    <a:pt x="2238" y="1"/>
                  </a:moveTo>
                  <a:lnTo>
                    <a:pt x="1313" y="989"/>
                  </a:lnTo>
                  <a:lnTo>
                    <a:pt x="1" y="1294"/>
                  </a:lnTo>
                  <a:lnTo>
                    <a:pt x="391" y="2587"/>
                  </a:lnTo>
                  <a:lnTo>
                    <a:pt x="1" y="3880"/>
                  </a:lnTo>
                  <a:lnTo>
                    <a:pt x="1310" y="4186"/>
                  </a:lnTo>
                  <a:lnTo>
                    <a:pt x="2230" y="5174"/>
                  </a:lnTo>
                  <a:lnTo>
                    <a:pt x="3155" y="4186"/>
                  </a:lnTo>
                  <a:lnTo>
                    <a:pt x="4470" y="3880"/>
                  </a:lnTo>
                  <a:lnTo>
                    <a:pt x="4079" y="2587"/>
                  </a:lnTo>
                  <a:lnTo>
                    <a:pt x="4470" y="1294"/>
                  </a:lnTo>
                  <a:lnTo>
                    <a:pt x="3157" y="989"/>
                  </a:lnTo>
                  <a:lnTo>
                    <a:pt x="223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55" name="Google Shape;3355;p50"/>
          <p:cNvSpPr/>
          <p:nvPr/>
        </p:nvSpPr>
        <p:spPr>
          <a:xfrm rot="5400000">
            <a:off x="3292742" y="3375379"/>
            <a:ext cx="825625" cy="371125"/>
          </a:xfrm>
          <a:custGeom>
            <a:rect b="b" l="l" r="r" t="t"/>
            <a:pathLst>
              <a:path extrusionOk="0" h="14845" w="33025">
                <a:moveTo>
                  <a:pt x="28621" y="0"/>
                </a:moveTo>
                <a:lnTo>
                  <a:pt x="68" y="4437"/>
                </a:lnTo>
                <a:cubicBezTo>
                  <a:pt x="34" y="4570"/>
                  <a:pt x="1" y="4670"/>
                  <a:pt x="34" y="4804"/>
                </a:cubicBezTo>
                <a:cubicBezTo>
                  <a:pt x="101" y="5070"/>
                  <a:pt x="401" y="5137"/>
                  <a:pt x="568" y="5171"/>
                </a:cubicBezTo>
                <a:cubicBezTo>
                  <a:pt x="902" y="5271"/>
                  <a:pt x="1235" y="5271"/>
                  <a:pt x="1535" y="5437"/>
                </a:cubicBezTo>
                <a:cubicBezTo>
                  <a:pt x="1869" y="5604"/>
                  <a:pt x="1869" y="5738"/>
                  <a:pt x="1869" y="6071"/>
                </a:cubicBezTo>
                <a:cubicBezTo>
                  <a:pt x="1869" y="6238"/>
                  <a:pt x="1769" y="6405"/>
                  <a:pt x="1769" y="6572"/>
                </a:cubicBezTo>
                <a:cubicBezTo>
                  <a:pt x="1736" y="6638"/>
                  <a:pt x="1769" y="6738"/>
                  <a:pt x="1869" y="6772"/>
                </a:cubicBezTo>
                <a:cubicBezTo>
                  <a:pt x="2036" y="6772"/>
                  <a:pt x="2169" y="6838"/>
                  <a:pt x="2269" y="6972"/>
                </a:cubicBezTo>
                <a:cubicBezTo>
                  <a:pt x="2269" y="7172"/>
                  <a:pt x="2203" y="7305"/>
                  <a:pt x="2036" y="7439"/>
                </a:cubicBezTo>
                <a:cubicBezTo>
                  <a:pt x="1869" y="7506"/>
                  <a:pt x="1836" y="7606"/>
                  <a:pt x="1902" y="7739"/>
                </a:cubicBezTo>
                <a:cubicBezTo>
                  <a:pt x="2002" y="7772"/>
                  <a:pt x="2036" y="7806"/>
                  <a:pt x="2069" y="7906"/>
                </a:cubicBezTo>
                <a:cubicBezTo>
                  <a:pt x="2102" y="7973"/>
                  <a:pt x="2169" y="8006"/>
                  <a:pt x="2102" y="8139"/>
                </a:cubicBezTo>
                <a:cubicBezTo>
                  <a:pt x="2102" y="8473"/>
                  <a:pt x="2569" y="8339"/>
                  <a:pt x="2670" y="8640"/>
                </a:cubicBezTo>
                <a:cubicBezTo>
                  <a:pt x="2703" y="8806"/>
                  <a:pt x="2503" y="8973"/>
                  <a:pt x="2503" y="9173"/>
                </a:cubicBezTo>
                <a:cubicBezTo>
                  <a:pt x="2536" y="9273"/>
                  <a:pt x="2536" y="9340"/>
                  <a:pt x="2536" y="9440"/>
                </a:cubicBezTo>
                <a:cubicBezTo>
                  <a:pt x="2436" y="9574"/>
                  <a:pt x="2369" y="9640"/>
                  <a:pt x="2236" y="9774"/>
                </a:cubicBezTo>
                <a:cubicBezTo>
                  <a:pt x="2102" y="9907"/>
                  <a:pt x="2036" y="9974"/>
                  <a:pt x="2002" y="10141"/>
                </a:cubicBezTo>
                <a:cubicBezTo>
                  <a:pt x="1936" y="10308"/>
                  <a:pt x="2002" y="10441"/>
                  <a:pt x="1836" y="10608"/>
                </a:cubicBezTo>
                <a:cubicBezTo>
                  <a:pt x="1702" y="10741"/>
                  <a:pt x="1502" y="10775"/>
                  <a:pt x="1369" y="10941"/>
                </a:cubicBezTo>
                <a:cubicBezTo>
                  <a:pt x="1269" y="11075"/>
                  <a:pt x="1168" y="11242"/>
                  <a:pt x="1068" y="11408"/>
                </a:cubicBezTo>
                <a:cubicBezTo>
                  <a:pt x="935" y="11575"/>
                  <a:pt x="1035" y="11775"/>
                  <a:pt x="1202" y="11842"/>
                </a:cubicBezTo>
                <a:cubicBezTo>
                  <a:pt x="1335" y="11942"/>
                  <a:pt x="1502" y="11942"/>
                  <a:pt x="1569" y="12075"/>
                </a:cubicBezTo>
                <a:cubicBezTo>
                  <a:pt x="1669" y="12142"/>
                  <a:pt x="1669" y="12276"/>
                  <a:pt x="1669" y="12409"/>
                </a:cubicBezTo>
                <a:cubicBezTo>
                  <a:pt x="1669" y="12442"/>
                  <a:pt x="1602" y="12609"/>
                  <a:pt x="1602" y="12643"/>
                </a:cubicBezTo>
                <a:cubicBezTo>
                  <a:pt x="1669" y="12776"/>
                  <a:pt x="2036" y="12843"/>
                  <a:pt x="2169" y="12909"/>
                </a:cubicBezTo>
                <a:cubicBezTo>
                  <a:pt x="2369" y="13009"/>
                  <a:pt x="2770" y="13110"/>
                  <a:pt x="2536" y="13410"/>
                </a:cubicBezTo>
                <a:cubicBezTo>
                  <a:pt x="2670" y="13610"/>
                  <a:pt x="2836" y="13777"/>
                  <a:pt x="2603" y="13977"/>
                </a:cubicBezTo>
                <a:cubicBezTo>
                  <a:pt x="2670" y="14077"/>
                  <a:pt x="2736" y="14110"/>
                  <a:pt x="2836" y="14144"/>
                </a:cubicBezTo>
                <a:cubicBezTo>
                  <a:pt x="2903" y="14244"/>
                  <a:pt x="2903" y="14310"/>
                  <a:pt x="2870" y="14444"/>
                </a:cubicBezTo>
                <a:cubicBezTo>
                  <a:pt x="2836" y="14577"/>
                  <a:pt x="2836" y="14677"/>
                  <a:pt x="2870" y="14777"/>
                </a:cubicBezTo>
                <a:lnTo>
                  <a:pt x="2870" y="14844"/>
                </a:lnTo>
                <a:lnTo>
                  <a:pt x="32091" y="10308"/>
                </a:lnTo>
                <a:lnTo>
                  <a:pt x="31590" y="9941"/>
                </a:lnTo>
                <a:cubicBezTo>
                  <a:pt x="31390" y="9740"/>
                  <a:pt x="31257" y="9640"/>
                  <a:pt x="31223" y="9340"/>
                </a:cubicBezTo>
                <a:cubicBezTo>
                  <a:pt x="31190" y="9240"/>
                  <a:pt x="31223" y="8907"/>
                  <a:pt x="31123" y="8773"/>
                </a:cubicBezTo>
                <a:cubicBezTo>
                  <a:pt x="31056" y="8673"/>
                  <a:pt x="30890" y="8740"/>
                  <a:pt x="30790" y="8673"/>
                </a:cubicBezTo>
                <a:cubicBezTo>
                  <a:pt x="30790" y="8506"/>
                  <a:pt x="31023" y="8306"/>
                  <a:pt x="31090" y="8139"/>
                </a:cubicBezTo>
                <a:cubicBezTo>
                  <a:pt x="31223" y="7806"/>
                  <a:pt x="31223" y="7506"/>
                  <a:pt x="31423" y="7239"/>
                </a:cubicBezTo>
                <a:cubicBezTo>
                  <a:pt x="31757" y="6805"/>
                  <a:pt x="32324" y="6572"/>
                  <a:pt x="32691" y="6105"/>
                </a:cubicBezTo>
                <a:cubicBezTo>
                  <a:pt x="33025" y="5604"/>
                  <a:pt x="32224" y="5604"/>
                  <a:pt x="31924" y="5571"/>
                </a:cubicBezTo>
                <a:cubicBezTo>
                  <a:pt x="31624" y="5504"/>
                  <a:pt x="31023" y="5471"/>
                  <a:pt x="30823" y="5137"/>
                </a:cubicBezTo>
                <a:cubicBezTo>
                  <a:pt x="30790" y="5070"/>
                  <a:pt x="30823" y="4937"/>
                  <a:pt x="30790" y="4804"/>
                </a:cubicBezTo>
                <a:cubicBezTo>
                  <a:pt x="30790" y="4770"/>
                  <a:pt x="30723" y="4670"/>
                  <a:pt x="30723" y="4637"/>
                </a:cubicBezTo>
                <a:cubicBezTo>
                  <a:pt x="30723" y="4570"/>
                  <a:pt x="30756" y="4503"/>
                  <a:pt x="30756" y="4437"/>
                </a:cubicBezTo>
                <a:cubicBezTo>
                  <a:pt x="30790" y="4237"/>
                  <a:pt x="30656" y="4103"/>
                  <a:pt x="30456" y="4070"/>
                </a:cubicBezTo>
                <a:cubicBezTo>
                  <a:pt x="30523" y="3903"/>
                  <a:pt x="30723" y="3803"/>
                  <a:pt x="30790" y="3636"/>
                </a:cubicBezTo>
                <a:cubicBezTo>
                  <a:pt x="30856" y="3503"/>
                  <a:pt x="30856" y="3503"/>
                  <a:pt x="30856" y="3403"/>
                </a:cubicBezTo>
                <a:cubicBezTo>
                  <a:pt x="30856" y="3303"/>
                  <a:pt x="30856" y="3269"/>
                  <a:pt x="30890" y="3136"/>
                </a:cubicBezTo>
                <a:cubicBezTo>
                  <a:pt x="30890" y="3069"/>
                  <a:pt x="30890" y="3002"/>
                  <a:pt x="30923" y="2936"/>
                </a:cubicBezTo>
                <a:cubicBezTo>
                  <a:pt x="30923" y="2836"/>
                  <a:pt x="30890" y="2769"/>
                  <a:pt x="30856" y="2669"/>
                </a:cubicBezTo>
                <a:cubicBezTo>
                  <a:pt x="30790" y="2502"/>
                  <a:pt x="30923" y="2402"/>
                  <a:pt x="30890" y="2268"/>
                </a:cubicBezTo>
                <a:cubicBezTo>
                  <a:pt x="30856" y="2068"/>
                  <a:pt x="30756" y="2102"/>
                  <a:pt x="30956" y="1968"/>
                </a:cubicBezTo>
                <a:cubicBezTo>
                  <a:pt x="31123" y="1835"/>
                  <a:pt x="31357" y="1768"/>
                  <a:pt x="31457" y="1601"/>
                </a:cubicBezTo>
                <a:cubicBezTo>
                  <a:pt x="31523" y="1501"/>
                  <a:pt x="31690" y="1334"/>
                  <a:pt x="31624" y="1234"/>
                </a:cubicBezTo>
                <a:cubicBezTo>
                  <a:pt x="31608" y="1159"/>
                  <a:pt x="31531" y="1138"/>
                  <a:pt x="31439" y="1138"/>
                </a:cubicBezTo>
                <a:cubicBezTo>
                  <a:pt x="31328" y="1138"/>
                  <a:pt x="31196" y="1168"/>
                  <a:pt x="31123" y="1168"/>
                </a:cubicBezTo>
                <a:cubicBezTo>
                  <a:pt x="30956" y="1168"/>
                  <a:pt x="30890" y="1134"/>
                  <a:pt x="30790" y="1068"/>
                </a:cubicBezTo>
                <a:cubicBezTo>
                  <a:pt x="30690" y="968"/>
                  <a:pt x="30623" y="901"/>
                  <a:pt x="30523" y="834"/>
                </a:cubicBezTo>
                <a:cubicBezTo>
                  <a:pt x="30289" y="767"/>
                  <a:pt x="30122" y="734"/>
                  <a:pt x="29956" y="634"/>
                </a:cubicBezTo>
                <a:cubicBezTo>
                  <a:pt x="29856" y="567"/>
                  <a:pt x="29722" y="434"/>
                  <a:pt x="29555" y="334"/>
                </a:cubicBezTo>
                <a:cubicBezTo>
                  <a:pt x="29389" y="267"/>
                  <a:pt x="29222" y="234"/>
                  <a:pt x="29055" y="134"/>
                </a:cubicBezTo>
                <a:cubicBezTo>
                  <a:pt x="28922" y="67"/>
                  <a:pt x="28755" y="67"/>
                  <a:pt x="28621" y="0"/>
                </a:cubicBezTo>
                <a:close/>
              </a:path>
            </a:pathLst>
          </a:custGeom>
          <a:solidFill>
            <a:srgbClr val="921C00">
              <a:alpha val="401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59" name="Shape 3359"/>
        <p:cNvGrpSpPr/>
        <p:nvPr/>
      </p:nvGrpSpPr>
      <p:grpSpPr>
        <a:xfrm>
          <a:off x="0" y="0"/>
          <a:ext cx="0" cy="0"/>
          <a:chOff x="0" y="0"/>
          <a:chExt cx="0" cy="0"/>
        </a:xfrm>
      </p:grpSpPr>
      <p:sp>
        <p:nvSpPr>
          <p:cNvPr id="3360" name="Google Shape;3360;p51"/>
          <p:cNvSpPr txBox="1"/>
          <p:nvPr>
            <p:ph type="title"/>
          </p:nvPr>
        </p:nvSpPr>
        <p:spPr>
          <a:xfrm>
            <a:off x="713250" y="539500"/>
            <a:ext cx="7717500" cy="574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England landmarks</a:t>
            </a:r>
            <a:endParaRPr/>
          </a:p>
        </p:txBody>
      </p:sp>
      <p:grpSp>
        <p:nvGrpSpPr>
          <p:cNvPr id="3361" name="Google Shape;3361;p51"/>
          <p:cNvGrpSpPr/>
          <p:nvPr/>
        </p:nvGrpSpPr>
        <p:grpSpPr>
          <a:xfrm>
            <a:off x="859601" y="1798244"/>
            <a:ext cx="1913508" cy="2530903"/>
            <a:chOff x="2125025" y="665925"/>
            <a:chExt cx="3251500" cy="4300600"/>
          </a:xfrm>
        </p:grpSpPr>
        <p:sp>
          <p:nvSpPr>
            <p:cNvPr id="3362" name="Google Shape;3362;p51"/>
            <p:cNvSpPr/>
            <p:nvPr/>
          </p:nvSpPr>
          <p:spPr>
            <a:xfrm>
              <a:off x="2325575" y="3611900"/>
              <a:ext cx="52975" cy="27625"/>
            </a:xfrm>
            <a:custGeom>
              <a:rect b="b" l="l" r="r" t="t"/>
              <a:pathLst>
                <a:path extrusionOk="0" h="1105" w="2119">
                  <a:moveTo>
                    <a:pt x="278" y="1"/>
                  </a:moveTo>
                  <a:cubicBezTo>
                    <a:pt x="163" y="1"/>
                    <a:pt x="77" y="50"/>
                    <a:pt x="51" y="179"/>
                  </a:cubicBezTo>
                  <a:cubicBezTo>
                    <a:pt x="1" y="329"/>
                    <a:pt x="82" y="348"/>
                    <a:pt x="168" y="348"/>
                  </a:cubicBezTo>
                  <a:cubicBezTo>
                    <a:pt x="197" y="348"/>
                    <a:pt x="226" y="346"/>
                    <a:pt x="251" y="346"/>
                  </a:cubicBezTo>
                  <a:cubicBezTo>
                    <a:pt x="618" y="479"/>
                    <a:pt x="951" y="646"/>
                    <a:pt x="1285" y="846"/>
                  </a:cubicBezTo>
                  <a:cubicBezTo>
                    <a:pt x="1318" y="846"/>
                    <a:pt x="1418" y="846"/>
                    <a:pt x="1452" y="880"/>
                  </a:cubicBezTo>
                  <a:cubicBezTo>
                    <a:pt x="1552" y="946"/>
                    <a:pt x="1619" y="1013"/>
                    <a:pt x="1719" y="1046"/>
                  </a:cubicBezTo>
                  <a:cubicBezTo>
                    <a:pt x="1752" y="1080"/>
                    <a:pt x="1802" y="1105"/>
                    <a:pt x="1852" y="1105"/>
                  </a:cubicBezTo>
                  <a:cubicBezTo>
                    <a:pt x="1902" y="1105"/>
                    <a:pt x="1952" y="1080"/>
                    <a:pt x="1986" y="1013"/>
                  </a:cubicBezTo>
                  <a:cubicBezTo>
                    <a:pt x="2052" y="980"/>
                    <a:pt x="2119" y="846"/>
                    <a:pt x="2086" y="813"/>
                  </a:cubicBezTo>
                  <a:cubicBezTo>
                    <a:pt x="2072" y="759"/>
                    <a:pt x="2043" y="749"/>
                    <a:pt x="2006" y="749"/>
                  </a:cubicBezTo>
                  <a:cubicBezTo>
                    <a:pt x="1982" y="749"/>
                    <a:pt x="1954" y="754"/>
                    <a:pt x="1925" y="754"/>
                  </a:cubicBezTo>
                  <a:cubicBezTo>
                    <a:pt x="1889" y="754"/>
                    <a:pt x="1852" y="746"/>
                    <a:pt x="1819" y="713"/>
                  </a:cubicBezTo>
                  <a:cubicBezTo>
                    <a:pt x="1785" y="679"/>
                    <a:pt x="1719" y="713"/>
                    <a:pt x="1652" y="646"/>
                  </a:cubicBezTo>
                  <a:cubicBezTo>
                    <a:pt x="1652" y="579"/>
                    <a:pt x="1885" y="613"/>
                    <a:pt x="1885" y="446"/>
                  </a:cubicBezTo>
                  <a:cubicBezTo>
                    <a:pt x="1752" y="346"/>
                    <a:pt x="1552" y="379"/>
                    <a:pt x="1485" y="246"/>
                  </a:cubicBezTo>
                  <a:cubicBezTo>
                    <a:pt x="1374" y="246"/>
                    <a:pt x="1263" y="216"/>
                    <a:pt x="1152" y="216"/>
                  </a:cubicBezTo>
                  <a:cubicBezTo>
                    <a:pt x="1096" y="216"/>
                    <a:pt x="1040" y="224"/>
                    <a:pt x="985" y="246"/>
                  </a:cubicBezTo>
                  <a:cubicBezTo>
                    <a:pt x="962" y="250"/>
                    <a:pt x="942" y="252"/>
                    <a:pt x="923" y="252"/>
                  </a:cubicBezTo>
                  <a:cubicBezTo>
                    <a:pt x="801" y="252"/>
                    <a:pt x="747" y="166"/>
                    <a:pt x="718" y="79"/>
                  </a:cubicBezTo>
                  <a:cubicBezTo>
                    <a:pt x="585" y="79"/>
                    <a:pt x="451" y="79"/>
                    <a:pt x="384" y="12"/>
                  </a:cubicBezTo>
                  <a:cubicBezTo>
                    <a:pt x="347" y="5"/>
                    <a:pt x="311" y="1"/>
                    <a:pt x="278" y="1"/>
                  </a:cubicBezTo>
                  <a:close/>
                </a:path>
              </a:pathLst>
            </a:custGeom>
            <a:solidFill>
              <a:schemeClr val="lt1"/>
            </a:solidFill>
            <a:ln>
              <a:noFill/>
            </a:ln>
            <a:effectLst>
              <a:outerShdw blurRad="57150" rotWithShape="0" algn="bl" dir="5400000" dist="19050">
                <a:srgbClr val="000000">
                  <a:alpha val="33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51"/>
            <p:cNvSpPr/>
            <p:nvPr/>
          </p:nvSpPr>
          <p:spPr>
            <a:xfrm>
              <a:off x="2265125" y="3314300"/>
              <a:ext cx="33375" cy="18775"/>
            </a:xfrm>
            <a:custGeom>
              <a:rect b="b" l="l" r="r" t="t"/>
              <a:pathLst>
                <a:path extrusionOk="0" h="751" w="1335">
                  <a:moveTo>
                    <a:pt x="895" y="1"/>
                  </a:moveTo>
                  <a:cubicBezTo>
                    <a:pt x="877" y="1"/>
                    <a:pt x="857" y="13"/>
                    <a:pt x="834" y="41"/>
                  </a:cubicBezTo>
                  <a:cubicBezTo>
                    <a:pt x="634" y="241"/>
                    <a:pt x="301" y="241"/>
                    <a:pt x="67" y="475"/>
                  </a:cubicBezTo>
                  <a:cubicBezTo>
                    <a:pt x="0" y="541"/>
                    <a:pt x="0" y="608"/>
                    <a:pt x="0" y="742"/>
                  </a:cubicBezTo>
                  <a:cubicBezTo>
                    <a:pt x="134" y="742"/>
                    <a:pt x="276" y="750"/>
                    <a:pt x="419" y="750"/>
                  </a:cubicBezTo>
                  <a:cubicBezTo>
                    <a:pt x="669" y="750"/>
                    <a:pt x="922" y="723"/>
                    <a:pt x="1135" y="575"/>
                  </a:cubicBezTo>
                  <a:cubicBezTo>
                    <a:pt x="1168" y="541"/>
                    <a:pt x="1335" y="375"/>
                    <a:pt x="1235" y="341"/>
                  </a:cubicBezTo>
                  <a:cubicBezTo>
                    <a:pt x="1041" y="286"/>
                    <a:pt x="985" y="1"/>
                    <a:pt x="895" y="1"/>
                  </a:cubicBezTo>
                  <a:close/>
                </a:path>
              </a:pathLst>
            </a:custGeom>
            <a:solidFill>
              <a:schemeClr val="lt1"/>
            </a:solidFill>
            <a:ln>
              <a:noFill/>
            </a:ln>
            <a:effectLst>
              <a:outerShdw blurRad="57150" rotWithShape="0" algn="bl" dir="5400000" dist="19050">
                <a:srgbClr val="000000">
                  <a:alpha val="33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51"/>
            <p:cNvSpPr/>
            <p:nvPr/>
          </p:nvSpPr>
          <p:spPr>
            <a:xfrm>
              <a:off x="2200075" y="3398500"/>
              <a:ext cx="34225" cy="15725"/>
            </a:xfrm>
            <a:custGeom>
              <a:rect b="b" l="l" r="r" t="t"/>
              <a:pathLst>
                <a:path extrusionOk="0" h="629" w="1369">
                  <a:moveTo>
                    <a:pt x="1072" y="0"/>
                  </a:moveTo>
                  <a:cubicBezTo>
                    <a:pt x="993" y="0"/>
                    <a:pt x="918" y="26"/>
                    <a:pt x="868" y="76"/>
                  </a:cubicBezTo>
                  <a:cubicBezTo>
                    <a:pt x="838" y="126"/>
                    <a:pt x="804" y="143"/>
                    <a:pt x="770" y="143"/>
                  </a:cubicBezTo>
                  <a:cubicBezTo>
                    <a:pt x="699" y="143"/>
                    <a:pt x="624" y="72"/>
                    <a:pt x="559" y="72"/>
                  </a:cubicBezTo>
                  <a:cubicBezTo>
                    <a:pt x="550" y="72"/>
                    <a:pt x="542" y="73"/>
                    <a:pt x="534" y="76"/>
                  </a:cubicBezTo>
                  <a:cubicBezTo>
                    <a:pt x="501" y="376"/>
                    <a:pt x="167" y="209"/>
                    <a:pt x="101" y="376"/>
                  </a:cubicBezTo>
                  <a:cubicBezTo>
                    <a:pt x="67" y="442"/>
                    <a:pt x="67" y="476"/>
                    <a:pt x="1" y="543"/>
                  </a:cubicBezTo>
                  <a:cubicBezTo>
                    <a:pt x="97" y="603"/>
                    <a:pt x="189" y="628"/>
                    <a:pt x="278" y="628"/>
                  </a:cubicBezTo>
                  <a:cubicBezTo>
                    <a:pt x="436" y="628"/>
                    <a:pt x="585" y="549"/>
                    <a:pt x="734" y="442"/>
                  </a:cubicBezTo>
                  <a:cubicBezTo>
                    <a:pt x="768" y="476"/>
                    <a:pt x="801" y="476"/>
                    <a:pt x="834" y="509"/>
                  </a:cubicBezTo>
                  <a:cubicBezTo>
                    <a:pt x="911" y="548"/>
                    <a:pt x="1000" y="586"/>
                    <a:pt x="1086" y="586"/>
                  </a:cubicBezTo>
                  <a:cubicBezTo>
                    <a:pt x="1149" y="586"/>
                    <a:pt x="1212" y="566"/>
                    <a:pt x="1268" y="509"/>
                  </a:cubicBezTo>
                  <a:cubicBezTo>
                    <a:pt x="1368" y="376"/>
                    <a:pt x="1368" y="209"/>
                    <a:pt x="1301" y="76"/>
                  </a:cubicBezTo>
                  <a:cubicBezTo>
                    <a:pt x="1235" y="26"/>
                    <a:pt x="1151" y="0"/>
                    <a:pt x="1072" y="0"/>
                  </a:cubicBezTo>
                  <a:close/>
                </a:path>
              </a:pathLst>
            </a:custGeom>
            <a:solidFill>
              <a:schemeClr val="lt1"/>
            </a:solidFill>
            <a:ln>
              <a:noFill/>
            </a:ln>
            <a:effectLst>
              <a:outerShdw blurRad="57150" rotWithShape="0" algn="bl" dir="5400000" dist="19050">
                <a:srgbClr val="000000">
                  <a:alpha val="33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51"/>
            <p:cNvSpPr/>
            <p:nvPr/>
          </p:nvSpPr>
          <p:spPr>
            <a:xfrm>
              <a:off x="2260125" y="3363675"/>
              <a:ext cx="25" cy="875"/>
            </a:xfrm>
            <a:custGeom>
              <a:rect b="b" l="l" r="r" t="t"/>
              <a:pathLst>
                <a:path extrusionOk="0" h="35" w="1">
                  <a:moveTo>
                    <a:pt x="0" y="1"/>
                  </a:moveTo>
                  <a:lnTo>
                    <a:pt x="0" y="34"/>
                  </a:lnTo>
                  <a:lnTo>
                    <a:pt x="0" y="34"/>
                  </a:lnTo>
                  <a:lnTo>
                    <a:pt x="0" y="34"/>
                  </a:lnTo>
                  <a:close/>
                </a:path>
              </a:pathLst>
            </a:custGeom>
            <a:solidFill>
              <a:schemeClr val="lt1"/>
            </a:solidFill>
            <a:ln>
              <a:noFill/>
            </a:ln>
            <a:effectLst>
              <a:outerShdw blurRad="57150" rotWithShape="0" algn="bl" dir="5400000" dist="19050">
                <a:srgbClr val="000000">
                  <a:alpha val="33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51"/>
            <p:cNvSpPr/>
            <p:nvPr/>
          </p:nvSpPr>
          <p:spPr>
            <a:xfrm>
              <a:off x="2245100" y="3364525"/>
              <a:ext cx="15875" cy="11700"/>
            </a:xfrm>
            <a:custGeom>
              <a:rect b="b" l="l" r="r" t="t"/>
              <a:pathLst>
                <a:path extrusionOk="0" h="468" w="635">
                  <a:moveTo>
                    <a:pt x="601" y="0"/>
                  </a:moveTo>
                  <a:cubicBezTo>
                    <a:pt x="334" y="34"/>
                    <a:pt x="1" y="34"/>
                    <a:pt x="1" y="467"/>
                  </a:cubicBezTo>
                  <a:cubicBezTo>
                    <a:pt x="334" y="467"/>
                    <a:pt x="635" y="467"/>
                    <a:pt x="601" y="0"/>
                  </a:cubicBezTo>
                  <a:close/>
                </a:path>
              </a:pathLst>
            </a:custGeom>
            <a:solidFill>
              <a:schemeClr val="lt1"/>
            </a:solidFill>
            <a:ln>
              <a:noFill/>
            </a:ln>
            <a:effectLst>
              <a:outerShdw blurRad="57150" rotWithShape="0" algn="bl" dir="5400000" dist="19050">
                <a:srgbClr val="000000">
                  <a:alpha val="33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51"/>
            <p:cNvSpPr/>
            <p:nvPr/>
          </p:nvSpPr>
          <p:spPr>
            <a:xfrm>
              <a:off x="4088100" y="665925"/>
              <a:ext cx="80075" cy="80075"/>
            </a:xfrm>
            <a:custGeom>
              <a:rect b="b" l="l" r="r" t="t"/>
              <a:pathLst>
                <a:path extrusionOk="0" h="3203" w="3203">
                  <a:moveTo>
                    <a:pt x="1501" y="0"/>
                  </a:moveTo>
                  <a:cubicBezTo>
                    <a:pt x="1301" y="67"/>
                    <a:pt x="1201" y="234"/>
                    <a:pt x="1134" y="401"/>
                  </a:cubicBezTo>
                  <a:lnTo>
                    <a:pt x="1101" y="501"/>
                  </a:lnTo>
                  <a:lnTo>
                    <a:pt x="1101" y="534"/>
                  </a:lnTo>
                  <a:lnTo>
                    <a:pt x="967" y="534"/>
                  </a:lnTo>
                  <a:cubicBezTo>
                    <a:pt x="867" y="534"/>
                    <a:pt x="834" y="534"/>
                    <a:pt x="767" y="567"/>
                  </a:cubicBezTo>
                  <a:lnTo>
                    <a:pt x="701" y="567"/>
                  </a:lnTo>
                  <a:cubicBezTo>
                    <a:pt x="634" y="534"/>
                    <a:pt x="534" y="534"/>
                    <a:pt x="500" y="534"/>
                  </a:cubicBezTo>
                  <a:cubicBezTo>
                    <a:pt x="434" y="534"/>
                    <a:pt x="200" y="567"/>
                    <a:pt x="134" y="868"/>
                  </a:cubicBezTo>
                  <a:lnTo>
                    <a:pt x="134" y="934"/>
                  </a:lnTo>
                  <a:cubicBezTo>
                    <a:pt x="0" y="1101"/>
                    <a:pt x="134" y="1201"/>
                    <a:pt x="200" y="1234"/>
                  </a:cubicBezTo>
                  <a:lnTo>
                    <a:pt x="334" y="1368"/>
                  </a:lnTo>
                  <a:cubicBezTo>
                    <a:pt x="367" y="1468"/>
                    <a:pt x="500" y="1535"/>
                    <a:pt x="601" y="1568"/>
                  </a:cubicBezTo>
                  <a:lnTo>
                    <a:pt x="601" y="1668"/>
                  </a:lnTo>
                  <a:lnTo>
                    <a:pt x="601" y="1902"/>
                  </a:lnTo>
                  <a:cubicBezTo>
                    <a:pt x="601" y="2002"/>
                    <a:pt x="634" y="2202"/>
                    <a:pt x="834" y="2269"/>
                  </a:cubicBezTo>
                  <a:cubicBezTo>
                    <a:pt x="967" y="2435"/>
                    <a:pt x="1134" y="2502"/>
                    <a:pt x="1268" y="2502"/>
                  </a:cubicBezTo>
                  <a:cubicBezTo>
                    <a:pt x="1434" y="2502"/>
                    <a:pt x="1601" y="2402"/>
                    <a:pt x="1701" y="2335"/>
                  </a:cubicBezTo>
                  <a:lnTo>
                    <a:pt x="1768" y="2269"/>
                  </a:lnTo>
                  <a:cubicBezTo>
                    <a:pt x="1801" y="2235"/>
                    <a:pt x="1835" y="2202"/>
                    <a:pt x="1868" y="2202"/>
                  </a:cubicBezTo>
                  <a:lnTo>
                    <a:pt x="2002" y="2302"/>
                  </a:lnTo>
                  <a:cubicBezTo>
                    <a:pt x="2135" y="2435"/>
                    <a:pt x="2168" y="2602"/>
                    <a:pt x="2135" y="2736"/>
                  </a:cubicBezTo>
                  <a:cubicBezTo>
                    <a:pt x="2102" y="2869"/>
                    <a:pt x="2102" y="3036"/>
                    <a:pt x="2168" y="3102"/>
                  </a:cubicBezTo>
                  <a:lnTo>
                    <a:pt x="2368" y="3203"/>
                  </a:lnTo>
                  <a:cubicBezTo>
                    <a:pt x="2469" y="3203"/>
                    <a:pt x="2535" y="3136"/>
                    <a:pt x="2669" y="3069"/>
                  </a:cubicBezTo>
                  <a:cubicBezTo>
                    <a:pt x="2835" y="2936"/>
                    <a:pt x="2936" y="2836"/>
                    <a:pt x="3036" y="2736"/>
                  </a:cubicBezTo>
                  <a:lnTo>
                    <a:pt x="3102" y="2702"/>
                  </a:lnTo>
                  <a:cubicBezTo>
                    <a:pt x="3202" y="2435"/>
                    <a:pt x="3102" y="2269"/>
                    <a:pt x="3002" y="2168"/>
                  </a:cubicBezTo>
                  <a:cubicBezTo>
                    <a:pt x="3002" y="2102"/>
                    <a:pt x="2969" y="2068"/>
                    <a:pt x="2969" y="2068"/>
                  </a:cubicBezTo>
                  <a:lnTo>
                    <a:pt x="2702" y="1902"/>
                  </a:lnTo>
                  <a:lnTo>
                    <a:pt x="2702" y="1735"/>
                  </a:lnTo>
                  <a:cubicBezTo>
                    <a:pt x="2702" y="1568"/>
                    <a:pt x="2669" y="1268"/>
                    <a:pt x="2335" y="1168"/>
                  </a:cubicBezTo>
                  <a:lnTo>
                    <a:pt x="2202" y="1168"/>
                  </a:lnTo>
                  <a:cubicBezTo>
                    <a:pt x="2168" y="1101"/>
                    <a:pt x="2135" y="1101"/>
                    <a:pt x="2102" y="1068"/>
                  </a:cubicBezTo>
                  <a:lnTo>
                    <a:pt x="2002" y="1001"/>
                  </a:lnTo>
                  <a:cubicBezTo>
                    <a:pt x="2002" y="934"/>
                    <a:pt x="2002" y="901"/>
                    <a:pt x="2035" y="868"/>
                  </a:cubicBezTo>
                  <a:lnTo>
                    <a:pt x="2035" y="767"/>
                  </a:lnTo>
                  <a:lnTo>
                    <a:pt x="2035" y="601"/>
                  </a:lnTo>
                  <a:cubicBezTo>
                    <a:pt x="2035" y="534"/>
                    <a:pt x="2102" y="501"/>
                    <a:pt x="2102" y="401"/>
                  </a:cubicBezTo>
                  <a:lnTo>
                    <a:pt x="2102" y="334"/>
                  </a:lnTo>
                  <a:cubicBezTo>
                    <a:pt x="2035" y="100"/>
                    <a:pt x="1868" y="0"/>
                    <a:pt x="1668" y="0"/>
                  </a:cubicBezTo>
                  <a:close/>
                </a:path>
              </a:pathLst>
            </a:custGeom>
            <a:solidFill>
              <a:schemeClr val="lt1"/>
            </a:solidFill>
            <a:ln>
              <a:noFill/>
            </a:ln>
            <a:effectLst>
              <a:outerShdw blurRad="57150" rotWithShape="0" algn="bl" dir="5400000" dist="19050">
                <a:srgbClr val="000000">
                  <a:alpha val="33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51"/>
            <p:cNvSpPr/>
            <p:nvPr/>
          </p:nvSpPr>
          <p:spPr>
            <a:xfrm>
              <a:off x="3116575" y="1010325"/>
              <a:ext cx="2259950" cy="3956200"/>
            </a:xfrm>
            <a:custGeom>
              <a:rect b="b" l="l" r="r" t="t"/>
              <a:pathLst>
                <a:path extrusionOk="0" h="158248" w="90398">
                  <a:moveTo>
                    <a:pt x="8806" y="25881"/>
                  </a:moveTo>
                  <a:cubicBezTo>
                    <a:pt x="8806" y="25883"/>
                    <a:pt x="8806" y="25884"/>
                    <a:pt x="8806" y="25886"/>
                  </a:cubicBezTo>
                  <a:cubicBezTo>
                    <a:pt x="8806" y="25884"/>
                    <a:pt x="8806" y="25883"/>
                    <a:pt x="8806" y="25881"/>
                  </a:cubicBezTo>
                  <a:close/>
                  <a:moveTo>
                    <a:pt x="43331" y="130861"/>
                  </a:moveTo>
                  <a:cubicBezTo>
                    <a:pt x="43331" y="130861"/>
                    <a:pt x="43331" y="130885"/>
                    <a:pt x="43291" y="130892"/>
                  </a:cubicBezTo>
                  <a:lnTo>
                    <a:pt x="43291" y="130892"/>
                  </a:lnTo>
                  <a:cubicBezTo>
                    <a:pt x="43304" y="130882"/>
                    <a:pt x="43318" y="130872"/>
                    <a:pt x="43331" y="130861"/>
                  </a:cubicBezTo>
                  <a:close/>
                  <a:moveTo>
                    <a:pt x="36059" y="1"/>
                  </a:moveTo>
                  <a:cubicBezTo>
                    <a:pt x="35992" y="1"/>
                    <a:pt x="35892" y="1"/>
                    <a:pt x="35759" y="101"/>
                  </a:cubicBezTo>
                  <a:cubicBezTo>
                    <a:pt x="35659" y="168"/>
                    <a:pt x="35525" y="301"/>
                    <a:pt x="35492" y="434"/>
                  </a:cubicBezTo>
                  <a:cubicBezTo>
                    <a:pt x="35259" y="735"/>
                    <a:pt x="35425" y="968"/>
                    <a:pt x="35492" y="1135"/>
                  </a:cubicBezTo>
                  <a:cubicBezTo>
                    <a:pt x="35525" y="1168"/>
                    <a:pt x="35525" y="1235"/>
                    <a:pt x="35559" y="1268"/>
                  </a:cubicBezTo>
                  <a:cubicBezTo>
                    <a:pt x="35592" y="1302"/>
                    <a:pt x="35592" y="1335"/>
                    <a:pt x="35659" y="1402"/>
                  </a:cubicBezTo>
                  <a:cubicBezTo>
                    <a:pt x="35559" y="1302"/>
                    <a:pt x="35492" y="1302"/>
                    <a:pt x="35359" y="1302"/>
                  </a:cubicBezTo>
                  <a:cubicBezTo>
                    <a:pt x="35259" y="1302"/>
                    <a:pt x="35192" y="1335"/>
                    <a:pt x="35092" y="1335"/>
                  </a:cubicBezTo>
                  <a:cubicBezTo>
                    <a:pt x="35058" y="1335"/>
                    <a:pt x="35025" y="1402"/>
                    <a:pt x="34992" y="1402"/>
                  </a:cubicBezTo>
                  <a:cubicBezTo>
                    <a:pt x="34925" y="1402"/>
                    <a:pt x="34892" y="1335"/>
                    <a:pt x="34858" y="1335"/>
                  </a:cubicBezTo>
                  <a:cubicBezTo>
                    <a:pt x="34825" y="1335"/>
                    <a:pt x="34758" y="1335"/>
                    <a:pt x="34725" y="1402"/>
                  </a:cubicBezTo>
                  <a:cubicBezTo>
                    <a:pt x="34591" y="1168"/>
                    <a:pt x="34391" y="1068"/>
                    <a:pt x="34158" y="1068"/>
                  </a:cubicBezTo>
                  <a:cubicBezTo>
                    <a:pt x="34058" y="1068"/>
                    <a:pt x="34024" y="1068"/>
                    <a:pt x="33891" y="1102"/>
                  </a:cubicBezTo>
                  <a:cubicBezTo>
                    <a:pt x="33824" y="1135"/>
                    <a:pt x="33724" y="1135"/>
                    <a:pt x="33657" y="1135"/>
                  </a:cubicBezTo>
                  <a:cubicBezTo>
                    <a:pt x="33557" y="1135"/>
                    <a:pt x="33524" y="1135"/>
                    <a:pt x="33424" y="1102"/>
                  </a:cubicBezTo>
                  <a:lnTo>
                    <a:pt x="33391" y="1102"/>
                  </a:lnTo>
                  <a:lnTo>
                    <a:pt x="33391" y="1302"/>
                  </a:lnTo>
                  <a:lnTo>
                    <a:pt x="33357" y="1102"/>
                  </a:lnTo>
                  <a:cubicBezTo>
                    <a:pt x="33257" y="1102"/>
                    <a:pt x="33024" y="1102"/>
                    <a:pt x="32924" y="1335"/>
                  </a:cubicBezTo>
                  <a:lnTo>
                    <a:pt x="32924" y="1402"/>
                  </a:lnTo>
                  <a:cubicBezTo>
                    <a:pt x="32924" y="1402"/>
                    <a:pt x="32890" y="1435"/>
                    <a:pt x="32857" y="1435"/>
                  </a:cubicBezTo>
                  <a:cubicBezTo>
                    <a:pt x="32823" y="1435"/>
                    <a:pt x="32757" y="1468"/>
                    <a:pt x="32723" y="1468"/>
                  </a:cubicBezTo>
                  <a:cubicBezTo>
                    <a:pt x="32390" y="1502"/>
                    <a:pt x="32223" y="1702"/>
                    <a:pt x="32056" y="1869"/>
                  </a:cubicBezTo>
                  <a:lnTo>
                    <a:pt x="32023" y="1935"/>
                  </a:lnTo>
                  <a:lnTo>
                    <a:pt x="31923" y="2002"/>
                  </a:lnTo>
                  <a:cubicBezTo>
                    <a:pt x="31856" y="2102"/>
                    <a:pt x="31856" y="2102"/>
                    <a:pt x="31823" y="2102"/>
                  </a:cubicBezTo>
                  <a:lnTo>
                    <a:pt x="31556" y="2102"/>
                  </a:lnTo>
                  <a:cubicBezTo>
                    <a:pt x="31389" y="2102"/>
                    <a:pt x="31256" y="2136"/>
                    <a:pt x="31156" y="2169"/>
                  </a:cubicBezTo>
                  <a:cubicBezTo>
                    <a:pt x="31056" y="2202"/>
                    <a:pt x="30989" y="2202"/>
                    <a:pt x="30889" y="2202"/>
                  </a:cubicBezTo>
                  <a:lnTo>
                    <a:pt x="30655" y="2202"/>
                  </a:lnTo>
                  <a:cubicBezTo>
                    <a:pt x="30655" y="2202"/>
                    <a:pt x="30589" y="2202"/>
                    <a:pt x="30589" y="2169"/>
                  </a:cubicBezTo>
                  <a:cubicBezTo>
                    <a:pt x="30555" y="2136"/>
                    <a:pt x="30522" y="2136"/>
                    <a:pt x="30488" y="2102"/>
                  </a:cubicBezTo>
                  <a:cubicBezTo>
                    <a:pt x="30422" y="2102"/>
                    <a:pt x="30355" y="2069"/>
                    <a:pt x="30322" y="2069"/>
                  </a:cubicBezTo>
                  <a:lnTo>
                    <a:pt x="29755" y="2069"/>
                  </a:lnTo>
                  <a:lnTo>
                    <a:pt x="29755" y="1969"/>
                  </a:lnTo>
                  <a:cubicBezTo>
                    <a:pt x="29721" y="1835"/>
                    <a:pt x="29688" y="1635"/>
                    <a:pt x="29421" y="1502"/>
                  </a:cubicBezTo>
                  <a:lnTo>
                    <a:pt x="29354" y="1502"/>
                  </a:lnTo>
                  <a:cubicBezTo>
                    <a:pt x="29054" y="1502"/>
                    <a:pt x="28921" y="1735"/>
                    <a:pt x="28854" y="1902"/>
                  </a:cubicBezTo>
                  <a:cubicBezTo>
                    <a:pt x="28821" y="1969"/>
                    <a:pt x="28821" y="2069"/>
                    <a:pt x="28821" y="2102"/>
                  </a:cubicBezTo>
                  <a:lnTo>
                    <a:pt x="28821" y="2136"/>
                  </a:lnTo>
                  <a:cubicBezTo>
                    <a:pt x="28754" y="2169"/>
                    <a:pt x="28721" y="2169"/>
                    <a:pt x="28687" y="2236"/>
                  </a:cubicBezTo>
                  <a:cubicBezTo>
                    <a:pt x="28587" y="2169"/>
                    <a:pt x="28520" y="2136"/>
                    <a:pt x="28354" y="2102"/>
                  </a:cubicBezTo>
                  <a:lnTo>
                    <a:pt x="28187" y="2102"/>
                  </a:lnTo>
                  <a:cubicBezTo>
                    <a:pt x="28087" y="2136"/>
                    <a:pt x="28020" y="2136"/>
                    <a:pt x="27920" y="2169"/>
                  </a:cubicBezTo>
                  <a:lnTo>
                    <a:pt x="27887" y="2236"/>
                  </a:lnTo>
                  <a:lnTo>
                    <a:pt x="27753" y="2336"/>
                  </a:lnTo>
                  <a:cubicBezTo>
                    <a:pt x="27720" y="2402"/>
                    <a:pt x="27720" y="2436"/>
                    <a:pt x="27686" y="2436"/>
                  </a:cubicBezTo>
                  <a:lnTo>
                    <a:pt x="27586" y="2436"/>
                  </a:lnTo>
                  <a:cubicBezTo>
                    <a:pt x="27486" y="2436"/>
                    <a:pt x="27320" y="2469"/>
                    <a:pt x="27186" y="2603"/>
                  </a:cubicBezTo>
                  <a:lnTo>
                    <a:pt x="27153" y="2636"/>
                  </a:lnTo>
                  <a:cubicBezTo>
                    <a:pt x="27153" y="2636"/>
                    <a:pt x="27086" y="2669"/>
                    <a:pt x="27053" y="2669"/>
                  </a:cubicBezTo>
                  <a:lnTo>
                    <a:pt x="26986" y="2703"/>
                  </a:lnTo>
                  <a:lnTo>
                    <a:pt x="26886" y="2636"/>
                  </a:lnTo>
                  <a:lnTo>
                    <a:pt x="26752" y="2603"/>
                  </a:lnTo>
                  <a:lnTo>
                    <a:pt x="26586" y="2603"/>
                  </a:lnTo>
                  <a:cubicBezTo>
                    <a:pt x="26319" y="2603"/>
                    <a:pt x="26052" y="2636"/>
                    <a:pt x="25818" y="2669"/>
                  </a:cubicBezTo>
                  <a:cubicBezTo>
                    <a:pt x="25685" y="2703"/>
                    <a:pt x="25552" y="2803"/>
                    <a:pt x="25485" y="2936"/>
                  </a:cubicBezTo>
                  <a:cubicBezTo>
                    <a:pt x="25485" y="2903"/>
                    <a:pt x="25485" y="2836"/>
                    <a:pt x="25418" y="2803"/>
                  </a:cubicBezTo>
                  <a:cubicBezTo>
                    <a:pt x="25418" y="2703"/>
                    <a:pt x="25385" y="2669"/>
                    <a:pt x="25385" y="2603"/>
                  </a:cubicBezTo>
                  <a:cubicBezTo>
                    <a:pt x="25318" y="2402"/>
                    <a:pt x="25151" y="2269"/>
                    <a:pt x="24985" y="2136"/>
                  </a:cubicBezTo>
                  <a:lnTo>
                    <a:pt x="24918" y="2102"/>
                  </a:lnTo>
                  <a:cubicBezTo>
                    <a:pt x="24884" y="2102"/>
                    <a:pt x="24884" y="2069"/>
                    <a:pt x="24851" y="2069"/>
                  </a:cubicBezTo>
                  <a:cubicBezTo>
                    <a:pt x="24751" y="2002"/>
                    <a:pt x="24684" y="1969"/>
                    <a:pt x="24551" y="1969"/>
                  </a:cubicBezTo>
                  <a:cubicBezTo>
                    <a:pt x="24351" y="1902"/>
                    <a:pt x="24084" y="1802"/>
                    <a:pt x="23817" y="1802"/>
                  </a:cubicBezTo>
                  <a:cubicBezTo>
                    <a:pt x="23650" y="1802"/>
                    <a:pt x="23483" y="1835"/>
                    <a:pt x="23317" y="1902"/>
                  </a:cubicBezTo>
                  <a:lnTo>
                    <a:pt x="23250" y="1935"/>
                  </a:lnTo>
                  <a:cubicBezTo>
                    <a:pt x="23083" y="2069"/>
                    <a:pt x="23016" y="2236"/>
                    <a:pt x="23016" y="2436"/>
                  </a:cubicBezTo>
                  <a:cubicBezTo>
                    <a:pt x="22916" y="2336"/>
                    <a:pt x="22850" y="2302"/>
                    <a:pt x="22716" y="2236"/>
                  </a:cubicBezTo>
                  <a:cubicBezTo>
                    <a:pt x="22583" y="2136"/>
                    <a:pt x="22516" y="2102"/>
                    <a:pt x="22416" y="2002"/>
                  </a:cubicBezTo>
                  <a:cubicBezTo>
                    <a:pt x="22349" y="1935"/>
                    <a:pt x="22249" y="1902"/>
                    <a:pt x="22216" y="1835"/>
                  </a:cubicBezTo>
                  <a:lnTo>
                    <a:pt x="22183" y="1802"/>
                  </a:lnTo>
                  <a:cubicBezTo>
                    <a:pt x="22149" y="1802"/>
                    <a:pt x="22149" y="1769"/>
                    <a:pt x="22082" y="1669"/>
                  </a:cubicBezTo>
                  <a:cubicBezTo>
                    <a:pt x="22082" y="1635"/>
                    <a:pt x="22049" y="1635"/>
                    <a:pt x="22049" y="1602"/>
                  </a:cubicBezTo>
                  <a:cubicBezTo>
                    <a:pt x="22016" y="1502"/>
                    <a:pt x="21916" y="1402"/>
                    <a:pt x="21749" y="1302"/>
                  </a:cubicBezTo>
                  <a:lnTo>
                    <a:pt x="21716" y="1268"/>
                  </a:lnTo>
                  <a:lnTo>
                    <a:pt x="21682" y="1235"/>
                  </a:lnTo>
                  <a:cubicBezTo>
                    <a:pt x="21582" y="1168"/>
                    <a:pt x="21515" y="1168"/>
                    <a:pt x="21415" y="1168"/>
                  </a:cubicBezTo>
                  <a:cubicBezTo>
                    <a:pt x="21315" y="1168"/>
                    <a:pt x="21215" y="1235"/>
                    <a:pt x="21148" y="1302"/>
                  </a:cubicBezTo>
                  <a:lnTo>
                    <a:pt x="21082" y="1335"/>
                  </a:lnTo>
                  <a:cubicBezTo>
                    <a:pt x="21015" y="1268"/>
                    <a:pt x="20882" y="1235"/>
                    <a:pt x="20748" y="1135"/>
                  </a:cubicBezTo>
                  <a:cubicBezTo>
                    <a:pt x="20715" y="1135"/>
                    <a:pt x="20715" y="1102"/>
                    <a:pt x="20715" y="1102"/>
                  </a:cubicBezTo>
                  <a:lnTo>
                    <a:pt x="20681" y="1068"/>
                  </a:lnTo>
                  <a:cubicBezTo>
                    <a:pt x="20415" y="935"/>
                    <a:pt x="20214" y="901"/>
                    <a:pt x="20014" y="901"/>
                  </a:cubicBezTo>
                  <a:lnTo>
                    <a:pt x="19747" y="901"/>
                  </a:lnTo>
                  <a:cubicBezTo>
                    <a:pt x="19681" y="901"/>
                    <a:pt x="19681" y="901"/>
                    <a:pt x="19647" y="835"/>
                  </a:cubicBezTo>
                  <a:lnTo>
                    <a:pt x="19581" y="801"/>
                  </a:lnTo>
                  <a:lnTo>
                    <a:pt x="19547" y="768"/>
                  </a:lnTo>
                  <a:cubicBezTo>
                    <a:pt x="19481" y="735"/>
                    <a:pt x="19381" y="635"/>
                    <a:pt x="19247" y="635"/>
                  </a:cubicBezTo>
                  <a:cubicBezTo>
                    <a:pt x="19147" y="635"/>
                    <a:pt x="19014" y="668"/>
                    <a:pt x="18914" y="801"/>
                  </a:cubicBezTo>
                  <a:lnTo>
                    <a:pt x="18914" y="835"/>
                  </a:lnTo>
                  <a:lnTo>
                    <a:pt x="18980" y="801"/>
                  </a:lnTo>
                  <a:lnTo>
                    <a:pt x="18914" y="901"/>
                  </a:lnTo>
                  <a:lnTo>
                    <a:pt x="18880" y="1001"/>
                  </a:lnTo>
                  <a:lnTo>
                    <a:pt x="18880" y="901"/>
                  </a:lnTo>
                  <a:lnTo>
                    <a:pt x="18847" y="935"/>
                  </a:lnTo>
                  <a:cubicBezTo>
                    <a:pt x="18813" y="1102"/>
                    <a:pt x="18813" y="1235"/>
                    <a:pt x="18813" y="1335"/>
                  </a:cubicBezTo>
                  <a:lnTo>
                    <a:pt x="18813" y="1635"/>
                  </a:lnTo>
                  <a:lnTo>
                    <a:pt x="18747" y="1735"/>
                  </a:lnTo>
                  <a:lnTo>
                    <a:pt x="18747" y="1802"/>
                  </a:lnTo>
                  <a:cubicBezTo>
                    <a:pt x="18713" y="1902"/>
                    <a:pt x="18680" y="1969"/>
                    <a:pt x="18580" y="2069"/>
                  </a:cubicBezTo>
                  <a:cubicBezTo>
                    <a:pt x="18547" y="2169"/>
                    <a:pt x="18480" y="2269"/>
                    <a:pt x="18380" y="2336"/>
                  </a:cubicBezTo>
                  <a:lnTo>
                    <a:pt x="18346" y="2402"/>
                  </a:lnTo>
                  <a:cubicBezTo>
                    <a:pt x="18313" y="2436"/>
                    <a:pt x="18246" y="2436"/>
                    <a:pt x="18180" y="2469"/>
                  </a:cubicBezTo>
                  <a:cubicBezTo>
                    <a:pt x="18146" y="2469"/>
                    <a:pt x="18080" y="2503"/>
                    <a:pt x="18046" y="2503"/>
                  </a:cubicBezTo>
                  <a:cubicBezTo>
                    <a:pt x="17813" y="2669"/>
                    <a:pt x="17513" y="2970"/>
                    <a:pt x="17646" y="3503"/>
                  </a:cubicBezTo>
                  <a:lnTo>
                    <a:pt x="17646" y="3570"/>
                  </a:lnTo>
                  <a:lnTo>
                    <a:pt x="17646" y="3804"/>
                  </a:lnTo>
                  <a:cubicBezTo>
                    <a:pt x="17679" y="4004"/>
                    <a:pt x="17813" y="4170"/>
                    <a:pt x="18046" y="4271"/>
                  </a:cubicBezTo>
                  <a:cubicBezTo>
                    <a:pt x="18046" y="4304"/>
                    <a:pt x="18013" y="4337"/>
                    <a:pt x="17980" y="4404"/>
                  </a:cubicBezTo>
                  <a:cubicBezTo>
                    <a:pt x="17913" y="4437"/>
                    <a:pt x="17879" y="4471"/>
                    <a:pt x="17813" y="4504"/>
                  </a:cubicBezTo>
                  <a:cubicBezTo>
                    <a:pt x="17679" y="4571"/>
                    <a:pt x="17646" y="4637"/>
                    <a:pt x="17579" y="4771"/>
                  </a:cubicBezTo>
                  <a:lnTo>
                    <a:pt x="17579" y="4804"/>
                  </a:lnTo>
                  <a:cubicBezTo>
                    <a:pt x="17546" y="4838"/>
                    <a:pt x="17546" y="4938"/>
                    <a:pt x="17546" y="5004"/>
                  </a:cubicBezTo>
                  <a:cubicBezTo>
                    <a:pt x="17412" y="5104"/>
                    <a:pt x="17346" y="5138"/>
                    <a:pt x="17212" y="5271"/>
                  </a:cubicBezTo>
                  <a:lnTo>
                    <a:pt x="16979" y="5505"/>
                  </a:lnTo>
                  <a:lnTo>
                    <a:pt x="16912" y="5571"/>
                  </a:lnTo>
                  <a:lnTo>
                    <a:pt x="16812" y="5638"/>
                  </a:lnTo>
                  <a:lnTo>
                    <a:pt x="16745" y="5672"/>
                  </a:lnTo>
                  <a:cubicBezTo>
                    <a:pt x="16579" y="5872"/>
                    <a:pt x="16645" y="6105"/>
                    <a:pt x="16845" y="6272"/>
                  </a:cubicBezTo>
                  <a:lnTo>
                    <a:pt x="16879" y="6305"/>
                  </a:lnTo>
                  <a:cubicBezTo>
                    <a:pt x="16912" y="6339"/>
                    <a:pt x="16979" y="6405"/>
                    <a:pt x="17012" y="6405"/>
                  </a:cubicBezTo>
                  <a:lnTo>
                    <a:pt x="17046" y="6405"/>
                  </a:lnTo>
                  <a:cubicBezTo>
                    <a:pt x="17046" y="6472"/>
                    <a:pt x="17046" y="6606"/>
                    <a:pt x="17146" y="6672"/>
                  </a:cubicBezTo>
                  <a:cubicBezTo>
                    <a:pt x="17146" y="6706"/>
                    <a:pt x="17179" y="6772"/>
                    <a:pt x="17212" y="6806"/>
                  </a:cubicBezTo>
                  <a:cubicBezTo>
                    <a:pt x="17246" y="6906"/>
                    <a:pt x="17312" y="7039"/>
                    <a:pt x="17312" y="7173"/>
                  </a:cubicBezTo>
                  <a:cubicBezTo>
                    <a:pt x="17212" y="7239"/>
                    <a:pt x="17179" y="7306"/>
                    <a:pt x="17146" y="7339"/>
                  </a:cubicBezTo>
                  <a:cubicBezTo>
                    <a:pt x="17079" y="7439"/>
                    <a:pt x="17079" y="7573"/>
                    <a:pt x="17179" y="7740"/>
                  </a:cubicBezTo>
                  <a:cubicBezTo>
                    <a:pt x="17246" y="7840"/>
                    <a:pt x="17346" y="7906"/>
                    <a:pt x="17412" y="7973"/>
                  </a:cubicBezTo>
                  <a:cubicBezTo>
                    <a:pt x="17379" y="7973"/>
                    <a:pt x="17379" y="8007"/>
                    <a:pt x="17346" y="8007"/>
                  </a:cubicBezTo>
                  <a:lnTo>
                    <a:pt x="17312" y="8073"/>
                  </a:lnTo>
                  <a:cubicBezTo>
                    <a:pt x="17246" y="8073"/>
                    <a:pt x="17212" y="8073"/>
                    <a:pt x="17146" y="8007"/>
                  </a:cubicBezTo>
                  <a:cubicBezTo>
                    <a:pt x="17046" y="8007"/>
                    <a:pt x="16979" y="7940"/>
                    <a:pt x="16845" y="7906"/>
                  </a:cubicBezTo>
                  <a:cubicBezTo>
                    <a:pt x="16812" y="7840"/>
                    <a:pt x="16745" y="7840"/>
                    <a:pt x="16712" y="7806"/>
                  </a:cubicBezTo>
                  <a:lnTo>
                    <a:pt x="16645" y="7773"/>
                  </a:lnTo>
                  <a:cubicBezTo>
                    <a:pt x="16545" y="7773"/>
                    <a:pt x="16512" y="7740"/>
                    <a:pt x="16412" y="7740"/>
                  </a:cubicBezTo>
                  <a:cubicBezTo>
                    <a:pt x="16245" y="7740"/>
                    <a:pt x="16145" y="7773"/>
                    <a:pt x="16045" y="7840"/>
                  </a:cubicBezTo>
                  <a:cubicBezTo>
                    <a:pt x="15978" y="7940"/>
                    <a:pt x="15911" y="8073"/>
                    <a:pt x="15911" y="8173"/>
                  </a:cubicBezTo>
                  <a:cubicBezTo>
                    <a:pt x="15878" y="8173"/>
                    <a:pt x="15845" y="8107"/>
                    <a:pt x="15811" y="8107"/>
                  </a:cubicBezTo>
                  <a:cubicBezTo>
                    <a:pt x="15678" y="8007"/>
                    <a:pt x="15544" y="7840"/>
                    <a:pt x="15311" y="7840"/>
                  </a:cubicBezTo>
                  <a:cubicBezTo>
                    <a:pt x="15211" y="7840"/>
                    <a:pt x="15178" y="7840"/>
                    <a:pt x="15077" y="7906"/>
                  </a:cubicBezTo>
                  <a:lnTo>
                    <a:pt x="14977" y="7973"/>
                  </a:lnTo>
                  <a:lnTo>
                    <a:pt x="14677" y="8740"/>
                  </a:lnTo>
                  <a:cubicBezTo>
                    <a:pt x="14544" y="8840"/>
                    <a:pt x="14510" y="9007"/>
                    <a:pt x="14510" y="9107"/>
                  </a:cubicBezTo>
                  <a:cubicBezTo>
                    <a:pt x="14510" y="9174"/>
                    <a:pt x="14477" y="9408"/>
                    <a:pt x="14677" y="9508"/>
                  </a:cubicBezTo>
                  <a:cubicBezTo>
                    <a:pt x="14711" y="9574"/>
                    <a:pt x="14777" y="9608"/>
                    <a:pt x="14844" y="9608"/>
                  </a:cubicBezTo>
                  <a:cubicBezTo>
                    <a:pt x="14877" y="9608"/>
                    <a:pt x="14877" y="9641"/>
                    <a:pt x="14944" y="9641"/>
                  </a:cubicBezTo>
                  <a:cubicBezTo>
                    <a:pt x="14877" y="9808"/>
                    <a:pt x="14977" y="9941"/>
                    <a:pt x="15044" y="10008"/>
                  </a:cubicBezTo>
                  <a:lnTo>
                    <a:pt x="15044" y="10075"/>
                  </a:lnTo>
                  <a:cubicBezTo>
                    <a:pt x="15144" y="10175"/>
                    <a:pt x="15211" y="10342"/>
                    <a:pt x="15378" y="10508"/>
                  </a:cubicBezTo>
                  <a:lnTo>
                    <a:pt x="15444" y="10575"/>
                  </a:lnTo>
                  <a:lnTo>
                    <a:pt x="15444" y="10608"/>
                  </a:lnTo>
                  <a:lnTo>
                    <a:pt x="15444" y="10675"/>
                  </a:lnTo>
                  <a:cubicBezTo>
                    <a:pt x="15478" y="10775"/>
                    <a:pt x="15511" y="10875"/>
                    <a:pt x="15544" y="10975"/>
                  </a:cubicBezTo>
                  <a:cubicBezTo>
                    <a:pt x="15611" y="11009"/>
                    <a:pt x="15611" y="11075"/>
                    <a:pt x="15645" y="11075"/>
                  </a:cubicBezTo>
                  <a:cubicBezTo>
                    <a:pt x="15611" y="11175"/>
                    <a:pt x="15611" y="11309"/>
                    <a:pt x="15678" y="11409"/>
                  </a:cubicBezTo>
                  <a:cubicBezTo>
                    <a:pt x="15678" y="11442"/>
                    <a:pt x="15645" y="11442"/>
                    <a:pt x="15645" y="11476"/>
                  </a:cubicBezTo>
                  <a:cubicBezTo>
                    <a:pt x="15645" y="11476"/>
                    <a:pt x="15645" y="11509"/>
                    <a:pt x="15611" y="11576"/>
                  </a:cubicBezTo>
                  <a:cubicBezTo>
                    <a:pt x="15544" y="11609"/>
                    <a:pt x="15544" y="11676"/>
                    <a:pt x="15511" y="11743"/>
                  </a:cubicBezTo>
                  <a:cubicBezTo>
                    <a:pt x="15511" y="11809"/>
                    <a:pt x="15511" y="11943"/>
                    <a:pt x="15544" y="12009"/>
                  </a:cubicBezTo>
                  <a:lnTo>
                    <a:pt x="15511" y="12009"/>
                  </a:lnTo>
                  <a:cubicBezTo>
                    <a:pt x="15478" y="12009"/>
                    <a:pt x="15444" y="12009"/>
                    <a:pt x="15378" y="12076"/>
                  </a:cubicBezTo>
                  <a:cubicBezTo>
                    <a:pt x="15311" y="11976"/>
                    <a:pt x="15211" y="11909"/>
                    <a:pt x="15144" y="11909"/>
                  </a:cubicBezTo>
                  <a:cubicBezTo>
                    <a:pt x="15111" y="11776"/>
                    <a:pt x="14944" y="11576"/>
                    <a:pt x="14677" y="11576"/>
                  </a:cubicBezTo>
                  <a:cubicBezTo>
                    <a:pt x="14610" y="11576"/>
                    <a:pt x="14477" y="11609"/>
                    <a:pt x="14344" y="11676"/>
                  </a:cubicBezTo>
                  <a:lnTo>
                    <a:pt x="14277" y="11776"/>
                  </a:lnTo>
                  <a:cubicBezTo>
                    <a:pt x="14143" y="12009"/>
                    <a:pt x="14143" y="12276"/>
                    <a:pt x="14143" y="12476"/>
                  </a:cubicBezTo>
                  <a:lnTo>
                    <a:pt x="14143" y="12677"/>
                  </a:lnTo>
                  <a:cubicBezTo>
                    <a:pt x="14110" y="12677"/>
                    <a:pt x="14043" y="12743"/>
                    <a:pt x="14010" y="12743"/>
                  </a:cubicBezTo>
                  <a:lnTo>
                    <a:pt x="13943" y="12777"/>
                  </a:lnTo>
                  <a:cubicBezTo>
                    <a:pt x="13610" y="13077"/>
                    <a:pt x="13710" y="13377"/>
                    <a:pt x="13810" y="13644"/>
                  </a:cubicBezTo>
                  <a:lnTo>
                    <a:pt x="13810" y="13677"/>
                  </a:lnTo>
                  <a:cubicBezTo>
                    <a:pt x="13877" y="13844"/>
                    <a:pt x="14010" y="13977"/>
                    <a:pt x="14143" y="14044"/>
                  </a:cubicBezTo>
                  <a:lnTo>
                    <a:pt x="14277" y="14144"/>
                  </a:lnTo>
                  <a:cubicBezTo>
                    <a:pt x="14377" y="14211"/>
                    <a:pt x="14510" y="14278"/>
                    <a:pt x="14644" y="14278"/>
                  </a:cubicBezTo>
                  <a:cubicBezTo>
                    <a:pt x="14777" y="14278"/>
                    <a:pt x="14877" y="14211"/>
                    <a:pt x="14977" y="14178"/>
                  </a:cubicBezTo>
                  <a:lnTo>
                    <a:pt x="15144" y="14111"/>
                  </a:lnTo>
                  <a:cubicBezTo>
                    <a:pt x="15211" y="14178"/>
                    <a:pt x="15311" y="14178"/>
                    <a:pt x="15378" y="14178"/>
                  </a:cubicBezTo>
                  <a:cubicBezTo>
                    <a:pt x="15444" y="14611"/>
                    <a:pt x="15778" y="14711"/>
                    <a:pt x="16011" y="14778"/>
                  </a:cubicBezTo>
                  <a:cubicBezTo>
                    <a:pt x="16045" y="14778"/>
                    <a:pt x="16112" y="14811"/>
                    <a:pt x="16145" y="14811"/>
                  </a:cubicBezTo>
                  <a:lnTo>
                    <a:pt x="16278" y="14811"/>
                  </a:lnTo>
                  <a:lnTo>
                    <a:pt x="16345" y="14878"/>
                  </a:lnTo>
                  <a:cubicBezTo>
                    <a:pt x="16378" y="14978"/>
                    <a:pt x="16478" y="15045"/>
                    <a:pt x="16612" y="15112"/>
                  </a:cubicBezTo>
                  <a:cubicBezTo>
                    <a:pt x="16512" y="15178"/>
                    <a:pt x="16445" y="15278"/>
                    <a:pt x="16445" y="15345"/>
                  </a:cubicBezTo>
                  <a:lnTo>
                    <a:pt x="16345" y="15345"/>
                  </a:lnTo>
                  <a:cubicBezTo>
                    <a:pt x="16278" y="15345"/>
                    <a:pt x="16178" y="15345"/>
                    <a:pt x="16045" y="15378"/>
                  </a:cubicBezTo>
                  <a:cubicBezTo>
                    <a:pt x="16011" y="15378"/>
                    <a:pt x="15978" y="15445"/>
                    <a:pt x="15945" y="15445"/>
                  </a:cubicBezTo>
                  <a:lnTo>
                    <a:pt x="15878" y="15445"/>
                  </a:lnTo>
                  <a:cubicBezTo>
                    <a:pt x="15845" y="15378"/>
                    <a:pt x="15811" y="15378"/>
                    <a:pt x="15778" y="15345"/>
                  </a:cubicBezTo>
                  <a:cubicBezTo>
                    <a:pt x="15711" y="15312"/>
                    <a:pt x="15711" y="15312"/>
                    <a:pt x="15711" y="15278"/>
                  </a:cubicBezTo>
                  <a:lnTo>
                    <a:pt x="15678" y="15178"/>
                  </a:lnTo>
                  <a:cubicBezTo>
                    <a:pt x="15645" y="15112"/>
                    <a:pt x="15544" y="15045"/>
                    <a:pt x="15478" y="15012"/>
                  </a:cubicBezTo>
                  <a:cubicBezTo>
                    <a:pt x="15378" y="14978"/>
                    <a:pt x="15311" y="14945"/>
                    <a:pt x="15211" y="14945"/>
                  </a:cubicBezTo>
                  <a:cubicBezTo>
                    <a:pt x="15144" y="14945"/>
                    <a:pt x="14977" y="14945"/>
                    <a:pt x="14877" y="15112"/>
                  </a:cubicBezTo>
                  <a:lnTo>
                    <a:pt x="14811" y="15112"/>
                  </a:lnTo>
                  <a:lnTo>
                    <a:pt x="14711" y="15145"/>
                  </a:lnTo>
                  <a:cubicBezTo>
                    <a:pt x="14610" y="15278"/>
                    <a:pt x="14544" y="15378"/>
                    <a:pt x="14610" y="15512"/>
                  </a:cubicBezTo>
                  <a:cubicBezTo>
                    <a:pt x="14510" y="15545"/>
                    <a:pt x="14477" y="15545"/>
                    <a:pt x="14444" y="15612"/>
                  </a:cubicBezTo>
                  <a:cubicBezTo>
                    <a:pt x="14344" y="15679"/>
                    <a:pt x="14310" y="15812"/>
                    <a:pt x="14310" y="15979"/>
                  </a:cubicBezTo>
                  <a:lnTo>
                    <a:pt x="14177" y="16446"/>
                  </a:lnTo>
                  <a:cubicBezTo>
                    <a:pt x="14043" y="16446"/>
                    <a:pt x="13877" y="16379"/>
                    <a:pt x="13810" y="16312"/>
                  </a:cubicBezTo>
                  <a:lnTo>
                    <a:pt x="13710" y="16212"/>
                  </a:lnTo>
                  <a:lnTo>
                    <a:pt x="13710" y="16112"/>
                  </a:lnTo>
                  <a:cubicBezTo>
                    <a:pt x="13710" y="16012"/>
                    <a:pt x="13710" y="15946"/>
                    <a:pt x="13676" y="15845"/>
                  </a:cubicBezTo>
                  <a:cubicBezTo>
                    <a:pt x="13610" y="15612"/>
                    <a:pt x="13443" y="15479"/>
                    <a:pt x="13310" y="15378"/>
                  </a:cubicBezTo>
                  <a:lnTo>
                    <a:pt x="13209" y="15345"/>
                  </a:lnTo>
                  <a:cubicBezTo>
                    <a:pt x="13109" y="15212"/>
                    <a:pt x="12976" y="15178"/>
                    <a:pt x="12843" y="15112"/>
                  </a:cubicBezTo>
                  <a:lnTo>
                    <a:pt x="12642" y="15112"/>
                  </a:lnTo>
                  <a:lnTo>
                    <a:pt x="12509" y="15178"/>
                  </a:lnTo>
                  <a:lnTo>
                    <a:pt x="12376" y="15312"/>
                  </a:lnTo>
                  <a:lnTo>
                    <a:pt x="12342" y="15345"/>
                  </a:lnTo>
                  <a:cubicBezTo>
                    <a:pt x="12309" y="15378"/>
                    <a:pt x="12309" y="15445"/>
                    <a:pt x="12275" y="15479"/>
                  </a:cubicBezTo>
                  <a:cubicBezTo>
                    <a:pt x="12209" y="15545"/>
                    <a:pt x="12142" y="15645"/>
                    <a:pt x="12109" y="15779"/>
                  </a:cubicBezTo>
                  <a:cubicBezTo>
                    <a:pt x="12109" y="15812"/>
                    <a:pt x="12042" y="15845"/>
                    <a:pt x="12042" y="15879"/>
                  </a:cubicBezTo>
                  <a:cubicBezTo>
                    <a:pt x="12009" y="15979"/>
                    <a:pt x="12009" y="16112"/>
                    <a:pt x="12009" y="16179"/>
                  </a:cubicBezTo>
                  <a:cubicBezTo>
                    <a:pt x="11942" y="16146"/>
                    <a:pt x="11808" y="16112"/>
                    <a:pt x="11675" y="16112"/>
                  </a:cubicBezTo>
                  <a:lnTo>
                    <a:pt x="11642" y="16112"/>
                  </a:lnTo>
                  <a:cubicBezTo>
                    <a:pt x="11508" y="16112"/>
                    <a:pt x="11375" y="16146"/>
                    <a:pt x="11275" y="16146"/>
                  </a:cubicBezTo>
                  <a:cubicBezTo>
                    <a:pt x="11141" y="16146"/>
                    <a:pt x="11041" y="16212"/>
                    <a:pt x="10975" y="16279"/>
                  </a:cubicBezTo>
                  <a:cubicBezTo>
                    <a:pt x="10941" y="16279"/>
                    <a:pt x="10941" y="16312"/>
                    <a:pt x="10874" y="16312"/>
                  </a:cubicBezTo>
                  <a:cubicBezTo>
                    <a:pt x="10841" y="16312"/>
                    <a:pt x="10841" y="16346"/>
                    <a:pt x="10808" y="16346"/>
                  </a:cubicBezTo>
                  <a:cubicBezTo>
                    <a:pt x="10708" y="16379"/>
                    <a:pt x="10608" y="16379"/>
                    <a:pt x="10508" y="16479"/>
                  </a:cubicBezTo>
                  <a:lnTo>
                    <a:pt x="10474" y="16546"/>
                  </a:lnTo>
                  <a:cubicBezTo>
                    <a:pt x="10341" y="16880"/>
                    <a:pt x="10374" y="17213"/>
                    <a:pt x="10441" y="17513"/>
                  </a:cubicBezTo>
                  <a:cubicBezTo>
                    <a:pt x="10441" y="17613"/>
                    <a:pt x="10474" y="17680"/>
                    <a:pt x="10474" y="17780"/>
                  </a:cubicBezTo>
                  <a:cubicBezTo>
                    <a:pt x="10508" y="18014"/>
                    <a:pt x="10508" y="18180"/>
                    <a:pt x="10474" y="18347"/>
                  </a:cubicBezTo>
                  <a:lnTo>
                    <a:pt x="10474" y="18481"/>
                  </a:lnTo>
                  <a:lnTo>
                    <a:pt x="10474" y="18614"/>
                  </a:lnTo>
                  <a:cubicBezTo>
                    <a:pt x="10441" y="18714"/>
                    <a:pt x="10374" y="18881"/>
                    <a:pt x="10508" y="19114"/>
                  </a:cubicBezTo>
                  <a:lnTo>
                    <a:pt x="10541" y="19148"/>
                  </a:lnTo>
                  <a:cubicBezTo>
                    <a:pt x="10708" y="19281"/>
                    <a:pt x="10874" y="19381"/>
                    <a:pt x="11041" y="19481"/>
                  </a:cubicBezTo>
                  <a:cubicBezTo>
                    <a:pt x="10941" y="19515"/>
                    <a:pt x="10808" y="19615"/>
                    <a:pt x="10674" y="19682"/>
                  </a:cubicBezTo>
                  <a:lnTo>
                    <a:pt x="10608" y="19782"/>
                  </a:lnTo>
                  <a:cubicBezTo>
                    <a:pt x="10541" y="19882"/>
                    <a:pt x="10541" y="20015"/>
                    <a:pt x="10508" y="20115"/>
                  </a:cubicBezTo>
                  <a:lnTo>
                    <a:pt x="10508" y="20215"/>
                  </a:lnTo>
                  <a:cubicBezTo>
                    <a:pt x="10474" y="20349"/>
                    <a:pt x="10474" y="20482"/>
                    <a:pt x="10474" y="20549"/>
                  </a:cubicBezTo>
                  <a:lnTo>
                    <a:pt x="10474" y="20716"/>
                  </a:lnTo>
                  <a:lnTo>
                    <a:pt x="10474" y="20949"/>
                  </a:lnTo>
                  <a:cubicBezTo>
                    <a:pt x="10441" y="21016"/>
                    <a:pt x="10441" y="21183"/>
                    <a:pt x="10508" y="21283"/>
                  </a:cubicBezTo>
                  <a:cubicBezTo>
                    <a:pt x="10541" y="21349"/>
                    <a:pt x="10641" y="21349"/>
                    <a:pt x="10708" y="21349"/>
                  </a:cubicBezTo>
                  <a:lnTo>
                    <a:pt x="10808" y="21349"/>
                  </a:lnTo>
                  <a:cubicBezTo>
                    <a:pt x="10874" y="21349"/>
                    <a:pt x="10941" y="21383"/>
                    <a:pt x="11041" y="21616"/>
                  </a:cubicBezTo>
                  <a:lnTo>
                    <a:pt x="11108" y="21650"/>
                  </a:lnTo>
                  <a:cubicBezTo>
                    <a:pt x="11141" y="21716"/>
                    <a:pt x="11208" y="21816"/>
                    <a:pt x="11208" y="21950"/>
                  </a:cubicBezTo>
                  <a:cubicBezTo>
                    <a:pt x="11208" y="21983"/>
                    <a:pt x="11275" y="22017"/>
                    <a:pt x="11275" y="22050"/>
                  </a:cubicBezTo>
                  <a:cubicBezTo>
                    <a:pt x="11108" y="21883"/>
                    <a:pt x="10874" y="21816"/>
                    <a:pt x="10641" y="21816"/>
                  </a:cubicBezTo>
                  <a:cubicBezTo>
                    <a:pt x="10608" y="21816"/>
                    <a:pt x="10508" y="21816"/>
                    <a:pt x="10441" y="21850"/>
                  </a:cubicBezTo>
                  <a:cubicBezTo>
                    <a:pt x="9940" y="22017"/>
                    <a:pt x="9940" y="22450"/>
                    <a:pt x="9940" y="22684"/>
                  </a:cubicBezTo>
                  <a:cubicBezTo>
                    <a:pt x="9840" y="22850"/>
                    <a:pt x="9840" y="23017"/>
                    <a:pt x="9840" y="23151"/>
                  </a:cubicBezTo>
                  <a:cubicBezTo>
                    <a:pt x="9840" y="23217"/>
                    <a:pt x="9840" y="23351"/>
                    <a:pt x="9807" y="23451"/>
                  </a:cubicBezTo>
                  <a:lnTo>
                    <a:pt x="9807" y="23651"/>
                  </a:lnTo>
                  <a:lnTo>
                    <a:pt x="9807" y="23784"/>
                  </a:lnTo>
                  <a:cubicBezTo>
                    <a:pt x="9774" y="23818"/>
                    <a:pt x="9707" y="23951"/>
                    <a:pt x="9707" y="24051"/>
                  </a:cubicBezTo>
                  <a:cubicBezTo>
                    <a:pt x="9707" y="24151"/>
                    <a:pt x="9707" y="24218"/>
                    <a:pt x="9807" y="24318"/>
                  </a:cubicBezTo>
                  <a:lnTo>
                    <a:pt x="9807" y="24452"/>
                  </a:lnTo>
                  <a:cubicBezTo>
                    <a:pt x="9807" y="24652"/>
                    <a:pt x="9807" y="25019"/>
                    <a:pt x="10207" y="25152"/>
                  </a:cubicBezTo>
                  <a:lnTo>
                    <a:pt x="10207" y="25286"/>
                  </a:lnTo>
                  <a:cubicBezTo>
                    <a:pt x="10207" y="25386"/>
                    <a:pt x="10207" y="25519"/>
                    <a:pt x="10174" y="25619"/>
                  </a:cubicBezTo>
                  <a:cubicBezTo>
                    <a:pt x="10041" y="26119"/>
                    <a:pt x="10274" y="26553"/>
                    <a:pt x="10641" y="26820"/>
                  </a:cubicBezTo>
                  <a:cubicBezTo>
                    <a:pt x="10774" y="26887"/>
                    <a:pt x="10874" y="26953"/>
                    <a:pt x="11041" y="26953"/>
                  </a:cubicBezTo>
                  <a:cubicBezTo>
                    <a:pt x="11275" y="26953"/>
                    <a:pt x="11475" y="26853"/>
                    <a:pt x="11642" y="26720"/>
                  </a:cubicBezTo>
                  <a:lnTo>
                    <a:pt x="11642" y="26720"/>
                  </a:lnTo>
                  <a:cubicBezTo>
                    <a:pt x="11442" y="26987"/>
                    <a:pt x="11175" y="27220"/>
                    <a:pt x="11175" y="27654"/>
                  </a:cubicBezTo>
                  <a:lnTo>
                    <a:pt x="11141" y="27654"/>
                  </a:lnTo>
                  <a:cubicBezTo>
                    <a:pt x="10941" y="27687"/>
                    <a:pt x="10808" y="27787"/>
                    <a:pt x="10674" y="27854"/>
                  </a:cubicBezTo>
                  <a:lnTo>
                    <a:pt x="10608" y="27887"/>
                  </a:lnTo>
                  <a:cubicBezTo>
                    <a:pt x="10508" y="27987"/>
                    <a:pt x="10374" y="28021"/>
                    <a:pt x="10207" y="28054"/>
                  </a:cubicBezTo>
                  <a:cubicBezTo>
                    <a:pt x="10107" y="28121"/>
                    <a:pt x="10007" y="28154"/>
                    <a:pt x="9874" y="28188"/>
                  </a:cubicBezTo>
                  <a:cubicBezTo>
                    <a:pt x="9807" y="28121"/>
                    <a:pt x="9707" y="28021"/>
                    <a:pt x="9640" y="27987"/>
                  </a:cubicBezTo>
                  <a:cubicBezTo>
                    <a:pt x="9674" y="27954"/>
                    <a:pt x="9674" y="27887"/>
                    <a:pt x="9707" y="27887"/>
                  </a:cubicBezTo>
                  <a:cubicBezTo>
                    <a:pt x="9840" y="27687"/>
                    <a:pt x="9774" y="27454"/>
                    <a:pt x="9674" y="27220"/>
                  </a:cubicBezTo>
                  <a:cubicBezTo>
                    <a:pt x="9640" y="27120"/>
                    <a:pt x="9540" y="27020"/>
                    <a:pt x="9440" y="26987"/>
                  </a:cubicBezTo>
                  <a:lnTo>
                    <a:pt x="9340" y="26953"/>
                  </a:lnTo>
                  <a:cubicBezTo>
                    <a:pt x="9207" y="26920"/>
                    <a:pt x="9107" y="26853"/>
                    <a:pt x="8973" y="26853"/>
                  </a:cubicBezTo>
                  <a:cubicBezTo>
                    <a:pt x="8940" y="26853"/>
                    <a:pt x="8873" y="26853"/>
                    <a:pt x="8840" y="26820"/>
                  </a:cubicBezTo>
                  <a:lnTo>
                    <a:pt x="8773" y="26820"/>
                  </a:lnTo>
                  <a:cubicBezTo>
                    <a:pt x="8806" y="26787"/>
                    <a:pt x="8806" y="26753"/>
                    <a:pt x="8840" y="26687"/>
                  </a:cubicBezTo>
                  <a:cubicBezTo>
                    <a:pt x="8973" y="26453"/>
                    <a:pt x="8973" y="26186"/>
                    <a:pt x="8873" y="25953"/>
                  </a:cubicBezTo>
                  <a:lnTo>
                    <a:pt x="8806" y="25886"/>
                  </a:lnTo>
                  <a:lnTo>
                    <a:pt x="8673" y="25819"/>
                  </a:lnTo>
                  <a:cubicBezTo>
                    <a:pt x="8705" y="25819"/>
                    <a:pt x="8797" y="25849"/>
                    <a:pt x="8806" y="25881"/>
                  </a:cubicBezTo>
                  <a:lnTo>
                    <a:pt x="8806" y="25881"/>
                  </a:lnTo>
                  <a:cubicBezTo>
                    <a:pt x="8772" y="25649"/>
                    <a:pt x="8706" y="25416"/>
                    <a:pt x="8673" y="25052"/>
                  </a:cubicBezTo>
                  <a:lnTo>
                    <a:pt x="8673" y="24952"/>
                  </a:lnTo>
                  <a:cubicBezTo>
                    <a:pt x="9040" y="24685"/>
                    <a:pt x="9140" y="24285"/>
                    <a:pt x="9173" y="23951"/>
                  </a:cubicBezTo>
                  <a:cubicBezTo>
                    <a:pt x="9173" y="23851"/>
                    <a:pt x="9173" y="23684"/>
                    <a:pt x="9040" y="23551"/>
                  </a:cubicBezTo>
                  <a:lnTo>
                    <a:pt x="8940" y="23217"/>
                  </a:lnTo>
                  <a:cubicBezTo>
                    <a:pt x="8940" y="23184"/>
                    <a:pt x="8873" y="23051"/>
                    <a:pt x="8773" y="23017"/>
                  </a:cubicBezTo>
                  <a:cubicBezTo>
                    <a:pt x="8706" y="23017"/>
                    <a:pt x="8673" y="22984"/>
                    <a:pt x="8606" y="22984"/>
                  </a:cubicBezTo>
                  <a:cubicBezTo>
                    <a:pt x="8473" y="22984"/>
                    <a:pt x="8339" y="23017"/>
                    <a:pt x="8306" y="23151"/>
                  </a:cubicBezTo>
                  <a:cubicBezTo>
                    <a:pt x="8206" y="23317"/>
                    <a:pt x="8273" y="23484"/>
                    <a:pt x="8339" y="23551"/>
                  </a:cubicBezTo>
                  <a:cubicBezTo>
                    <a:pt x="8273" y="23651"/>
                    <a:pt x="8273" y="23784"/>
                    <a:pt x="8206" y="23885"/>
                  </a:cubicBezTo>
                  <a:cubicBezTo>
                    <a:pt x="8173" y="24118"/>
                    <a:pt x="8139" y="24151"/>
                    <a:pt x="8006" y="24151"/>
                  </a:cubicBezTo>
                  <a:cubicBezTo>
                    <a:pt x="7839" y="24151"/>
                    <a:pt x="7772" y="24318"/>
                    <a:pt x="7672" y="24485"/>
                  </a:cubicBezTo>
                  <a:cubicBezTo>
                    <a:pt x="7539" y="24718"/>
                    <a:pt x="7539" y="24985"/>
                    <a:pt x="7539" y="25286"/>
                  </a:cubicBezTo>
                  <a:cubicBezTo>
                    <a:pt x="7505" y="25252"/>
                    <a:pt x="7472" y="25152"/>
                    <a:pt x="7439" y="25119"/>
                  </a:cubicBezTo>
                  <a:cubicBezTo>
                    <a:pt x="7605" y="24819"/>
                    <a:pt x="7605" y="24452"/>
                    <a:pt x="7605" y="24118"/>
                  </a:cubicBezTo>
                  <a:lnTo>
                    <a:pt x="7605" y="24018"/>
                  </a:lnTo>
                  <a:cubicBezTo>
                    <a:pt x="7539" y="23885"/>
                    <a:pt x="7539" y="23751"/>
                    <a:pt x="7539" y="23584"/>
                  </a:cubicBezTo>
                  <a:lnTo>
                    <a:pt x="7539" y="23451"/>
                  </a:lnTo>
                  <a:cubicBezTo>
                    <a:pt x="7539" y="23284"/>
                    <a:pt x="7505" y="23117"/>
                    <a:pt x="7505" y="22984"/>
                  </a:cubicBezTo>
                  <a:cubicBezTo>
                    <a:pt x="7472" y="22684"/>
                    <a:pt x="7472" y="22450"/>
                    <a:pt x="7505" y="22117"/>
                  </a:cubicBezTo>
                  <a:lnTo>
                    <a:pt x="7505" y="21916"/>
                  </a:lnTo>
                  <a:lnTo>
                    <a:pt x="7472" y="21783"/>
                  </a:lnTo>
                  <a:cubicBezTo>
                    <a:pt x="7372" y="21650"/>
                    <a:pt x="7339" y="21516"/>
                    <a:pt x="7305" y="21449"/>
                  </a:cubicBezTo>
                  <a:cubicBezTo>
                    <a:pt x="7205" y="21183"/>
                    <a:pt x="7105" y="20949"/>
                    <a:pt x="6872" y="20749"/>
                  </a:cubicBezTo>
                  <a:lnTo>
                    <a:pt x="6838" y="20682"/>
                  </a:lnTo>
                  <a:cubicBezTo>
                    <a:pt x="6772" y="20616"/>
                    <a:pt x="6638" y="20616"/>
                    <a:pt x="6538" y="20616"/>
                  </a:cubicBezTo>
                  <a:lnTo>
                    <a:pt x="6505" y="20616"/>
                  </a:lnTo>
                  <a:lnTo>
                    <a:pt x="6471" y="20515"/>
                  </a:lnTo>
                  <a:cubicBezTo>
                    <a:pt x="6438" y="20449"/>
                    <a:pt x="6371" y="20282"/>
                    <a:pt x="6305" y="20182"/>
                  </a:cubicBezTo>
                  <a:cubicBezTo>
                    <a:pt x="6271" y="20115"/>
                    <a:pt x="6271" y="19948"/>
                    <a:pt x="6138" y="19848"/>
                  </a:cubicBezTo>
                  <a:lnTo>
                    <a:pt x="5938" y="19982"/>
                  </a:lnTo>
                  <a:cubicBezTo>
                    <a:pt x="5871" y="19982"/>
                    <a:pt x="5838" y="19915"/>
                    <a:pt x="5804" y="19815"/>
                  </a:cubicBezTo>
                  <a:cubicBezTo>
                    <a:pt x="5771" y="19748"/>
                    <a:pt x="5671" y="19615"/>
                    <a:pt x="5604" y="19515"/>
                  </a:cubicBezTo>
                  <a:lnTo>
                    <a:pt x="5537" y="19481"/>
                  </a:lnTo>
                  <a:cubicBezTo>
                    <a:pt x="5437" y="19448"/>
                    <a:pt x="5337" y="19448"/>
                    <a:pt x="5270" y="19415"/>
                  </a:cubicBezTo>
                  <a:lnTo>
                    <a:pt x="5137" y="19415"/>
                  </a:lnTo>
                  <a:cubicBezTo>
                    <a:pt x="4603" y="19415"/>
                    <a:pt x="4537" y="19682"/>
                    <a:pt x="4503" y="20048"/>
                  </a:cubicBezTo>
                  <a:cubicBezTo>
                    <a:pt x="4470" y="20149"/>
                    <a:pt x="4370" y="20149"/>
                    <a:pt x="4270" y="20249"/>
                  </a:cubicBezTo>
                  <a:cubicBezTo>
                    <a:pt x="4170" y="20282"/>
                    <a:pt x="4003" y="20349"/>
                    <a:pt x="3970" y="20515"/>
                  </a:cubicBezTo>
                  <a:cubicBezTo>
                    <a:pt x="3836" y="20782"/>
                    <a:pt x="3703" y="21116"/>
                    <a:pt x="3936" y="21483"/>
                  </a:cubicBezTo>
                  <a:cubicBezTo>
                    <a:pt x="3936" y="21516"/>
                    <a:pt x="3970" y="21583"/>
                    <a:pt x="3970" y="21583"/>
                  </a:cubicBezTo>
                  <a:cubicBezTo>
                    <a:pt x="4003" y="21616"/>
                    <a:pt x="4003" y="21683"/>
                    <a:pt x="4036" y="21750"/>
                  </a:cubicBezTo>
                  <a:lnTo>
                    <a:pt x="4036" y="21850"/>
                  </a:lnTo>
                  <a:lnTo>
                    <a:pt x="4036" y="22017"/>
                  </a:lnTo>
                  <a:cubicBezTo>
                    <a:pt x="4036" y="22150"/>
                    <a:pt x="4136" y="22283"/>
                    <a:pt x="4170" y="22317"/>
                  </a:cubicBezTo>
                  <a:cubicBezTo>
                    <a:pt x="4136" y="22350"/>
                    <a:pt x="4103" y="22417"/>
                    <a:pt x="4103" y="22484"/>
                  </a:cubicBezTo>
                  <a:cubicBezTo>
                    <a:pt x="4036" y="22550"/>
                    <a:pt x="4036" y="22650"/>
                    <a:pt x="4103" y="22750"/>
                  </a:cubicBezTo>
                  <a:cubicBezTo>
                    <a:pt x="4136" y="22850"/>
                    <a:pt x="4170" y="22951"/>
                    <a:pt x="4203" y="23084"/>
                  </a:cubicBezTo>
                  <a:lnTo>
                    <a:pt x="4170" y="23117"/>
                  </a:lnTo>
                  <a:lnTo>
                    <a:pt x="4003" y="23117"/>
                  </a:lnTo>
                  <a:cubicBezTo>
                    <a:pt x="3936" y="23117"/>
                    <a:pt x="3869" y="23151"/>
                    <a:pt x="3803" y="23184"/>
                  </a:cubicBezTo>
                  <a:lnTo>
                    <a:pt x="3769" y="23151"/>
                  </a:lnTo>
                  <a:cubicBezTo>
                    <a:pt x="3703" y="23117"/>
                    <a:pt x="3669" y="23084"/>
                    <a:pt x="3636" y="22984"/>
                  </a:cubicBezTo>
                  <a:lnTo>
                    <a:pt x="3603" y="22951"/>
                  </a:lnTo>
                  <a:cubicBezTo>
                    <a:pt x="3536" y="22917"/>
                    <a:pt x="3503" y="22850"/>
                    <a:pt x="3469" y="22850"/>
                  </a:cubicBezTo>
                  <a:cubicBezTo>
                    <a:pt x="3369" y="22817"/>
                    <a:pt x="3336" y="22784"/>
                    <a:pt x="3269" y="22750"/>
                  </a:cubicBezTo>
                  <a:lnTo>
                    <a:pt x="3202" y="22684"/>
                  </a:lnTo>
                  <a:cubicBezTo>
                    <a:pt x="3136" y="22650"/>
                    <a:pt x="3102" y="22617"/>
                    <a:pt x="3002" y="22617"/>
                  </a:cubicBezTo>
                  <a:lnTo>
                    <a:pt x="3002" y="22517"/>
                  </a:lnTo>
                  <a:lnTo>
                    <a:pt x="3002" y="22417"/>
                  </a:lnTo>
                  <a:cubicBezTo>
                    <a:pt x="3002" y="22350"/>
                    <a:pt x="2969" y="22317"/>
                    <a:pt x="2969" y="22283"/>
                  </a:cubicBezTo>
                  <a:cubicBezTo>
                    <a:pt x="2935" y="22183"/>
                    <a:pt x="2935" y="22150"/>
                    <a:pt x="2869" y="22017"/>
                  </a:cubicBezTo>
                  <a:cubicBezTo>
                    <a:pt x="2835" y="21983"/>
                    <a:pt x="2802" y="21916"/>
                    <a:pt x="2802" y="21850"/>
                  </a:cubicBezTo>
                  <a:cubicBezTo>
                    <a:pt x="2702" y="21750"/>
                    <a:pt x="2602" y="21650"/>
                    <a:pt x="2502" y="21616"/>
                  </a:cubicBezTo>
                  <a:lnTo>
                    <a:pt x="2435" y="21583"/>
                  </a:lnTo>
                  <a:cubicBezTo>
                    <a:pt x="2335" y="21516"/>
                    <a:pt x="2168" y="21449"/>
                    <a:pt x="2001" y="21449"/>
                  </a:cubicBezTo>
                  <a:lnTo>
                    <a:pt x="1868" y="21449"/>
                  </a:lnTo>
                  <a:lnTo>
                    <a:pt x="1768" y="21516"/>
                  </a:lnTo>
                  <a:cubicBezTo>
                    <a:pt x="1534" y="21750"/>
                    <a:pt x="1534" y="22017"/>
                    <a:pt x="1534" y="22183"/>
                  </a:cubicBezTo>
                  <a:lnTo>
                    <a:pt x="1534" y="22350"/>
                  </a:lnTo>
                  <a:cubicBezTo>
                    <a:pt x="1534" y="22350"/>
                    <a:pt x="1534" y="22417"/>
                    <a:pt x="1501" y="22450"/>
                  </a:cubicBezTo>
                  <a:cubicBezTo>
                    <a:pt x="1468" y="22517"/>
                    <a:pt x="1434" y="22684"/>
                    <a:pt x="1468" y="22850"/>
                  </a:cubicBezTo>
                  <a:cubicBezTo>
                    <a:pt x="1534" y="22984"/>
                    <a:pt x="1635" y="23084"/>
                    <a:pt x="1701" y="23117"/>
                  </a:cubicBezTo>
                  <a:lnTo>
                    <a:pt x="1768" y="23151"/>
                  </a:lnTo>
                  <a:cubicBezTo>
                    <a:pt x="1835" y="23184"/>
                    <a:pt x="1868" y="23251"/>
                    <a:pt x="1968" y="23317"/>
                  </a:cubicBezTo>
                  <a:cubicBezTo>
                    <a:pt x="1868" y="23351"/>
                    <a:pt x="1768" y="23451"/>
                    <a:pt x="1701" y="23484"/>
                  </a:cubicBezTo>
                  <a:lnTo>
                    <a:pt x="1635" y="23684"/>
                  </a:lnTo>
                  <a:cubicBezTo>
                    <a:pt x="1501" y="23484"/>
                    <a:pt x="1334" y="23251"/>
                    <a:pt x="867" y="23251"/>
                  </a:cubicBezTo>
                  <a:lnTo>
                    <a:pt x="834" y="23251"/>
                  </a:lnTo>
                  <a:cubicBezTo>
                    <a:pt x="701" y="23284"/>
                    <a:pt x="600" y="23351"/>
                    <a:pt x="500" y="23484"/>
                  </a:cubicBezTo>
                  <a:cubicBezTo>
                    <a:pt x="467" y="23518"/>
                    <a:pt x="467" y="23618"/>
                    <a:pt x="434" y="23684"/>
                  </a:cubicBezTo>
                  <a:cubicBezTo>
                    <a:pt x="367" y="23851"/>
                    <a:pt x="367" y="24018"/>
                    <a:pt x="467" y="24251"/>
                  </a:cubicBezTo>
                  <a:cubicBezTo>
                    <a:pt x="367" y="24251"/>
                    <a:pt x="300" y="24285"/>
                    <a:pt x="200" y="24352"/>
                  </a:cubicBezTo>
                  <a:cubicBezTo>
                    <a:pt x="167" y="24418"/>
                    <a:pt x="133" y="24452"/>
                    <a:pt x="100" y="24518"/>
                  </a:cubicBezTo>
                  <a:lnTo>
                    <a:pt x="100" y="24618"/>
                  </a:lnTo>
                  <a:lnTo>
                    <a:pt x="100" y="24852"/>
                  </a:lnTo>
                  <a:cubicBezTo>
                    <a:pt x="0" y="25019"/>
                    <a:pt x="33" y="25185"/>
                    <a:pt x="33" y="25319"/>
                  </a:cubicBezTo>
                  <a:lnTo>
                    <a:pt x="33" y="25419"/>
                  </a:lnTo>
                  <a:lnTo>
                    <a:pt x="133" y="25519"/>
                  </a:lnTo>
                  <a:cubicBezTo>
                    <a:pt x="200" y="25586"/>
                    <a:pt x="267" y="25619"/>
                    <a:pt x="367" y="25619"/>
                  </a:cubicBezTo>
                  <a:lnTo>
                    <a:pt x="534" y="25619"/>
                  </a:lnTo>
                  <a:cubicBezTo>
                    <a:pt x="600" y="25652"/>
                    <a:pt x="600" y="25753"/>
                    <a:pt x="634" y="25786"/>
                  </a:cubicBezTo>
                  <a:lnTo>
                    <a:pt x="667" y="25986"/>
                  </a:lnTo>
                  <a:cubicBezTo>
                    <a:pt x="634" y="26086"/>
                    <a:pt x="634" y="26253"/>
                    <a:pt x="767" y="26420"/>
                  </a:cubicBezTo>
                  <a:cubicBezTo>
                    <a:pt x="834" y="26486"/>
                    <a:pt x="867" y="26586"/>
                    <a:pt x="967" y="26620"/>
                  </a:cubicBezTo>
                  <a:cubicBezTo>
                    <a:pt x="1001" y="26653"/>
                    <a:pt x="1101" y="26687"/>
                    <a:pt x="1168" y="26787"/>
                  </a:cubicBezTo>
                  <a:cubicBezTo>
                    <a:pt x="1301" y="26853"/>
                    <a:pt x="1368" y="26920"/>
                    <a:pt x="1534" y="26953"/>
                  </a:cubicBezTo>
                  <a:cubicBezTo>
                    <a:pt x="1601" y="26987"/>
                    <a:pt x="1635" y="26987"/>
                    <a:pt x="1701" y="26987"/>
                  </a:cubicBezTo>
                  <a:cubicBezTo>
                    <a:pt x="1768" y="26987"/>
                    <a:pt x="1835" y="27020"/>
                    <a:pt x="1835" y="27020"/>
                  </a:cubicBezTo>
                  <a:cubicBezTo>
                    <a:pt x="1935" y="27087"/>
                    <a:pt x="1968" y="27154"/>
                    <a:pt x="2102" y="27187"/>
                  </a:cubicBezTo>
                  <a:cubicBezTo>
                    <a:pt x="2135" y="27187"/>
                    <a:pt x="2168" y="27254"/>
                    <a:pt x="2168" y="27254"/>
                  </a:cubicBezTo>
                  <a:cubicBezTo>
                    <a:pt x="2268" y="27287"/>
                    <a:pt x="2368" y="27320"/>
                    <a:pt x="2502" y="27320"/>
                  </a:cubicBezTo>
                  <a:cubicBezTo>
                    <a:pt x="2635" y="27320"/>
                    <a:pt x="2769" y="27287"/>
                    <a:pt x="2835" y="27187"/>
                  </a:cubicBezTo>
                  <a:lnTo>
                    <a:pt x="2935" y="27120"/>
                  </a:lnTo>
                  <a:cubicBezTo>
                    <a:pt x="3002" y="26920"/>
                    <a:pt x="3002" y="26653"/>
                    <a:pt x="3002" y="26453"/>
                  </a:cubicBezTo>
                  <a:lnTo>
                    <a:pt x="3269" y="26453"/>
                  </a:lnTo>
                  <a:cubicBezTo>
                    <a:pt x="3269" y="26520"/>
                    <a:pt x="3302" y="26620"/>
                    <a:pt x="3369" y="26653"/>
                  </a:cubicBezTo>
                  <a:cubicBezTo>
                    <a:pt x="3436" y="26687"/>
                    <a:pt x="3469" y="26687"/>
                    <a:pt x="3469" y="26753"/>
                  </a:cubicBezTo>
                  <a:cubicBezTo>
                    <a:pt x="3503" y="26820"/>
                    <a:pt x="3536" y="26953"/>
                    <a:pt x="3636" y="27020"/>
                  </a:cubicBezTo>
                  <a:cubicBezTo>
                    <a:pt x="3536" y="27087"/>
                    <a:pt x="3503" y="27120"/>
                    <a:pt x="3469" y="27187"/>
                  </a:cubicBezTo>
                  <a:cubicBezTo>
                    <a:pt x="3202" y="27587"/>
                    <a:pt x="3336" y="27921"/>
                    <a:pt x="3469" y="28154"/>
                  </a:cubicBezTo>
                  <a:cubicBezTo>
                    <a:pt x="3503" y="28254"/>
                    <a:pt x="3536" y="28321"/>
                    <a:pt x="3603" y="28454"/>
                  </a:cubicBezTo>
                  <a:cubicBezTo>
                    <a:pt x="3636" y="28521"/>
                    <a:pt x="3703" y="28655"/>
                    <a:pt x="3836" y="28821"/>
                  </a:cubicBezTo>
                  <a:cubicBezTo>
                    <a:pt x="3869" y="28821"/>
                    <a:pt x="3869" y="28921"/>
                    <a:pt x="3936" y="28955"/>
                  </a:cubicBezTo>
                  <a:lnTo>
                    <a:pt x="3970" y="29022"/>
                  </a:lnTo>
                  <a:cubicBezTo>
                    <a:pt x="4003" y="29122"/>
                    <a:pt x="4103" y="29188"/>
                    <a:pt x="4203" y="29255"/>
                  </a:cubicBezTo>
                  <a:cubicBezTo>
                    <a:pt x="4270" y="29255"/>
                    <a:pt x="4270" y="29288"/>
                    <a:pt x="4303" y="29288"/>
                  </a:cubicBezTo>
                  <a:lnTo>
                    <a:pt x="4303" y="29455"/>
                  </a:lnTo>
                  <a:cubicBezTo>
                    <a:pt x="4303" y="29489"/>
                    <a:pt x="4336" y="29589"/>
                    <a:pt x="4370" y="29622"/>
                  </a:cubicBezTo>
                  <a:lnTo>
                    <a:pt x="4503" y="29755"/>
                  </a:lnTo>
                  <a:cubicBezTo>
                    <a:pt x="4537" y="29789"/>
                    <a:pt x="4603" y="29822"/>
                    <a:pt x="4603" y="29855"/>
                  </a:cubicBezTo>
                  <a:cubicBezTo>
                    <a:pt x="4637" y="29922"/>
                    <a:pt x="4670" y="29989"/>
                    <a:pt x="4703" y="29989"/>
                  </a:cubicBezTo>
                  <a:cubicBezTo>
                    <a:pt x="4803" y="30089"/>
                    <a:pt x="4937" y="30122"/>
                    <a:pt x="5004" y="30156"/>
                  </a:cubicBezTo>
                  <a:lnTo>
                    <a:pt x="5004" y="30256"/>
                  </a:lnTo>
                  <a:cubicBezTo>
                    <a:pt x="5004" y="30423"/>
                    <a:pt x="5104" y="30523"/>
                    <a:pt x="5204" y="30623"/>
                  </a:cubicBezTo>
                  <a:cubicBezTo>
                    <a:pt x="5304" y="30656"/>
                    <a:pt x="5371" y="30689"/>
                    <a:pt x="5471" y="30689"/>
                  </a:cubicBezTo>
                  <a:cubicBezTo>
                    <a:pt x="5537" y="30689"/>
                    <a:pt x="5637" y="30656"/>
                    <a:pt x="5704" y="30623"/>
                  </a:cubicBezTo>
                  <a:cubicBezTo>
                    <a:pt x="5838" y="30523"/>
                    <a:pt x="6004" y="30456"/>
                    <a:pt x="6171" y="30456"/>
                  </a:cubicBezTo>
                  <a:cubicBezTo>
                    <a:pt x="6204" y="30456"/>
                    <a:pt x="6271" y="30456"/>
                    <a:pt x="6305" y="30423"/>
                  </a:cubicBezTo>
                  <a:cubicBezTo>
                    <a:pt x="6338" y="30423"/>
                    <a:pt x="6371" y="30423"/>
                    <a:pt x="6438" y="30356"/>
                  </a:cubicBezTo>
                  <a:lnTo>
                    <a:pt x="6705" y="30356"/>
                  </a:lnTo>
                  <a:cubicBezTo>
                    <a:pt x="6805" y="30356"/>
                    <a:pt x="7005" y="30356"/>
                    <a:pt x="7138" y="30189"/>
                  </a:cubicBezTo>
                  <a:lnTo>
                    <a:pt x="7138" y="30456"/>
                  </a:lnTo>
                  <a:cubicBezTo>
                    <a:pt x="7138" y="30623"/>
                    <a:pt x="7172" y="30789"/>
                    <a:pt x="7305" y="30990"/>
                  </a:cubicBezTo>
                  <a:cubicBezTo>
                    <a:pt x="7372" y="31090"/>
                    <a:pt x="7472" y="31190"/>
                    <a:pt x="7672" y="31290"/>
                  </a:cubicBezTo>
                  <a:lnTo>
                    <a:pt x="7706" y="31290"/>
                  </a:lnTo>
                  <a:cubicBezTo>
                    <a:pt x="7839" y="31290"/>
                    <a:pt x="7939" y="31256"/>
                    <a:pt x="8039" y="31156"/>
                  </a:cubicBezTo>
                  <a:cubicBezTo>
                    <a:pt x="8139" y="31090"/>
                    <a:pt x="8173" y="31023"/>
                    <a:pt x="8206" y="30923"/>
                  </a:cubicBezTo>
                  <a:cubicBezTo>
                    <a:pt x="8273" y="30823"/>
                    <a:pt x="8306" y="30756"/>
                    <a:pt x="8306" y="30656"/>
                  </a:cubicBezTo>
                  <a:cubicBezTo>
                    <a:pt x="8339" y="30589"/>
                    <a:pt x="8339" y="30489"/>
                    <a:pt x="8373" y="30423"/>
                  </a:cubicBezTo>
                  <a:cubicBezTo>
                    <a:pt x="8373" y="30356"/>
                    <a:pt x="8439" y="30356"/>
                    <a:pt x="8439" y="30322"/>
                  </a:cubicBezTo>
                  <a:cubicBezTo>
                    <a:pt x="8506" y="30423"/>
                    <a:pt x="8606" y="30456"/>
                    <a:pt x="8673" y="30489"/>
                  </a:cubicBezTo>
                  <a:cubicBezTo>
                    <a:pt x="8640" y="30523"/>
                    <a:pt x="8606" y="30589"/>
                    <a:pt x="8539" y="30589"/>
                  </a:cubicBezTo>
                  <a:lnTo>
                    <a:pt x="8473" y="30656"/>
                  </a:lnTo>
                  <a:cubicBezTo>
                    <a:pt x="8306" y="30856"/>
                    <a:pt x="8206" y="31090"/>
                    <a:pt x="8306" y="31256"/>
                  </a:cubicBezTo>
                  <a:cubicBezTo>
                    <a:pt x="8306" y="31290"/>
                    <a:pt x="8306" y="31290"/>
                    <a:pt x="8206" y="31357"/>
                  </a:cubicBezTo>
                  <a:lnTo>
                    <a:pt x="8173" y="31423"/>
                  </a:lnTo>
                  <a:lnTo>
                    <a:pt x="8139" y="31457"/>
                  </a:lnTo>
                  <a:cubicBezTo>
                    <a:pt x="8106" y="31523"/>
                    <a:pt x="8106" y="31623"/>
                    <a:pt x="8039" y="31690"/>
                  </a:cubicBezTo>
                  <a:cubicBezTo>
                    <a:pt x="8006" y="31824"/>
                    <a:pt x="8006" y="31957"/>
                    <a:pt x="7939" y="32024"/>
                  </a:cubicBezTo>
                  <a:lnTo>
                    <a:pt x="7872" y="32124"/>
                  </a:lnTo>
                  <a:cubicBezTo>
                    <a:pt x="7839" y="32257"/>
                    <a:pt x="7839" y="32357"/>
                    <a:pt x="7872" y="32524"/>
                  </a:cubicBezTo>
                  <a:lnTo>
                    <a:pt x="7872" y="32591"/>
                  </a:lnTo>
                  <a:cubicBezTo>
                    <a:pt x="7972" y="32824"/>
                    <a:pt x="8106" y="33191"/>
                    <a:pt x="8506" y="33191"/>
                  </a:cubicBezTo>
                  <a:cubicBezTo>
                    <a:pt x="8640" y="33191"/>
                    <a:pt x="8773" y="33158"/>
                    <a:pt x="8940" y="33124"/>
                  </a:cubicBezTo>
                  <a:cubicBezTo>
                    <a:pt x="9473" y="32958"/>
                    <a:pt x="9840" y="32591"/>
                    <a:pt x="10141" y="31990"/>
                  </a:cubicBezTo>
                  <a:lnTo>
                    <a:pt x="10174" y="31924"/>
                  </a:lnTo>
                  <a:cubicBezTo>
                    <a:pt x="10274" y="31757"/>
                    <a:pt x="10307" y="31657"/>
                    <a:pt x="10441" y="31590"/>
                  </a:cubicBezTo>
                  <a:cubicBezTo>
                    <a:pt x="10808" y="31423"/>
                    <a:pt x="11041" y="31023"/>
                    <a:pt x="11108" y="30489"/>
                  </a:cubicBezTo>
                  <a:cubicBezTo>
                    <a:pt x="11108" y="30356"/>
                    <a:pt x="11108" y="30356"/>
                    <a:pt x="11208" y="30322"/>
                  </a:cubicBezTo>
                  <a:cubicBezTo>
                    <a:pt x="11208" y="30322"/>
                    <a:pt x="11442" y="30256"/>
                    <a:pt x="11475" y="30189"/>
                  </a:cubicBezTo>
                  <a:cubicBezTo>
                    <a:pt x="11475" y="30289"/>
                    <a:pt x="11508" y="30356"/>
                    <a:pt x="11508" y="30456"/>
                  </a:cubicBezTo>
                  <a:cubicBezTo>
                    <a:pt x="11542" y="30589"/>
                    <a:pt x="11608" y="30656"/>
                    <a:pt x="11675" y="30689"/>
                  </a:cubicBezTo>
                  <a:cubicBezTo>
                    <a:pt x="11308" y="30856"/>
                    <a:pt x="11108" y="31123"/>
                    <a:pt x="10874" y="31323"/>
                  </a:cubicBezTo>
                  <a:cubicBezTo>
                    <a:pt x="10774" y="31457"/>
                    <a:pt x="10641" y="31590"/>
                    <a:pt x="10508" y="31657"/>
                  </a:cubicBezTo>
                  <a:cubicBezTo>
                    <a:pt x="10341" y="31790"/>
                    <a:pt x="10274" y="32024"/>
                    <a:pt x="10341" y="32257"/>
                  </a:cubicBezTo>
                  <a:cubicBezTo>
                    <a:pt x="10374" y="32357"/>
                    <a:pt x="10508" y="32491"/>
                    <a:pt x="10674" y="32624"/>
                  </a:cubicBezTo>
                  <a:cubicBezTo>
                    <a:pt x="10441" y="32691"/>
                    <a:pt x="10174" y="32824"/>
                    <a:pt x="10007" y="33091"/>
                  </a:cubicBezTo>
                  <a:cubicBezTo>
                    <a:pt x="9874" y="33325"/>
                    <a:pt x="9807" y="33625"/>
                    <a:pt x="9774" y="33858"/>
                  </a:cubicBezTo>
                  <a:cubicBezTo>
                    <a:pt x="9774" y="33958"/>
                    <a:pt x="9707" y="33992"/>
                    <a:pt x="9707" y="34092"/>
                  </a:cubicBezTo>
                  <a:cubicBezTo>
                    <a:pt x="9707" y="34125"/>
                    <a:pt x="9674" y="34192"/>
                    <a:pt x="9640" y="34292"/>
                  </a:cubicBezTo>
                  <a:cubicBezTo>
                    <a:pt x="9540" y="34425"/>
                    <a:pt x="9440" y="34626"/>
                    <a:pt x="9473" y="34859"/>
                  </a:cubicBezTo>
                  <a:cubicBezTo>
                    <a:pt x="9273" y="34959"/>
                    <a:pt x="9107" y="35093"/>
                    <a:pt x="9040" y="35359"/>
                  </a:cubicBezTo>
                  <a:cubicBezTo>
                    <a:pt x="9006" y="35826"/>
                    <a:pt x="9373" y="35860"/>
                    <a:pt x="9540" y="35926"/>
                  </a:cubicBezTo>
                  <a:lnTo>
                    <a:pt x="9940" y="35926"/>
                  </a:lnTo>
                  <a:cubicBezTo>
                    <a:pt x="10141" y="35826"/>
                    <a:pt x="10341" y="35826"/>
                    <a:pt x="10608" y="35793"/>
                  </a:cubicBezTo>
                  <a:lnTo>
                    <a:pt x="10608" y="35960"/>
                  </a:lnTo>
                  <a:cubicBezTo>
                    <a:pt x="10608" y="35993"/>
                    <a:pt x="10608" y="36027"/>
                    <a:pt x="10641" y="36093"/>
                  </a:cubicBezTo>
                  <a:cubicBezTo>
                    <a:pt x="10541" y="36127"/>
                    <a:pt x="10474" y="36127"/>
                    <a:pt x="10374" y="36127"/>
                  </a:cubicBezTo>
                  <a:lnTo>
                    <a:pt x="10207" y="36127"/>
                  </a:lnTo>
                  <a:cubicBezTo>
                    <a:pt x="10141" y="36127"/>
                    <a:pt x="10041" y="36127"/>
                    <a:pt x="9940" y="36193"/>
                  </a:cubicBezTo>
                  <a:cubicBezTo>
                    <a:pt x="9807" y="36293"/>
                    <a:pt x="9707" y="36460"/>
                    <a:pt x="9640" y="36594"/>
                  </a:cubicBezTo>
                  <a:cubicBezTo>
                    <a:pt x="9607" y="36627"/>
                    <a:pt x="9607" y="36660"/>
                    <a:pt x="9540" y="36760"/>
                  </a:cubicBezTo>
                  <a:cubicBezTo>
                    <a:pt x="9440" y="36927"/>
                    <a:pt x="9307" y="37094"/>
                    <a:pt x="9373" y="37294"/>
                  </a:cubicBezTo>
                  <a:cubicBezTo>
                    <a:pt x="9373" y="37328"/>
                    <a:pt x="9440" y="37361"/>
                    <a:pt x="9440" y="37361"/>
                  </a:cubicBezTo>
                  <a:cubicBezTo>
                    <a:pt x="9440" y="37361"/>
                    <a:pt x="9440" y="37428"/>
                    <a:pt x="9373" y="37428"/>
                  </a:cubicBezTo>
                  <a:cubicBezTo>
                    <a:pt x="9173" y="37261"/>
                    <a:pt x="9040" y="37127"/>
                    <a:pt x="8873" y="37127"/>
                  </a:cubicBezTo>
                  <a:cubicBezTo>
                    <a:pt x="8673" y="37127"/>
                    <a:pt x="8539" y="37261"/>
                    <a:pt x="8339" y="37461"/>
                  </a:cubicBezTo>
                  <a:cubicBezTo>
                    <a:pt x="8306" y="37461"/>
                    <a:pt x="8306" y="37494"/>
                    <a:pt x="8273" y="37494"/>
                  </a:cubicBezTo>
                  <a:lnTo>
                    <a:pt x="7639" y="37494"/>
                  </a:lnTo>
                  <a:cubicBezTo>
                    <a:pt x="7505" y="37494"/>
                    <a:pt x="7439" y="37494"/>
                    <a:pt x="7339" y="37528"/>
                  </a:cubicBezTo>
                  <a:lnTo>
                    <a:pt x="7038" y="37528"/>
                  </a:lnTo>
                  <a:cubicBezTo>
                    <a:pt x="6972" y="37528"/>
                    <a:pt x="6872" y="37594"/>
                    <a:pt x="6772" y="37628"/>
                  </a:cubicBezTo>
                  <a:lnTo>
                    <a:pt x="6671" y="37661"/>
                  </a:lnTo>
                  <a:cubicBezTo>
                    <a:pt x="6638" y="37694"/>
                    <a:pt x="6538" y="37761"/>
                    <a:pt x="6471" y="37795"/>
                  </a:cubicBezTo>
                  <a:cubicBezTo>
                    <a:pt x="6438" y="37795"/>
                    <a:pt x="6338" y="37828"/>
                    <a:pt x="6305" y="37861"/>
                  </a:cubicBezTo>
                  <a:cubicBezTo>
                    <a:pt x="6204" y="37928"/>
                    <a:pt x="6171" y="37995"/>
                    <a:pt x="6138" y="38028"/>
                  </a:cubicBezTo>
                  <a:lnTo>
                    <a:pt x="6138" y="38128"/>
                  </a:lnTo>
                  <a:lnTo>
                    <a:pt x="6138" y="38161"/>
                  </a:lnTo>
                  <a:lnTo>
                    <a:pt x="6138" y="38195"/>
                  </a:lnTo>
                  <a:lnTo>
                    <a:pt x="6104" y="38262"/>
                  </a:lnTo>
                  <a:lnTo>
                    <a:pt x="6038" y="38295"/>
                  </a:lnTo>
                  <a:cubicBezTo>
                    <a:pt x="5971" y="38328"/>
                    <a:pt x="5871" y="38428"/>
                    <a:pt x="5838" y="38595"/>
                  </a:cubicBezTo>
                  <a:cubicBezTo>
                    <a:pt x="5838" y="38662"/>
                    <a:pt x="5804" y="38795"/>
                    <a:pt x="5838" y="38962"/>
                  </a:cubicBezTo>
                  <a:cubicBezTo>
                    <a:pt x="5938" y="39129"/>
                    <a:pt x="6004" y="39262"/>
                    <a:pt x="6104" y="39429"/>
                  </a:cubicBezTo>
                  <a:cubicBezTo>
                    <a:pt x="6271" y="39629"/>
                    <a:pt x="6471" y="39663"/>
                    <a:pt x="6538" y="39696"/>
                  </a:cubicBezTo>
                  <a:cubicBezTo>
                    <a:pt x="6671" y="39763"/>
                    <a:pt x="6805" y="39796"/>
                    <a:pt x="6938" y="39796"/>
                  </a:cubicBezTo>
                  <a:cubicBezTo>
                    <a:pt x="7005" y="39796"/>
                    <a:pt x="7138" y="39796"/>
                    <a:pt x="7272" y="39763"/>
                  </a:cubicBezTo>
                  <a:cubicBezTo>
                    <a:pt x="7339" y="39696"/>
                    <a:pt x="7472" y="39663"/>
                    <a:pt x="7539" y="39663"/>
                  </a:cubicBezTo>
                  <a:cubicBezTo>
                    <a:pt x="7639" y="39663"/>
                    <a:pt x="7672" y="39663"/>
                    <a:pt x="7706" y="39696"/>
                  </a:cubicBezTo>
                  <a:cubicBezTo>
                    <a:pt x="7972" y="39796"/>
                    <a:pt x="8173" y="39829"/>
                    <a:pt x="8439" y="39863"/>
                  </a:cubicBezTo>
                  <a:cubicBezTo>
                    <a:pt x="8273" y="39963"/>
                    <a:pt x="8173" y="40096"/>
                    <a:pt x="8139" y="40196"/>
                  </a:cubicBezTo>
                  <a:lnTo>
                    <a:pt x="8139" y="40263"/>
                  </a:lnTo>
                  <a:cubicBezTo>
                    <a:pt x="7872" y="39996"/>
                    <a:pt x="7505" y="39829"/>
                    <a:pt x="7105" y="39829"/>
                  </a:cubicBezTo>
                  <a:cubicBezTo>
                    <a:pt x="6538" y="39829"/>
                    <a:pt x="6104" y="40096"/>
                    <a:pt x="5838" y="40496"/>
                  </a:cubicBezTo>
                  <a:lnTo>
                    <a:pt x="5838" y="40530"/>
                  </a:lnTo>
                  <a:lnTo>
                    <a:pt x="5704" y="40530"/>
                  </a:lnTo>
                  <a:cubicBezTo>
                    <a:pt x="5671" y="40530"/>
                    <a:pt x="5637" y="40530"/>
                    <a:pt x="5537" y="40597"/>
                  </a:cubicBezTo>
                  <a:cubicBezTo>
                    <a:pt x="5270" y="40630"/>
                    <a:pt x="5004" y="40663"/>
                    <a:pt x="4870" y="40863"/>
                  </a:cubicBezTo>
                  <a:cubicBezTo>
                    <a:pt x="4770" y="41097"/>
                    <a:pt x="4837" y="41297"/>
                    <a:pt x="4970" y="41631"/>
                  </a:cubicBezTo>
                  <a:cubicBezTo>
                    <a:pt x="4670" y="41864"/>
                    <a:pt x="4637" y="42131"/>
                    <a:pt x="4670" y="42298"/>
                  </a:cubicBezTo>
                  <a:cubicBezTo>
                    <a:pt x="4703" y="42465"/>
                    <a:pt x="4803" y="42665"/>
                    <a:pt x="5170" y="42798"/>
                  </a:cubicBezTo>
                  <a:lnTo>
                    <a:pt x="5204" y="42798"/>
                  </a:lnTo>
                  <a:cubicBezTo>
                    <a:pt x="5104" y="42865"/>
                    <a:pt x="5037" y="42965"/>
                    <a:pt x="4970" y="43132"/>
                  </a:cubicBezTo>
                  <a:cubicBezTo>
                    <a:pt x="4870" y="43599"/>
                    <a:pt x="5270" y="43665"/>
                    <a:pt x="5371" y="43699"/>
                  </a:cubicBezTo>
                  <a:cubicBezTo>
                    <a:pt x="5437" y="43699"/>
                    <a:pt x="5471" y="43699"/>
                    <a:pt x="5471" y="43765"/>
                  </a:cubicBezTo>
                  <a:lnTo>
                    <a:pt x="5671" y="43765"/>
                  </a:lnTo>
                  <a:cubicBezTo>
                    <a:pt x="5838" y="43966"/>
                    <a:pt x="6138" y="44032"/>
                    <a:pt x="6371" y="44032"/>
                  </a:cubicBezTo>
                  <a:cubicBezTo>
                    <a:pt x="6505" y="44032"/>
                    <a:pt x="6638" y="43999"/>
                    <a:pt x="6772" y="43966"/>
                  </a:cubicBezTo>
                  <a:lnTo>
                    <a:pt x="6772" y="43966"/>
                  </a:lnTo>
                  <a:cubicBezTo>
                    <a:pt x="6671" y="44099"/>
                    <a:pt x="6638" y="44266"/>
                    <a:pt x="6605" y="44366"/>
                  </a:cubicBezTo>
                  <a:cubicBezTo>
                    <a:pt x="6605" y="44433"/>
                    <a:pt x="6538" y="44466"/>
                    <a:pt x="6505" y="44533"/>
                  </a:cubicBezTo>
                  <a:cubicBezTo>
                    <a:pt x="6471" y="44599"/>
                    <a:pt x="6438" y="44633"/>
                    <a:pt x="6438" y="44666"/>
                  </a:cubicBezTo>
                  <a:cubicBezTo>
                    <a:pt x="6171" y="44766"/>
                    <a:pt x="5971" y="45000"/>
                    <a:pt x="6038" y="45533"/>
                  </a:cubicBezTo>
                  <a:cubicBezTo>
                    <a:pt x="6038" y="45600"/>
                    <a:pt x="6038" y="45633"/>
                    <a:pt x="6104" y="45667"/>
                  </a:cubicBezTo>
                  <a:cubicBezTo>
                    <a:pt x="5971" y="45667"/>
                    <a:pt x="5871" y="45700"/>
                    <a:pt x="5838" y="45767"/>
                  </a:cubicBezTo>
                  <a:cubicBezTo>
                    <a:pt x="5671" y="45633"/>
                    <a:pt x="5471" y="45533"/>
                    <a:pt x="5270" y="45533"/>
                  </a:cubicBezTo>
                  <a:cubicBezTo>
                    <a:pt x="4937" y="45533"/>
                    <a:pt x="4637" y="45700"/>
                    <a:pt x="4470" y="45934"/>
                  </a:cubicBezTo>
                  <a:lnTo>
                    <a:pt x="4437" y="46034"/>
                  </a:lnTo>
                  <a:lnTo>
                    <a:pt x="4437" y="46534"/>
                  </a:lnTo>
                  <a:lnTo>
                    <a:pt x="4437" y="46634"/>
                  </a:lnTo>
                  <a:cubicBezTo>
                    <a:pt x="4470" y="46668"/>
                    <a:pt x="4470" y="46768"/>
                    <a:pt x="4503" y="46801"/>
                  </a:cubicBezTo>
                  <a:cubicBezTo>
                    <a:pt x="4603" y="47101"/>
                    <a:pt x="4703" y="47435"/>
                    <a:pt x="5137" y="47535"/>
                  </a:cubicBezTo>
                  <a:lnTo>
                    <a:pt x="5304" y="47535"/>
                  </a:lnTo>
                  <a:cubicBezTo>
                    <a:pt x="5337" y="47535"/>
                    <a:pt x="5371" y="47602"/>
                    <a:pt x="5437" y="47602"/>
                  </a:cubicBezTo>
                  <a:cubicBezTo>
                    <a:pt x="5504" y="47635"/>
                    <a:pt x="5604" y="47668"/>
                    <a:pt x="5704" y="47668"/>
                  </a:cubicBezTo>
                  <a:cubicBezTo>
                    <a:pt x="5838" y="47668"/>
                    <a:pt x="5971" y="47602"/>
                    <a:pt x="6038" y="47501"/>
                  </a:cubicBezTo>
                  <a:cubicBezTo>
                    <a:pt x="6171" y="47335"/>
                    <a:pt x="6338" y="47268"/>
                    <a:pt x="6605" y="47268"/>
                  </a:cubicBezTo>
                  <a:lnTo>
                    <a:pt x="6938" y="47268"/>
                  </a:lnTo>
                  <a:cubicBezTo>
                    <a:pt x="7038" y="47268"/>
                    <a:pt x="7205" y="47201"/>
                    <a:pt x="7305" y="47168"/>
                  </a:cubicBezTo>
                  <a:cubicBezTo>
                    <a:pt x="7472" y="47135"/>
                    <a:pt x="7639" y="47101"/>
                    <a:pt x="7806" y="47101"/>
                  </a:cubicBezTo>
                  <a:cubicBezTo>
                    <a:pt x="8139" y="47034"/>
                    <a:pt x="8539" y="47001"/>
                    <a:pt x="8873" y="46668"/>
                  </a:cubicBezTo>
                  <a:cubicBezTo>
                    <a:pt x="9107" y="46668"/>
                    <a:pt x="9307" y="46601"/>
                    <a:pt x="9507" y="46467"/>
                  </a:cubicBezTo>
                  <a:cubicBezTo>
                    <a:pt x="9507" y="46501"/>
                    <a:pt x="9540" y="46501"/>
                    <a:pt x="9540" y="46534"/>
                  </a:cubicBezTo>
                  <a:cubicBezTo>
                    <a:pt x="9640" y="46701"/>
                    <a:pt x="9807" y="46801"/>
                    <a:pt x="10041" y="46801"/>
                  </a:cubicBezTo>
                  <a:lnTo>
                    <a:pt x="10107" y="46801"/>
                  </a:lnTo>
                  <a:cubicBezTo>
                    <a:pt x="10307" y="46801"/>
                    <a:pt x="10474" y="46768"/>
                    <a:pt x="10641" y="46668"/>
                  </a:cubicBezTo>
                  <a:cubicBezTo>
                    <a:pt x="10708" y="46634"/>
                    <a:pt x="10774" y="46601"/>
                    <a:pt x="10841" y="46534"/>
                  </a:cubicBezTo>
                  <a:cubicBezTo>
                    <a:pt x="11008" y="46401"/>
                    <a:pt x="11208" y="46334"/>
                    <a:pt x="11375" y="46167"/>
                  </a:cubicBezTo>
                  <a:cubicBezTo>
                    <a:pt x="11975" y="45700"/>
                    <a:pt x="12609" y="45033"/>
                    <a:pt x="12609" y="43966"/>
                  </a:cubicBezTo>
                  <a:lnTo>
                    <a:pt x="12542" y="43832"/>
                  </a:lnTo>
                  <a:cubicBezTo>
                    <a:pt x="12376" y="43532"/>
                    <a:pt x="12142" y="43332"/>
                    <a:pt x="11875" y="43165"/>
                  </a:cubicBezTo>
                  <a:lnTo>
                    <a:pt x="11975" y="43165"/>
                  </a:lnTo>
                  <a:cubicBezTo>
                    <a:pt x="12275" y="43165"/>
                    <a:pt x="12476" y="42998"/>
                    <a:pt x="12943" y="42631"/>
                  </a:cubicBezTo>
                  <a:lnTo>
                    <a:pt x="13009" y="42531"/>
                  </a:lnTo>
                  <a:lnTo>
                    <a:pt x="13143" y="42398"/>
                  </a:lnTo>
                  <a:cubicBezTo>
                    <a:pt x="13510" y="42064"/>
                    <a:pt x="13843" y="41664"/>
                    <a:pt x="14010" y="41164"/>
                  </a:cubicBezTo>
                  <a:cubicBezTo>
                    <a:pt x="14043" y="41064"/>
                    <a:pt x="14143" y="40997"/>
                    <a:pt x="14277" y="40863"/>
                  </a:cubicBezTo>
                  <a:cubicBezTo>
                    <a:pt x="14377" y="40797"/>
                    <a:pt x="14510" y="40663"/>
                    <a:pt x="14644" y="40563"/>
                  </a:cubicBezTo>
                  <a:cubicBezTo>
                    <a:pt x="14877" y="40396"/>
                    <a:pt x="15178" y="40196"/>
                    <a:pt x="15344" y="39929"/>
                  </a:cubicBezTo>
                  <a:lnTo>
                    <a:pt x="15344" y="39963"/>
                  </a:lnTo>
                  <a:cubicBezTo>
                    <a:pt x="15378" y="40096"/>
                    <a:pt x="15344" y="40163"/>
                    <a:pt x="15178" y="40296"/>
                  </a:cubicBezTo>
                  <a:lnTo>
                    <a:pt x="15111" y="40363"/>
                  </a:lnTo>
                  <a:cubicBezTo>
                    <a:pt x="14877" y="40563"/>
                    <a:pt x="14777" y="40863"/>
                    <a:pt x="14677" y="41130"/>
                  </a:cubicBezTo>
                  <a:cubicBezTo>
                    <a:pt x="14644" y="41197"/>
                    <a:pt x="14644" y="41264"/>
                    <a:pt x="14610" y="41297"/>
                  </a:cubicBezTo>
                  <a:cubicBezTo>
                    <a:pt x="14310" y="41597"/>
                    <a:pt x="14210" y="41797"/>
                    <a:pt x="14344" y="42031"/>
                  </a:cubicBezTo>
                  <a:cubicBezTo>
                    <a:pt x="14277" y="42098"/>
                    <a:pt x="14143" y="42164"/>
                    <a:pt x="14043" y="42264"/>
                  </a:cubicBezTo>
                  <a:cubicBezTo>
                    <a:pt x="13943" y="42465"/>
                    <a:pt x="13810" y="42665"/>
                    <a:pt x="13777" y="42831"/>
                  </a:cubicBezTo>
                  <a:cubicBezTo>
                    <a:pt x="13643" y="43132"/>
                    <a:pt x="13777" y="43298"/>
                    <a:pt x="13877" y="43365"/>
                  </a:cubicBezTo>
                  <a:cubicBezTo>
                    <a:pt x="13943" y="43432"/>
                    <a:pt x="13977" y="43432"/>
                    <a:pt x="14010" y="43465"/>
                  </a:cubicBezTo>
                  <a:cubicBezTo>
                    <a:pt x="13943" y="43499"/>
                    <a:pt x="13877" y="43599"/>
                    <a:pt x="13810" y="43665"/>
                  </a:cubicBezTo>
                  <a:cubicBezTo>
                    <a:pt x="13643" y="43866"/>
                    <a:pt x="13443" y="43999"/>
                    <a:pt x="13209" y="44132"/>
                  </a:cubicBezTo>
                  <a:cubicBezTo>
                    <a:pt x="12976" y="44266"/>
                    <a:pt x="12642" y="44433"/>
                    <a:pt x="12542" y="44766"/>
                  </a:cubicBezTo>
                  <a:cubicBezTo>
                    <a:pt x="12476" y="45033"/>
                    <a:pt x="12676" y="45333"/>
                    <a:pt x="12876" y="45533"/>
                  </a:cubicBezTo>
                  <a:cubicBezTo>
                    <a:pt x="12809" y="45600"/>
                    <a:pt x="12776" y="45667"/>
                    <a:pt x="12709" y="45700"/>
                  </a:cubicBezTo>
                  <a:cubicBezTo>
                    <a:pt x="12642" y="45834"/>
                    <a:pt x="12509" y="45934"/>
                    <a:pt x="12376" y="45967"/>
                  </a:cubicBezTo>
                  <a:cubicBezTo>
                    <a:pt x="12175" y="46034"/>
                    <a:pt x="12009" y="46167"/>
                    <a:pt x="11942" y="46334"/>
                  </a:cubicBezTo>
                  <a:cubicBezTo>
                    <a:pt x="11842" y="46467"/>
                    <a:pt x="11842" y="46634"/>
                    <a:pt x="11875" y="46768"/>
                  </a:cubicBezTo>
                  <a:cubicBezTo>
                    <a:pt x="11942" y="46934"/>
                    <a:pt x="11875" y="47034"/>
                    <a:pt x="11842" y="47201"/>
                  </a:cubicBezTo>
                  <a:cubicBezTo>
                    <a:pt x="11808" y="47268"/>
                    <a:pt x="11808" y="47335"/>
                    <a:pt x="11808" y="47368"/>
                  </a:cubicBezTo>
                  <a:cubicBezTo>
                    <a:pt x="11808" y="47435"/>
                    <a:pt x="11775" y="47468"/>
                    <a:pt x="11775" y="47468"/>
                  </a:cubicBezTo>
                  <a:lnTo>
                    <a:pt x="11675" y="47368"/>
                  </a:lnTo>
                  <a:cubicBezTo>
                    <a:pt x="11475" y="47201"/>
                    <a:pt x="11308" y="47101"/>
                    <a:pt x="11141" y="47101"/>
                  </a:cubicBezTo>
                  <a:cubicBezTo>
                    <a:pt x="10841" y="47101"/>
                    <a:pt x="10674" y="47435"/>
                    <a:pt x="10641" y="47635"/>
                  </a:cubicBezTo>
                  <a:lnTo>
                    <a:pt x="10274" y="47968"/>
                  </a:lnTo>
                  <a:lnTo>
                    <a:pt x="10174" y="48169"/>
                  </a:lnTo>
                  <a:lnTo>
                    <a:pt x="10441" y="48435"/>
                  </a:lnTo>
                  <a:cubicBezTo>
                    <a:pt x="10674" y="48435"/>
                    <a:pt x="10808" y="48269"/>
                    <a:pt x="10941" y="48169"/>
                  </a:cubicBezTo>
                  <a:lnTo>
                    <a:pt x="10975" y="48135"/>
                  </a:lnTo>
                  <a:cubicBezTo>
                    <a:pt x="11008" y="48135"/>
                    <a:pt x="11008" y="48169"/>
                    <a:pt x="11008" y="48302"/>
                  </a:cubicBezTo>
                  <a:cubicBezTo>
                    <a:pt x="11008" y="48369"/>
                    <a:pt x="10975" y="48502"/>
                    <a:pt x="10941" y="48636"/>
                  </a:cubicBezTo>
                  <a:cubicBezTo>
                    <a:pt x="10874" y="48702"/>
                    <a:pt x="10841" y="48836"/>
                    <a:pt x="10841" y="48936"/>
                  </a:cubicBezTo>
                  <a:lnTo>
                    <a:pt x="10841" y="48969"/>
                  </a:lnTo>
                  <a:lnTo>
                    <a:pt x="10841" y="49169"/>
                  </a:lnTo>
                  <a:lnTo>
                    <a:pt x="10841" y="49269"/>
                  </a:lnTo>
                  <a:cubicBezTo>
                    <a:pt x="10874" y="49336"/>
                    <a:pt x="10941" y="49436"/>
                    <a:pt x="11008" y="49503"/>
                  </a:cubicBezTo>
                  <a:lnTo>
                    <a:pt x="10941" y="49636"/>
                  </a:lnTo>
                  <a:lnTo>
                    <a:pt x="10874" y="49636"/>
                  </a:lnTo>
                  <a:cubicBezTo>
                    <a:pt x="10441" y="49870"/>
                    <a:pt x="10041" y="50203"/>
                    <a:pt x="9674" y="50537"/>
                  </a:cubicBezTo>
                  <a:cubicBezTo>
                    <a:pt x="9540" y="50637"/>
                    <a:pt x="9440" y="50770"/>
                    <a:pt x="9307" y="50837"/>
                  </a:cubicBezTo>
                  <a:cubicBezTo>
                    <a:pt x="8840" y="51204"/>
                    <a:pt x="8373" y="51671"/>
                    <a:pt x="8273" y="52372"/>
                  </a:cubicBezTo>
                  <a:lnTo>
                    <a:pt x="8273" y="52672"/>
                  </a:lnTo>
                  <a:lnTo>
                    <a:pt x="8306" y="52805"/>
                  </a:lnTo>
                  <a:cubicBezTo>
                    <a:pt x="8306" y="52805"/>
                    <a:pt x="8306" y="52839"/>
                    <a:pt x="8339" y="52839"/>
                  </a:cubicBezTo>
                  <a:cubicBezTo>
                    <a:pt x="8006" y="52972"/>
                    <a:pt x="7772" y="53172"/>
                    <a:pt x="7539" y="53472"/>
                  </a:cubicBezTo>
                  <a:cubicBezTo>
                    <a:pt x="7472" y="53272"/>
                    <a:pt x="7339" y="53105"/>
                    <a:pt x="7038" y="53105"/>
                  </a:cubicBezTo>
                  <a:cubicBezTo>
                    <a:pt x="6872" y="53105"/>
                    <a:pt x="6705" y="53139"/>
                    <a:pt x="6438" y="53272"/>
                  </a:cubicBezTo>
                  <a:cubicBezTo>
                    <a:pt x="6305" y="53339"/>
                    <a:pt x="6171" y="53372"/>
                    <a:pt x="6104" y="53506"/>
                  </a:cubicBezTo>
                  <a:cubicBezTo>
                    <a:pt x="5871" y="53706"/>
                    <a:pt x="5671" y="53939"/>
                    <a:pt x="5371" y="54140"/>
                  </a:cubicBezTo>
                  <a:lnTo>
                    <a:pt x="5304" y="54039"/>
                  </a:lnTo>
                  <a:cubicBezTo>
                    <a:pt x="5204" y="54006"/>
                    <a:pt x="5137" y="53973"/>
                    <a:pt x="5037" y="53973"/>
                  </a:cubicBezTo>
                  <a:cubicBezTo>
                    <a:pt x="4937" y="53973"/>
                    <a:pt x="4803" y="54006"/>
                    <a:pt x="4703" y="54140"/>
                  </a:cubicBezTo>
                  <a:cubicBezTo>
                    <a:pt x="4470" y="54373"/>
                    <a:pt x="4136" y="54540"/>
                    <a:pt x="3769" y="54640"/>
                  </a:cubicBezTo>
                  <a:lnTo>
                    <a:pt x="3636" y="54707"/>
                  </a:lnTo>
                  <a:cubicBezTo>
                    <a:pt x="3469" y="54940"/>
                    <a:pt x="3469" y="55140"/>
                    <a:pt x="3469" y="55340"/>
                  </a:cubicBezTo>
                  <a:cubicBezTo>
                    <a:pt x="3469" y="55474"/>
                    <a:pt x="3469" y="55541"/>
                    <a:pt x="3436" y="55641"/>
                  </a:cubicBezTo>
                  <a:cubicBezTo>
                    <a:pt x="3336" y="55707"/>
                    <a:pt x="3336" y="55807"/>
                    <a:pt x="3302" y="55974"/>
                  </a:cubicBezTo>
                  <a:lnTo>
                    <a:pt x="3302" y="56274"/>
                  </a:lnTo>
                  <a:lnTo>
                    <a:pt x="3336" y="56374"/>
                  </a:lnTo>
                  <a:cubicBezTo>
                    <a:pt x="3369" y="56475"/>
                    <a:pt x="3436" y="56608"/>
                    <a:pt x="3302" y="56775"/>
                  </a:cubicBezTo>
                  <a:cubicBezTo>
                    <a:pt x="3269" y="56808"/>
                    <a:pt x="3269" y="56841"/>
                    <a:pt x="3202" y="56875"/>
                  </a:cubicBezTo>
                  <a:cubicBezTo>
                    <a:pt x="3169" y="56975"/>
                    <a:pt x="3136" y="57042"/>
                    <a:pt x="3036" y="57175"/>
                  </a:cubicBezTo>
                  <a:cubicBezTo>
                    <a:pt x="3002" y="57275"/>
                    <a:pt x="3002" y="57342"/>
                    <a:pt x="3002" y="57475"/>
                  </a:cubicBezTo>
                  <a:cubicBezTo>
                    <a:pt x="3002" y="57509"/>
                    <a:pt x="2969" y="57542"/>
                    <a:pt x="2935" y="57609"/>
                  </a:cubicBezTo>
                  <a:cubicBezTo>
                    <a:pt x="2869" y="57675"/>
                    <a:pt x="2802" y="57809"/>
                    <a:pt x="2802" y="58009"/>
                  </a:cubicBezTo>
                  <a:cubicBezTo>
                    <a:pt x="2802" y="58042"/>
                    <a:pt x="2835" y="58142"/>
                    <a:pt x="2835" y="58176"/>
                  </a:cubicBezTo>
                  <a:cubicBezTo>
                    <a:pt x="2869" y="58309"/>
                    <a:pt x="2969" y="58443"/>
                    <a:pt x="3169" y="58543"/>
                  </a:cubicBezTo>
                  <a:cubicBezTo>
                    <a:pt x="3302" y="58609"/>
                    <a:pt x="3369" y="58643"/>
                    <a:pt x="3503" y="58643"/>
                  </a:cubicBezTo>
                  <a:cubicBezTo>
                    <a:pt x="3803" y="58643"/>
                    <a:pt x="4003" y="58476"/>
                    <a:pt x="4170" y="58343"/>
                  </a:cubicBezTo>
                  <a:cubicBezTo>
                    <a:pt x="4470" y="58109"/>
                    <a:pt x="4703" y="57842"/>
                    <a:pt x="4870" y="57542"/>
                  </a:cubicBezTo>
                  <a:cubicBezTo>
                    <a:pt x="4970" y="57675"/>
                    <a:pt x="5037" y="57809"/>
                    <a:pt x="5204" y="57942"/>
                  </a:cubicBezTo>
                  <a:cubicBezTo>
                    <a:pt x="5371" y="58042"/>
                    <a:pt x="5471" y="58176"/>
                    <a:pt x="5504" y="58376"/>
                  </a:cubicBezTo>
                  <a:cubicBezTo>
                    <a:pt x="5437" y="58443"/>
                    <a:pt x="5304" y="58476"/>
                    <a:pt x="5204" y="58609"/>
                  </a:cubicBezTo>
                  <a:lnTo>
                    <a:pt x="5170" y="58643"/>
                  </a:lnTo>
                  <a:cubicBezTo>
                    <a:pt x="5104" y="58676"/>
                    <a:pt x="5004" y="58776"/>
                    <a:pt x="4970" y="58876"/>
                  </a:cubicBezTo>
                  <a:cubicBezTo>
                    <a:pt x="4870" y="59043"/>
                    <a:pt x="4837" y="59277"/>
                    <a:pt x="4803" y="59477"/>
                  </a:cubicBezTo>
                  <a:cubicBezTo>
                    <a:pt x="4703" y="59777"/>
                    <a:pt x="4770" y="59944"/>
                    <a:pt x="4870" y="60110"/>
                  </a:cubicBezTo>
                  <a:cubicBezTo>
                    <a:pt x="5037" y="60311"/>
                    <a:pt x="5304" y="60344"/>
                    <a:pt x="5504" y="60377"/>
                  </a:cubicBezTo>
                  <a:lnTo>
                    <a:pt x="5604" y="60377"/>
                  </a:lnTo>
                  <a:cubicBezTo>
                    <a:pt x="6138" y="60377"/>
                    <a:pt x="6438" y="60010"/>
                    <a:pt x="6638" y="59677"/>
                  </a:cubicBezTo>
                  <a:cubicBezTo>
                    <a:pt x="6705" y="59543"/>
                    <a:pt x="6705" y="59543"/>
                    <a:pt x="6772" y="59543"/>
                  </a:cubicBezTo>
                  <a:lnTo>
                    <a:pt x="6938" y="59543"/>
                  </a:lnTo>
                  <a:cubicBezTo>
                    <a:pt x="7305" y="59543"/>
                    <a:pt x="7605" y="59377"/>
                    <a:pt x="7872" y="59210"/>
                  </a:cubicBezTo>
                  <a:lnTo>
                    <a:pt x="8039" y="59143"/>
                  </a:lnTo>
                  <a:lnTo>
                    <a:pt x="8139" y="58810"/>
                  </a:lnTo>
                  <a:cubicBezTo>
                    <a:pt x="8173" y="58876"/>
                    <a:pt x="8173" y="58976"/>
                    <a:pt x="8139" y="59010"/>
                  </a:cubicBezTo>
                  <a:cubicBezTo>
                    <a:pt x="8173" y="58976"/>
                    <a:pt x="8206" y="58876"/>
                    <a:pt x="8273" y="58843"/>
                  </a:cubicBezTo>
                  <a:cubicBezTo>
                    <a:pt x="8306" y="58776"/>
                    <a:pt x="8339" y="58709"/>
                    <a:pt x="8373" y="58676"/>
                  </a:cubicBezTo>
                  <a:cubicBezTo>
                    <a:pt x="8706" y="58476"/>
                    <a:pt x="8806" y="58142"/>
                    <a:pt x="8706" y="57775"/>
                  </a:cubicBezTo>
                  <a:lnTo>
                    <a:pt x="8706" y="57675"/>
                  </a:lnTo>
                  <a:cubicBezTo>
                    <a:pt x="8706" y="57609"/>
                    <a:pt x="8706" y="57509"/>
                    <a:pt x="8673" y="57442"/>
                  </a:cubicBezTo>
                  <a:cubicBezTo>
                    <a:pt x="8640" y="57308"/>
                    <a:pt x="8606" y="57175"/>
                    <a:pt x="8606" y="57042"/>
                  </a:cubicBezTo>
                  <a:cubicBezTo>
                    <a:pt x="8539" y="56841"/>
                    <a:pt x="8506" y="56641"/>
                    <a:pt x="8439" y="56441"/>
                  </a:cubicBezTo>
                  <a:cubicBezTo>
                    <a:pt x="8506" y="56441"/>
                    <a:pt x="8640" y="56475"/>
                    <a:pt x="8706" y="56475"/>
                  </a:cubicBezTo>
                  <a:cubicBezTo>
                    <a:pt x="9140" y="56475"/>
                    <a:pt x="9373" y="56274"/>
                    <a:pt x="9473" y="55941"/>
                  </a:cubicBezTo>
                  <a:cubicBezTo>
                    <a:pt x="9507" y="55841"/>
                    <a:pt x="9507" y="55774"/>
                    <a:pt x="9473" y="55641"/>
                  </a:cubicBezTo>
                  <a:lnTo>
                    <a:pt x="9473" y="55541"/>
                  </a:lnTo>
                  <a:cubicBezTo>
                    <a:pt x="9473" y="55507"/>
                    <a:pt x="9507" y="55440"/>
                    <a:pt x="9507" y="55340"/>
                  </a:cubicBezTo>
                  <a:lnTo>
                    <a:pt x="9507" y="55174"/>
                  </a:lnTo>
                  <a:lnTo>
                    <a:pt x="9507" y="54940"/>
                  </a:lnTo>
                  <a:lnTo>
                    <a:pt x="9707" y="54940"/>
                  </a:lnTo>
                  <a:cubicBezTo>
                    <a:pt x="9840" y="54940"/>
                    <a:pt x="10041" y="54773"/>
                    <a:pt x="10107" y="54707"/>
                  </a:cubicBezTo>
                  <a:cubicBezTo>
                    <a:pt x="10207" y="54607"/>
                    <a:pt x="10274" y="54440"/>
                    <a:pt x="10274" y="54306"/>
                  </a:cubicBezTo>
                  <a:cubicBezTo>
                    <a:pt x="10207" y="53973"/>
                    <a:pt x="10374" y="53639"/>
                    <a:pt x="10541" y="53306"/>
                  </a:cubicBezTo>
                  <a:cubicBezTo>
                    <a:pt x="10608" y="53206"/>
                    <a:pt x="10641" y="53172"/>
                    <a:pt x="10641" y="53105"/>
                  </a:cubicBezTo>
                  <a:cubicBezTo>
                    <a:pt x="11008" y="52272"/>
                    <a:pt x="11442" y="51471"/>
                    <a:pt x="11875" y="50704"/>
                  </a:cubicBezTo>
                  <a:cubicBezTo>
                    <a:pt x="12009" y="50504"/>
                    <a:pt x="12109" y="50303"/>
                    <a:pt x="12175" y="50103"/>
                  </a:cubicBezTo>
                  <a:lnTo>
                    <a:pt x="12175" y="50037"/>
                  </a:lnTo>
                  <a:cubicBezTo>
                    <a:pt x="12175" y="50203"/>
                    <a:pt x="12175" y="50337"/>
                    <a:pt x="12275" y="50470"/>
                  </a:cubicBezTo>
                  <a:cubicBezTo>
                    <a:pt x="12309" y="50504"/>
                    <a:pt x="12342" y="50537"/>
                    <a:pt x="12476" y="50604"/>
                  </a:cubicBezTo>
                  <a:cubicBezTo>
                    <a:pt x="12175" y="51004"/>
                    <a:pt x="11975" y="51471"/>
                    <a:pt x="11808" y="51938"/>
                  </a:cubicBezTo>
                  <a:cubicBezTo>
                    <a:pt x="11708" y="52171"/>
                    <a:pt x="11608" y="52438"/>
                    <a:pt x="11475" y="52638"/>
                  </a:cubicBezTo>
                  <a:cubicBezTo>
                    <a:pt x="11375" y="52805"/>
                    <a:pt x="11341" y="53039"/>
                    <a:pt x="11442" y="53306"/>
                  </a:cubicBezTo>
                  <a:cubicBezTo>
                    <a:pt x="11475" y="53472"/>
                    <a:pt x="11542" y="53606"/>
                    <a:pt x="11642" y="53639"/>
                  </a:cubicBezTo>
                  <a:cubicBezTo>
                    <a:pt x="11642" y="53706"/>
                    <a:pt x="11608" y="53806"/>
                    <a:pt x="11608" y="53873"/>
                  </a:cubicBezTo>
                  <a:lnTo>
                    <a:pt x="11608" y="54039"/>
                  </a:lnTo>
                  <a:cubicBezTo>
                    <a:pt x="11542" y="54273"/>
                    <a:pt x="11675" y="54473"/>
                    <a:pt x="11875" y="54540"/>
                  </a:cubicBezTo>
                  <a:cubicBezTo>
                    <a:pt x="11942" y="54607"/>
                    <a:pt x="11975" y="54607"/>
                    <a:pt x="12042" y="54607"/>
                  </a:cubicBezTo>
                  <a:cubicBezTo>
                    <a:pt x="11942" y="54873"/>
                    <a:pt x="11808" y="55207"/>
                    <a:pt x="11842" y="55641"/>
                  </a:cubicBezTo>
                  <a:cubicBezTo>
                    <a:pt x="11842" y="55807"/>
                    <a:pt x="11875" y="56274"/>
                    <a:pt x="12342" y="56441"/>
                  </a:cubicBezTo>
                  <a:cubicBezTo>
                    <a:pt x="12342" y="56541"/>
                    <a:pt x="12376" y="56808"/>
                    <a:pt x="12542" y="56942"/>
                  </a:cubicBezTo>
                  <a:cubicBezTo>
                    <a:pt x="12542" y="56975"/>
                    <a:pt x="12509" y="57008"/>
                    <a:pt x="12509" y="57008"/>
                  </a:cubicBezTo>
                  <a:cubicBezTo>
                    <a:pt x="12342" y="57308"/>
                    <a:pt x="12209" y="57542"/>
                    <a:pt x="11942" y="57775"/>
                  </a:cubicBezTo>
                  <a:cubicBezTo>
                    <a:pt x="11842" y="57842"/>
                    <a:pt x="11808" y="57942"/>
                    <a:pt x="11808" y="58042"/>
                  </a:cubicBezTo>
                  <a:cubicBezTo>
                    <a:pt x="11808" y="58743"/>
                    <a:pt x="11675" y="59443"/>
                    <a:pt x="11375" y="60044"/>
                  </a:cubicBezTo>
                  <a:cubicBezTo>
                    <a:pt x="11341" y="60110"/>
                    <a:pt x="11341" y="60177"/>
                    <a:pt x="11341" y="60277"/>
                  </a:cubicBezTo>
                  <a:cubicBezTo>
                    <a:pt x="11375" y="60544"/>
                    <a:pt x="11375" y="60878"/>
                    <a:pt x="11341" y="61178"/>
                  </a:cubicBezTo>
                  <a:cubicBezTo>
                    <a:pt x="11308" y="61478"/>
                    <a:pt x="11308" y="61778"/>
                    <a:pt x="11341" y="62045"/>
                  </a:cubicBezTo>
                  <a:cubicBezTo>
                    <a:pt x="11375" y="62312"/>
                    <a:pt x="11275" y="62512"/>
                    <a:pt x="11108" y="62679"/>
                  </a:cubicBezTo>
                  <a:cubicBezTo>
                    <a:pt x="10608" y="63046"/>
                    <a:pt x="10374" y="63546"/>
                    <a:pt x="10474" y="64180"/>
                  </a:cubicBezTo>
                  <a:lnTo>
                    <a:pt x="10474" y="64580"/>
                  </a:lnTo>
                  <a:lnTo>
                    <a:pt x="10474" y="64814"/>
                  </a:lnTo>
                  <a:cubicBezTo>
                    <a:pt x="10474" y="65247"/>
                    <a:pt x="10641" y="65514"/>
                    <a:pt x="11008" y="65648"/>
                  </a:cubicBezTo>
                  <a:cubicBezTo>
                    <a:pt x="11141" y="65681"/>
                    <a:pt x="11275" y="65714"/>
                    <a:pt x="11375" y="65714"/>
                  </a:cubicBezTo>
                  <a:cubicBezTo>
                    <a:pt x="11642" y="65714"/>
                    <a:pt x="11842" y="65648"/>
                    <a:pt x="11975" y="65414"/>
                  </a:cubicBezTo>
                  <a:cubicBezTo>
                    <a:pt x="12042" y="65381"/>
                    <a:pt x="12175" y="65381"/>
                    <a:pt x="12275" y="65381"/>
                  </a:cubicBezTo>
                  <a:lnTo>
                    <a:pt x="12442" y="65381"/>
                  </a:lnTo>
                  <a:cubicBezTo>
                    <a:pt x="12876" y="65381"/>
                    <a:pt x="13276" y="65214"/>
                    <a:pt x="13510" y="64881"/>
                  </a:cubicBezTo>
                  <a:lnTo>
                    <a:pt x="13777" y="64514"/>
                  </a:lnTo>
                  <a:cubicBezTo>
                    <a:pt x="13810" y="64447"/>
                    <a:pt x="13843" y="64380"/>
                    <a:pt x="13877" y="64313"/>
                  </a:cubicBezTo>
                  <a:lnTo>
                    <a:pt x="13943" y="64280"/>
                  </a:lnTo>
                  <a:cubicBezTo>
                    <a:pt x="13977" y="64180"/>
                    <a:pt x="13977" y="64147"/>
                    <a:pt x="13943" y="64047"/>
                  </a:cubicBezTo>
                  <a:cubicBezTo>
                    <a:pt x="13977" y="63880"/>
                    <a:pt x="14010" y="63780"/>
                    <a:pt x="13977" y="63646"/>
                  </a:cubicBezTo>
                  <a:cubicBezTo>
                    <a:pt x="13943" y="63346"/>
                    <a:pt x="13877" y="63013"/>
                    <a:pt x="13610" y="62779"/>
                  </a:cubicBezTo>
                  <a:cubicBezTo>
                    <a:pt x="13810" y="62345"/>
                    <a:pt x="13977" y="61978"/>
                    <a:pt x="14110" y="61545"/>
                  </a:cubicBezTo>
                  <a:cubicBezTo>
                    <a:pt x="14177" y="61345"/>
                    <a:pt x="14210" y="61111"/>
                    <a:pt x="14310" y="60878"/>
                  </a:cubicBezTo>
                  <a:cubicBezTo>
                    <a:pt x="14377" y="60611"/>
                    <a:pt x="14444" y="60311"/>
                    <a:pt x="14610" y="60044"/>
                  </a:cubicBezTo>
                  <a:lnTo>
                    <a:pt x="14644" y="60010"/>
                  </a:lnTo>
                  <a:cubicBezTo>
                    <a:pt x="14677" y="59944"/>
                    <a:pt x="14677" y="59810"/>
                    <a:pt x="14644" y="59710"/>
                  </a:cubicBezTo>
                  <a:lnTo>
                    <a:pt x="14644" y="59643"/>
                  </a:lnTo>
                  <a:cubicBezTo>
                    <a:pt x="14510" y="59377"/>
                    <a:pt x="14544" y="59110"/>
                    <a:pt x="14544" y="58776"/>
                  </a:cubicBezTo>
                  <a:cubicBezTo>
                    <a:pt x="14544" y="58643"/>
                    <a:pt x="14610" y="58509"/>
                    <a:pt x="14610" y="58376"/>
                  </a:cubicBezTo>
                  <a:lnTo>
                    <a:pt x="14610" y="58343"/>
                  </a:lnTo>
                  <a:cubicBezTo>
                    <a:pt x="14644" y="58309"/>
                    <a:pt x="14711" y="58276"/>
                    <a:pt x="14777" y="58142"/>
                  </a:cubicBezTo>
                  <a:lnTo>
                    <a:pt x="14777" y="58109"/>
                  </a:lnTo>
                  <a:cubicBezTo>
                    <a:pt x="14877" y="57442"/>
                    <a:pt x="15211" y="57008"/>
                    <a:pt x="15811" y="56841"/>
                  </a:cubicBezTo>
                  <a:cubicBezTo>
                    <a:pt x="15978" y="56775"/>
                    <a:pt x="16212" y="56608"/>
                    <a:pt x="16212" y="56174"/>
                  </a:cubicBezTo>
                  <a:cubicBezTo>
                    <a:pt x="16212" y="55807"/>
                    <a:pt x="16112" y="55474"/>
                    <a:pt x="15945" y="55174"/>
                  </a:cubicBezTo>
                  <a:lnTo>
                    <a:pt x="16011" y="55174"/>
                  </a:lnTo>
                  <a:cubicBezTo>
                    <a:pt x="16278" y="55174"/>
                    <a:pt x="16445" y="55307"/>
                    <a:pt x="16679" y="55474"/>
                  </a:cubicBezTo>
                  <a:cubicBezTo>
                    <a:pt x="16779" y="55541"/>
                    <a:pt x="16879" y="55607"/>
                    <a:pt x="17012" y="55607"/>
                  </a:cubicBezTo>
                  <a:cubicBezTo>
                    <a:pt x="17146" y="55607"/>
                    <a:pt x="17279" y="55507"/>
                    <a:pt x="17346" y="55374"/>
                  </a:cubicBezTo>
                  <a:lnTo>
                    <a:pt x="17479" y="55507"/>
                  </a:lnTo>
                  <a:lnTo>
                    <a:pt x="17513" y="55674"/>
                  </a:lnTo>
                  <a:cubicBezTo>
                    <a:pt x="17513" y="55707"/>
                    <a:pt x="17546" y="55807"/>
                    <a:pt x="17546" y="55874"/>
                  </a:cubicBezTo>
                  <a:cubicBezTo>
                    <a:pt x="17546" y="56041"/>
                    <a:pt x="17613" y="56308"/>
                    <a:pt x="17813" y="56475"/>
                  </a:cubicBezTo>
                  <a:lnTo>
                    <a:pt x="17946" y="56608"/>
                  </a:lnTo>
                  <a:cubicBezTo>
                    <a:pt x="18213" y="56808"/>
                    <a:pt x="18447" y="57008"/>
                    <a:pt x="18547" y="57342"/>
                  </a:cubicBezTo>
                  <a:cubicBezTo>
                    <a:pt x="18613" y="57509"/>
                    <a:pt x="18780" y="57542"/>
                    <a:pt x="18847" y="57542"/>
                  </a:cubicBezTo>
                  <a:lnTo>
                    <a:pt x="19147" y="57542"/>
                  </a:lnTo>
                  <a:cubicBezTo>
                    <a:pt x="19314" y="57475"/>
                    <a:pt x="19447" y="57342"/>
                    <a:pt x="19447" y="57142"/>
                  </a:cubicBezTo>
                  <a:cubicBezTo>
                    <a:pt x="19447" y="57008"/>
                    <a:pt x="19481" y="56875"/>
                    <a:pt x="19514" y="56775"/>
                  </a:cubicBezTo>
                  <a:cubicBezTo>
                    <a:pt x="19614" y="56341"/>
                    <a:pt x="19714" y="55841"/>
                    <a:pt x="19381" y="55374"/>
                  </a:cubicBezTo>
                  <a:lnTo>
                    <a:pt x="19381" y="55340"/>
                  </a:lnTo>
                  <a:cubicBezTo>
                    <a:pt x="19381" y="55207"/>
                    <a:pt x="19347" y="55040"/>
                    <a:pt x="19314" y="54973"/>
                  </a:cubicBezTo>
                  <a:cubicBezTo>
                    <a:pt x="19614" y="54940"/>
                    <a:pt x="19814" y="54807"/>
                    <a:pt x="19981" y="54506"/>
                  </a:cubicBezTo>
                  <a:lnTo>
                    <a:pt x="20114" y="54273"/>
                  </a:lnTo>
                  <a:lnTo>
                    <a:pt x="20114" y="54273"/>
                  </a:lnTo>
                  <a:cubicBezTo>
                    <a:pt x="20048" y="54607"/>
                    <a:pt x="20048" y="54973"/>
                    <a:pt x="20114" y="55340"/>
                  </a:cubicBezTo>
                  <a:cubicBezTo>
                    <a:pt x="20148" y="55607"/>
                    <a:pt x="20148" y="55874"/>
                    <a:pt x="20315" y="56141"/>
                  </a:cubicBezTo>
                  <a:cubicBezTo>
                    <a:pt x="20481" y="56475"/>
                    <a:pt x="20448" y="56708"/>
                    <a:pt x="20181" y="56975"/>
                  </a:cubicBezTo>
                  <a:cubicBezTo>
                    <a:pt x="19814" y="57375"/>
                    <a:pt x="19848" y="57775"/>
                    <a:pt x="20281" y="58142"/>
                  </a:cubicBezTo>
                  <a:lnTo>
                    <a:pt x="20348" y="58209"/>
                  </a:lnTo>
                  <a:cubicBezTo>
                    <a:pt x="20515" y="58343"/>
                    <a:pt x="20681" y="58509"/>
                    <a:pt x="20681" y="58676"/>
                  </a:cubicBezTo>
                  <a:cubicBezTo>
                    <a:pt x="20815" y="59277"/>
                    <a:pt x="21315" y="59343"/>
                    <a:pt x="21515" y="59377"/>
                  </a:cubicBezTo>
                  <a:lnTo>
                    <a:pt x="21549" y="59377"/>
                  </a:lnTo>
                  <a:cubicBezTo>
                    <a:pt x="21716" y="59443"/>
                    <a:pt x="21849" y="59443"/>
                    <a:pt x="21982" y="59510"/>
                  </a:cubicBezTo>
                  <a:lnTo>
                    <a:pt x="22116" y="59610"/>
                  </a:lnTo>
                  <a:cubicBezTo>
                    <a:pt x="22149" y="59710"/>
                    <a:pt x="22216" y="59810"/>
                    <a:pt x="22283" y="59877"/>
                  </a:cubicBezTo>
                  <a:cubicBezTo>
                    <a:pt x="22316" y="59944"/>
                    <a:pt x="22349" y="59977"/>
                    <a:pt x="22383" y="60044"/>
                  </a:cubicBezTo>
                  <a:cubicBezTo>
                    <a:pt x="22483" y="60211"/>
                    <a:pt x="22483" y="60211"/>
                    <a:pt x="22449" y="60277"/>
                  </a:cubicBezTo>
                  <a:cubicBezTo>
                    <a:pt x="22316" y="60377"/>
                    <a:pt x="22216" y="60511"/>
                    <a:pt x="22283" y="60644"/>
                  </a:cubicBezTo>
                  <a:cubicBezTo>
                    <a:pt x="22283" y="60844"/>
                    <a:pt x="22383" y="60978"/>
                    <a:pt x="22549" y="61044"/>
                  </a:cubicBezTo>
                  <a:lnTo>
                    <a:pt x="22616" y="61111"/>
                  </a:lnTo>
                  <a:cubicBezTo>
                    <a:pt x="22716" y="61211"/>
                    <a:pt x="22816" y="61278"/>
                    <a:pt x="22816" y="61378"/>
                  </a:cubicBezTo>
                  <a:cubicBezTo>
                    <a:pt x="22850" y="61878"/>
                    <a:pt x="22650" y="62279"/>
                    <a:pt x="22149" y="62445"/>
                  </a:cubicBezTo>
                  <a:cubicBezTo>
                    <a:pt x="21682" y="62612"/>
                    <a:pt x="21382" y="62946"/>
                    <a:pt x="21349" y="63313"/>
                  </a:cubicBezTo>
                  <a:cubicBezTo>
                    <a:pt x="21315" y="63780"/>
                    <a:pt x="21015" y="64113"/>
                    <a:pt x="20715" y="64380"/>
                  </a:cubicBezTo>
                  <a:lnTo>
                    <a:pt x="20681" y="64447"/>
                  </a:lnTo>
                  <a:cubicBezTo>
                    <a:pt x="20548" y="64647"/>
                    <a:pt x="20615" y="64814"/>
                    <a:pt x="20648" y="64981"/>
                  </a:cubicBezTo>
                  <a:lnTo>
                    <a:pt x="20648" y="65047"/>
                  </a:lnTo>
                  <a:cubicBezTo>
                    <a:pt x="20715" y="65548"/>
                    <a:pt x="20515" y="66048"/>
                    <a:pt x="20315" y="66382"/>
                  </a:cubicBezTo>
                  <a:cubicBezTo>
                    <a:pt x="20148" y="66715"/>
                    <a:pt x="19881" y="67115"/>
                    <a:pt x="19547" y="67382"/>
                  </a:cubicBezTo>
                  <a:cubicBezTo>
                    <a:pt x="19180" y="67783"/>
                    <a:pt x="18980" y="68183"/>
                    <a:pt x="18947" y="68683"/>
                  </a:cubicBezTo>
                  <a:cubicBezTo>
                    <a:pt x="18847" y="68783"/>
                    <a:pt x="18847" y="68883"/>
                    <a:pt x="18847" y="68983"/>
                  </a:cubicBezTo>
                  <a:cubicBezTo>
                    <a:pt x="18513" y="69350"/>
                    <a:pt x="18346" y="69717"/>
                    <a:pt x="18346" y="70184"/>
                  </a:cubicBezTo>
                  <a:lnTo>
                    <a:pt x="18280" y="70151"/>
                  </a:lnTo>
                  <a:lnTo>
                    <a:pt x="17846" y="70151"/>
                  </a:lnTo>
                  <a:cubicBezTo>
                    <a:pt x="17279" y="70318"/>
                    <a:pt x="17112" y="70685"/>
                    <a:pt x="17046" y="71285"/>
                  </a:cubicBezTo>
                  <a:cubicBezTo>
                    <a:pt x="16979" y="72553"/>
                    <a:pt x="17379" y="73654"/>
                    <a:pt x="18380" y="74454"/>
                  </a:cubicBezTo>
                  <a:cubicBezTo>
                    <a:pt x="18647" y="74654"/>
                    <a:pt x="18813" y="74854"/>
                    <a:pt x="18947" y="75155"/>
                  </a:cubicBezTo>
                  <a:lnTo>
                    <a:pt x="18980" y="75288"/>
                  </a:lnTo>
                  <a:cubicBezTo>
                    <a:pt x="19047" y="75488"/>
                    <a:pt x="19147" y="75688"/>
                    <a:pt x="19347" y="75888"/>
                  </a:cubicBezTo>
                  <a:cubicBezTo>
                    <a:pt x="19381" y="75955"/>
                    <a:pt x="19381" y="75989"/>
                    <a:pt x="19381" y="76055"/>
                  </a:cubicBezTo>
                  <a:cubicBezTo>
                    <a:pt x="19214" y="76389"/>
                    <a:pt x="19280" y="76689"/>
                    <a:pt x="19547" y="76989"/>
                  </a:cubicBezTo>
                  <a:lnTo>
                    <a:pt x="19547" y="77023"/>
                  </a:lnTo>
                  <a:cubicBezTo>
                    <a:pt x="19848" y="77490"/>
                    <a:pt x="20181" y="77690"/>
                    <a:pt x="20615" y="77690"/>
                  </a:cubicBezTo>
                  <a:cubicBezTo>
                    <a:pt x="20681" y="77690"/>
                    <a:pt x="20815" y="77690"/>
                    <a:pt x="20882" y="77656"/>
                  </a:cubicBezTo>
                  <a:lnTo>
                    <a:pt x="21015" y="77523"/>
                  </a:lnTo>
                  <a:cubicBezTo>
                    <a:pt x="21148" y="77256"/>
                    <a:pt x="21015" y="77123"/>
                    <a:pt x="20948" y="76989"/>
                  </a:cubicBezTo>
                  <a:lnTo>
                    <a:pt x="20882" y="76923"/>
                  </a:lnTo>
                  <a:cubicBezTo>
                    <a:pt x="21015" y="76689"/>
                    <a:pt x="21048" y="76322"/>
                    <a:pt x="20648" y="75989"/>
                  </a:cubicBezTo>
                  <a:cubicBezTo>
                    <a:pt x="20648" y="75989"/>
                    <a:pt x="20615" y="75922"/>
                    <a:pt x="20615" y="75822"/>
                  </a:cubicBezTo>
                  <a:cubicBezTo>
                    <a:pt x="20515" y="75388"/>
                    <a:pt x="20381" y="75021"/>
                    <a:pt x="20281" y="74588"/>
                  </a:cubicBezTo>
                  <a:lnTo>
                    <a:pt x="20181" y="74387"/>
                  </a:lnTo>
                  <a:cubicBezTo>
                    <a:pt x="20148" y="74221"/>
                    <a:pt x="20148" y="74154"/>
                    <a:pt x="20281" y="74054"/>
                  </a:cubicBezTo>
                  <a:cubicBezTo>
                    <a:pt x="20381" y="73920"/>
                    <a:pt x="20515" y="73854"/>
                    <a:pt x="20681" y="73754"/>
                  </a:cubicBezTo>
                  <a:cubicBezTo>
                    <a:pt x="20815" y="73687"/>
                    <a:pt x="20882" y="73654"/>
                    <a:pt x="21015" y="73553"/>
                  </a:cubicBezTo>
                  <a:cubicBezTo>
                    <a:pt x="21182" y="73820"/>
                    <a:pt x="21482" y="73920"/>
                    <a:pt x="21682" y="74054"/>
                  </a:cubicBezTo>
                  <a:cubicBezTo>
                    <a:pt x="21816" y="74154"/>
                    <a:pt x="21949" y="74187"/>
                    <a:pt x="22016" y="74254"/>
                  </a:cubicBezTo>
                  <a:cubicBezTo>
                    <a:pt x="22183" y="74387"/>
                    <a:pt x="22349" y="74487"/>
                    <a:pt x="22516" y="74588"/>
                  </a:cubicBezTo>
                  <a:cubicBezTo>
                    <a:pt x="22883" y="74854"/>
                    <a:pt x="23283" y="75055"/>
                    <a:pt x="23383" y="75522"/>
                  </a:cubicBezTo>
                  <a:cubicBezTo>
                    <a:pt x="23450" y="75655"/>
                    <a:pt x="23517" y="75688"/>
                    <a:pt x="23550" y="75755"/>
                  </a:cubicBezTo>
                  <a:cubicBezTo>
                    <a:pt x="24017" y="76189"/>
                    <a:pt x="24518" y="76489"/>
                    <a:pt x="25051" y="76756"/>
                  </a:cubicBezTo>
                  <a:lnTo>
                    <a:pt x="25218" y="76856"/>
                  </a:lnTo>
                  <a:cubicBezTo>
                    <a:pt x="25318" y="76889"/>
                    <a:pt x="25452" y="76923"/>
                    <a:pt x="25518" y="76923"/>
                  </a:cubicBezTo>
                  <a:cubicBezTo>
                    <a:pt x="25685" y="76923"/>
                    <a:pt x="25818" y="76889"/>
                    <a:pt x="25985" y="76756"/>
                  </a:cubicBezTo>
                  <a:cubicBezTo>
                    <a:pt x="26219" y="76556"/>
                    <a:pt x="26352" y="76255"/>
                    <a:pt x="26319" y="75888"/>
                  </a:cubicBezTo>
                  <a:cubicBezTo>
                    <a:pt x="26285" y="75555"/>
                    <a:pt x="26319" y="75188"/>
                    <a:pt x="26352" y="74821"/>
                  </a:cubicBezTo>
                  <a:lnTo>
                    <a:pt x="26352" y="74688"/>
                  </a:lnTo>
                  <a:cubicBezTo>
                    <a:pt x="26452" y="74154"/>
                    <a:pt x="26386" y="73987"/>
                    <a:pt x="25885" y="73687"/>
                  </a:cubicBezTo>
                  <a:cubicBezTo>
                    <a:pt x="25818" y="73654"/>
                    <a:pt x="25718" y="73553"/>
                    <a:pt x="25685" y="73420"/>
                  </a:cubicBezTo>
                  <a:lnTo>
                    <a:pt x="25685" y="73420"/>
                  </a:lnTo>
                  <a:cubicBezTo>
                    <a:pt x="25785" y="73520"/>
                    <a:pt x="25952" y="73587"/>
                    <a:pt x="26052" y="73687"/>
                  </a:cubicBezTo>
                  <a:lnTo>
                    <a:pt x="26185" y="73720"/>
                  </a:lnTo>
                  <a:cubicBezTo>
                    <a:pt x="26386" y="73820"/>
                    <a:pt x="26619" y="73920"/>
                    <a:pt x="26853" y="73920"/>
                  </a:cubicBezTo>
                  <a:cubicBezTo>
                    <a:pt x="26953" y="73920"/>
                    <a:pt x="27053" y="73887"/>
                    <a:pt x="27153" y="73854"/>
                  </a:cubicBezTo>
                  <a:cubicBezTo>
                    <a:pt x="27186" y="74020"/>
                    <a:pt x="27320" y="74187"/>
                    <a:pt x="27386" y="74354"/>
                  </a:cubicBezTo>
                  <a:cubicBezTo>
                    <a:pt x="27653" y="74754"/>
                    <a:pt x="27987" y="74921"/>
                    <a:pt x="28320" y="75055"/>
                  </a:cubicBezTo>
                  <a:lnTo>
                    <a:pt x="28454" y="75088"/>
                  </a:lnTo>
                  <a:cubicBezTo>
                    <a:pt x="28554" y="75155"/>
                    <a:pt x="28654" y="75188"/>
                    <a:pt x="28721" y="75188"/>
                  </a:cubicBezTo>
                  <a:cubicBezTo>
                    <a:pt x="28821" y="75188"/>
                    <a:pt x="28954" y="75155"/>
                    <a:pt x="29021" y="75021"/>
                  </a:cubicBezTo>
                  <a:cubicBezTo>
                    <a:pt x="29121" y="75055"/>
                    <a:pt x="29154" y="75088"/>
                    <a:pt x="29288" y="75155"/>
                  </a:cubicBezTo>
                  <a:lnTo>
                    <a:pt x="29354" y="75155"/>
                  </a:lnTo>
                  <a:cubicBezTo>
                    <a:pt x="29454" y="75155"/>
                    <a:pt x="29521" y="75088"/>
                    <a:pt x="29554" y="75055"/>
                  </a:cubicBezTo>
                  <a:lnTo>
                    <a:pt x="30155" y="75055"/>
                  </a:lnTo>
                  <a:lnTo>
                    <a:pt x="30222" y="75021"/>
                  </a:lnTo>
                  <a:cubicBezTo>
                    <a:pt x="30488" y="74888"/>
                    <a:pt x="30722" y="74754"/>
                    <a:pt x="30955" y="74654"/>
                  </a:cubicBezTo>
                  <a:cubicBezTo>
                    <a:pt x="31122" y="74554"/>
                    <a:pt x="31289" y="74421"/>
                    <a:pt x="31456" y="74354"/>
                  </a:cubicBezTo>
                  <a:cubicBezTo>
                    <a:pt x="31623" y="74254"/>
                    <a:pt x="31789" y="74187"/>
                    <a:pt x="31823" y="73987"/>
                  </a:cubicBezTo>
                  <a:cubicBezTo>
                    <a:pt x="31856" y="73887"/>
                    <a:pt x="31856" y="73820"/>
                    <a:pt x="31823" y="73720"/>
                  </a:cubicBezTo>
                  <a:cubicBezTo>
                    <a:pt x="31889" y="73687"/>
                    <a:pt x="31956" y="73654"/>
                    <a:pt x="31956" y="73654"/>
                  </a:cubicBezTo>
                  <a:lnTo>
                    <a:pt x="32023" y="73654"/>
                  </a:lnTo>
                  <a:cubicBezTo>
                    <a:pt x="32190" y="73654"/>
                    <a:pt x="32356" y="73553"/>
                    <a:pt x="32523" y="73387"/>
                  </a:cubicBezTo>
                  <a:cubicBezTo>
                    <a:pt x="32690" y="73220"/>
                    <a:pt x="32857" y="73187"/>
                    <a:pt x="33057" y="73187"/>
                  </a:cubicBezTo>
                  <a:cubicBezTo>
                    <a:pt x="33190" y="73187"/>
                    <a:pt x="33324" y="73187"/>
                    <a:pt x="33457" y="73253"/>
                  </a:cubicBezTo>
                  <a:cubicBezTo>
                    <a:pt x="33557" y="73320"/>
                    <a:pt x="33657" y="73320"/>
                    <a:pt x="33791" y="73320"/>
                  </a:cubicBezTo>
                  <a:cubicBezTo>
                    <a:pt x="33991" y="73320"/>
                    <a:pt x="34158" y="73187"/>
                    <a:pt x="34291" y="72986"/>
                  </a:cubicBezTo>
                  <a:cubicBezTo>
                    <a:pt x="34325" y="72920"/>
                    <a:pt x="34358" y="72886"/>
                    <a:pt x="34358" y="72853"/>
                  </a:cubicBezTo>
                  <a:cubicBezTo>
                    <a:pt x="34491" y="72720"/>
                    <a:pt x="34691" y="72486"/>
                    <a:pt x="34525" y="72152"/>
                  </a:cubicBezTo>
                  <a:cubicBezTo>
                    <a:pt x="34425" y="71986"/>
                    <a:pt x="34391" y="71752"/>
                    <a:pt x="34391" y="71585"/>
                  </a:cubicBezTo>
                  <a:lnTo>
                    <a:pt x="34391" y="71585"/>
                  </a:lnTo>
                  <a:cubicBezTo>
                    <a:pt x="34525" y="71685"/>
                    <a:pt x="34658" y="71685"/>
                    <a:pt x="34758" y="71685"/>
                  </a:cubicBezTo>
                  <a:cubicBezTo>
                    <a:pt x="34858" y="71685"/>
                    <a:pt x="34992" y="71652"/>
                    <a:pt x="35058" y="71585"/>
                  </a:cubicBezTo>
                  <a:cubicBezTo>
                    <a:pt x="35359" y="71485"/>
                    <a:pt x="35592" y="71385"/>
                    <a:pt x="35826" y="71385"/>
                  </a:cubicBezTo>
                  <a:cubicBezTo>
                    <a:pt x="35926" y="71385"/>
                    <a:pt x="36092" y="71419"/>
                    <a:pt x="36226" y="71485"/>
                  </a:cubicBezTo>
                  <a:cubicBezTo>
                    <a:pt x="36259" y="71485"/>
                    <a:pt x="36326" y="71519"/>
                    <a:pt x="36393" y="71519"/>
                  </a:cubicBezTo>
                  <a:cubicBezTo>
                    <a:pt x="36493" y="71519"/>
                    <a:pt x="36526" y="71519"/>
                    <a:pt x="36593" y="71485"/>
                  </a:cubicBezTo>
                  <a:cubicBezTo>
                    <a:pt x="36660" y="71485"/>
                    <a:pt x="36693" y="71419"/>
                    <a:pt x="36726" y="71419"/>
                  </a:cubicBezTo>
                  <a:lnTo>
                    <a:pt x="36760" y="71419"/>
                  </a:lnTo>
                  <a:cubicBezTo>
                    <a:pt x="36826" y="71419"/>
                    <a:pt x="36826" y="71485"/>
                    <a:pt x="36860" y="71485"/>
                  </a:cubicBezTo>
                  <a:cubicBezTo>
                    <a:pt x="36693" y="71585"/>
                    <a:pt x="36559" y="71819"/>
                    <a:pt x="36526" y="72019"/>
                  </a:cubicBezTo>
                  <a:lnTo>
                    <a:pt x="36526" y="72152"/>
                  </a:lnTo>
                  <a:lnTo>
                    <a:pt x="36393" y="72152"/>
                  </a:lnTo>
                  <a:cubicBezTo>
                    <a:pt x="36026" y="72152"/>
                    <a:pt x="35859" y="72419"/>
                    <a:pt x="35726" y="72686"/>
                  </a:cubicBezTo>
                  <a:lnTo>
                    <a:pt x="35692" y="72753"/>
                  </a:lnTo>
                  <a:cubicBezTo>
                    <a:pt x="35425" y="73320"/>
                    <a:pt x="35192" y="73854"/>
                    <a:pt x="35192" y="74487"/>
                  </a:cubicBezTo>
                  <a:cubicBezTo>
                    <a:pt x="35192" y="74821"/>
                    <a:pt x="35058" y="75055"/>
                    <a:pt x="34825" y="75321"/>
                  </a:cubicBezTo>
                  <a:cubicBezTo>
                    <a:pt x="34491" y="75588"/>
                    <a:pt x="34325" y="75989"/>
                    <a:pt x="34158" y="76322"/>
                  </a:cubicBezTo>
                  <a:cubicBezTo>
                    <a:pt x="34058" y="76522"/>
                    <a:pt x="33924" y="76689"/>
                    <a:pt x="33858" y="76889"/>
                  </a:cubicBezTo>
                  <a:cubicBezTo>
                    <a:pt x="33757" y="77023"/>
                    <a:pt x="33757" y="77189"/>
                    <a:pt x="33757" y="77256"/>
                  </a:cubicBezTo>
                  <a:lnTo>
                    <a:pt x="33757" y="77356"/>
                  </a:lnTo>
                  <a:cubicBezTo>
                    <a:pt x="33724" y="77923"/>
                    <a:pt x="33691" y="78524"/>
                    <a:pt x="33357" y="79024"/>
                  </a:cubicBezTo>
                  <a:cubicBezTo>
                    <a:pt x="32990" y="79558"/>
                    <a:pt x="33024" y="79658"/>
                    <a:pt x="33424" y="80158"/>
                  </a:cubicBezTo>
                  <a:lnTo>
                    <a:pt x="33557" y="80258"/>
                  </a:lnTo>
                  <a:cubicBezTo>
                    <a:pt x="33724" y="80592"/>
                    <a:pt x="33924" y="80859"/>
                    <a:pt x="34158" y="81092"/>
                  </a:cubicBezTo>
                  <a:lnTo>
                    <a:pt x="34258" y="81259"/>
                  </a:lnTo>
                  <a:cubicBezTo>
                    <a:pt x="34425" y="81492"/>
                    <a:pt x="34658" y="81693"/>
                    <a:pt x="34725" y="81926"/>
                  </a:cubicBezTo>
                  <a:cubicBezTo>
                    <a:pt x="34758" y="81993"/>
                    <a:pt x="34758" y="82026"/>
                    <a:pt x="34758" y="82026"/>
                  </a:cubicBezTo>
                  <a:cubicBezTo>
                    <a:pt x="34858" y="82193"/>
                    <a:pt x="34925" y="82326"/>
                    <a:pt x="35058" y="82426"/>
                  </a:cubicBezTo>
                  <a:cubicBezTo>
                    <a:pt x="35225" y="82693"/>
                    <a:pt x="35392" y="82893"/>
                    <a:pt x="35359" y="83160"/>
                  </a:cubicBezTo>
                  <a:cubicBezTo>
                    <a:pt x="35325" y="83661"/>
                    <a:pt x="35492" y="84028"/>
                    <a:pt x="35692" y="84361"/>
                  </a:cubicBezTo>
                  <a:cubicBezTo>
                    <a:pt x="35726" y="84428"/>
                    <a:pt x="35826" y="84528"/>
                    <a:pt x="35859" y="84661"/>
                  </a:cubicBezTo>
                  <a:cubicBezTo>
                    <a:pt x="35926" y="84728"/>
                    <a:pt x="35992" y="84862"/>
                    <a:pt x="36059" y="84995"/>
                  </a:cubicBezTo>
                  <a:cubicBezTo>
                    <a:pt x="36326" y="85395"/>
                    <a:pt x="36426" y="85695"/>
                    <a:pt x="36893" y="85695"/>
                  </a:cubicBezTo>
                  <a:lnTo>
                    <a:pt x="37060" y="85695"/>
                  </a:lnTo>
                  <a:lnTo>
                    <a:pt x="37060" y="85862"/>
                  </a:lnTo>
                  <a:cubicBezTo>
                    <a:pt x="36993" y="85929"/>
                    <a:pt x="36860" y="86062"/>
                    <a:pt x="36860" y="86329"/>
                  </a:cubicBezTo>
                  <a:cubicBezTo>
                    <a:pt x="36893" y="87063"/>
                    <a:pt x="37260" y="87597"/>
                    <a:pt x="37594" y="88030"/>
                  </a:cubicBezTo>
                  <a:cubicBezTo>
                    <a:pt x="37694" y="88164"/>
                    <a:pt x="37860" y="88231"/>
                    <a:pt x="38027" y="88231"/>
                  </a:cubicBezTo>
                  <a:lnTo>
                    <a:pt x="38061" y="88231"/>
                  </a:lnTo>
                  <a:cubicBezTo>
                    <a:pt x="38261" y="88231"/>
                    <a:pt x="38394" y="88164"/>
                    <a:pt x="38528" y="87997"/>
                  </a:cubicBezTo>
                  <a:cubicBezTo>
                    <a:pt x="38561" y="87897"/>
                    <a:pt x="38561" y="87864"/>
                    <a:pt x="38561" y="87764"/>
                  </a:cubicBezTo>
                  <a:cubicBezTo>
                    <a:pt x="38694" y="87730"/>
                    <a:pt x="38861" y="87597"/>
                    <a:pt x="38828" y="87330"/>
                  </a:cubicBezTo>
                  <a:cubicBezTo>
                    <a:pt x="38828" y="87330"/>
                    <a:pt x="38828" y="87263"/>
                    <a:pt x="38894" y="87230"/>
                  </a:cubicBezTo>
                  <a:lnTo>
                    <a:pt x="38961" y="87197"/>
                  </a:lnTo>
                  <a:cubicBezTo>
                    <a:pt x="39328" y="86763"/>
                    <a:pt x="39562" y="86329"/>
                    <a:pt x="39728" y="85862"/>
                  </a:cubicBezTo>
                  <a:cubicBezTo>
                    <a:pt x="39795" y="85896"/>
                    <a:pt x="39795" y="85929"/>
                    <a:pt x="39795" y="85996"/>
                  </a:cubicBezTo>
                  <a:cubicBezTo>
                    <a:pt x="39862" y="86229"/>
                    <a:pt x="40062" y="86396"/>
                    <a:pt x="40329" y="86396"/>
                  </a:cubicBezTo>
                  <a:lnTo>
                    <a:pt x="40496" y="86396"/>
                  </a:lnTo>
                  <a:cubicBezTo>
                    <a:pt x="40696" y="86363"/>
                    <a:pt x="40996" y="86329"/>
                    <a:pt x="41163" y="85996"/>
                  </a:cubicBezTo>
                  <a:cubicBezTo>
                    <a:pt x="41163" y="85929"/>
                    <a:pt x="41196" y="85896"/>
                    <a:pt x="41196" y="85862"/>
                  </a:cubicBezTo>
                  <a:cubicBezTo>
                    <a:pt x="41196" y="85829"/>
                    <a:pt x="41196" y="85762"/>
                    <a:pt x="41229" y="85762"/>
                  </a:cubicBezTo>
                  <a:cubicBezTo>
                    <a:pt x="41296" y="85862"/>
                    <a:pt x="41330" y="85996"/>
                    <a:pt x="41363" y="86062"/>
                  </a:cubicBezTo>
                  <a:cubicBezTo>
                    <a:pt x="41463" y="86229"/>
                    <a:pt x="41496" y="86396"/>
                    <a:pt x="41630" y="86563"/>
                  </a:cubicBezTo>
                  <a:cubicBezTo>
                    <a:pt x="41696" y="86663"/>
                    <a:pt x="41696" y="86763"/>
                    <a:pt x="41663" y="86896"/>
                  </a:cubicBezTo>
                  <a:cubicBezTo>
                    <a:pt x="41630" y="86996"/>
                    <a:pt x="41563" y="87063"/>
                    <a:pt x="41496" y="87096"/>
                  </a:cubicBezTo>
                  <a:cubicBezTo>
                    <a:pt x="41029" y="87363"/>
                    <a:pt x="40696" y="87697"/>
                    <a:pt x="40662" y="88097"/>
                  </a:cubicBezTo>
                  <a:cubicBezTo>
                    <a:pt x="40562" y="88497"/>
                    <a:pt x="40696" y="88898"/>
                    <a:pt x="41029" y="89231"/>
                  </a:cubicBezTo>
                  <a:lnTo>
                    <a:pt x="41063" y="89265"/>
                  </a:lnTo>
                  <a:cubicBezTo>
                    <a:pt x="41063" y="89265"/>
                    <a:pt x="41029" y="89331"/>
                    <a:pt x="40963" y="89331"/>
                  </a:cubicBezTo>
                  <a:cubicBezTo>
                    <a:pt x="40629" y="89365"/>
                    <a:pt x="40362" y="89532"/>
                    <a:pt x="40062" y="89665"/>
                  </a:cubicBezTo>
                  <a:cubicBezTo>
                    <a:pt x="39862" y="89732"/>
                    <a:pt x="39695" y="89832"/>
                    <a:pt x="39528" y="89898"/>
                  </a:cubicBezTo>
                  <a:cubicBezTo>
                    <a:pt x="39462" y="89932"/>
                    <a:pt x="39328" y="90032"/>
                    <a:pt x="39361" y="90199"/>
                  </a:cubicBezTo>
                  <a:lnTo>
                    <a:pt x="39328" y="90933"/>
                  </a:lnTo>
                  <a:cubicBezTo>
                    <a:pt x="39161" y="91400"/>
                    <a:pt x="39161" y="91900"/>
                    <a:pt x="39161" y="92367"/>
                  </a:cubicBezTo>
                  <a:lnTo>
                    <a:pt x="39161" y="92534"/>
                  </a:lnTo>
                  <a:cubicBezTo>
                    <a:pt x="39161" y="93334"/>
                    <a:pt x="39495" y="93768"/>
                    <a:pt x="40229" y="93868"/>
                  </a:cubicBezTo>
                  <a:cubicBezTo>
                    <a:pt x="39895" y="94268"/>
                    <a:pt x="39628" y="94735"/>
                    <a:pt x="39361" y="95169"/>
                  </a:cubicBezTo>
                  <a:lnTo>
                    <a:pt x="39328" y="95269"/>
                  </a:lnTo>
                  <a:lnTo>
                    <a:pt x="39328" y="95369"/>
                  </a:lnTo>
                  <a:lnTo>
                    <a:pt x="39328" y="95402"/>
                  </a:lnTo>
                  <a:cubicBezTo>
                    <a:pt x="38794" y="95869"/>
                    <a:pt x="38461" y="96737"/>
                    <a:pt x="38828" y="97237"/>
                  </a:cubicBezTo>
                  <a:cubicBezTo>
                    <a:pt x="39028" y="97504"/>
                    <a:pt x="39161" y="97737"/>
                    <a:pt x="39195" y="98038"/>
                  </a:cubicBezTo>
                  <a:cubicBezTo>
                    <a:pt x="39228" y="98204"/>
                    <a:pt x="39295" y="98371"/>
                    <a:pt x="39361" y="98538"/>
                  </a:cubicBezTo>
                  <a:cubicBezTo>
                    <a:pt x="39228" y="98571"/>
                    <a:pt x="39061" y="98671"/>
                    <a:pt x="38894" y="98771"/>
                  </a:cubicBezTo>
                  <a:cubicBezTo>
                    <a:pt x="38694" y="98938"/>
                    <a:pt x="38461" y="99038"/>
                    <a:pt x="38194" y="99172"/>
                  </a:cubicBezTo>
                  <a:lnTo>
                    <a:pt x="37994" y="99238"/>
                  </a:lnTo>
                  <a:cubicBezTo>
                    <a:pt x="37794" y="99372"/>
                    <a:pt x="37493" y="99705"/>
                    <a:pt x="37860" y="100239"/>
                  </a:cubicBezTo>
                  <a:cubicBezTo>
                    <a:pt x="37994" y="100439"/>
                    <a:pt x="38161" y="100606"/>
                    <a:pt x="38327" y="100773"/>
                  </a:cubicBezTo>
                  <a:cubicBezTo>
                    <a:pt x="38561" y="101040"/>
                    <a:pt x="38694" y="101273"/>
                    <a:pt x="38694" y="101507"/>
                  </a:cubicBezTo>
                  <a:cubicBezTo>
                    <a:pt x="38294" y="101106"/>
                    <a:pt x="37827" y="100740"/>
                    <a:pt x="37327" y="100406"/>
                  </a:cubicBezTo>
                  <a:cubicBezTo>
                    <a:pt x="37293" y="100373"/>
                    <a:pt x="37193" y="100339"/>
                    <a:pt x="37193" y="100273"/>
                  </a:cubicBezTo>
                  <a:cubicBezTo>
                    <a:pt x="37060" y="100039"/>
                    <a:pt x="36860" y="99906"/>
                    <a:pt x="36626" y="99906"/>
                  </a:cubicBezTo>
                  <a:cubicBezTo>
                    <a:pt x="36526" y="99906"/>
                    <a:pt x="36459" y="99906"/>
                    <a:pt x="36359" y="99939"/>
                  </a:cubicBezTo>
                  <a:lnTo>
                    <a:pt x="36159" y="100006"/>
                  </a:lnTo>
                  <a:cubicBezTo>
                    <a:pt x="35692" y="100106"/>
                    <a:pt x="35259" y="100239"/>
                    <a:pt x="34858" y="100539"/>
                  </a:cubicBezTo>
                  <a:lnTo>
                    <a:pt x="34558" y="100673"/>
                  </a:lnTo>
                  <a:cubicBezTo>
                    <a:pt x="34291" y="100740"/>
                    <a:pt x="33991" y="100873"/>
                    <a:pt x="33691" y="100940"/>
                  </a:cubicBezTo>
                  <a:cubicBezTo>
                    <a:pt x="33524" y="101006"/>
                    <a:pt x="33357" y="101040"/>
                    <a:pt x="33224" y="101040"/>
                  </a:cubicBezTo>
                  <a:cubicBezTo>
                    <a:pt x="33057" y="101040"/>
                    <a:pt x="32924" y="101006"/>
                    <a:pt x="32857" y="100906"/>
                  </a:cubicBezTo>
                  <a:cubicBezTo>
                    <a:pt x="32557" y="100706"/>
                    <a:pt x="32290" y="100573"/>
                    <a:pt x="31990" y="100439"/>
                  </a:cubicBezTo>
                  <a:cubicBezTo>
                    <a:pt x="31756" y="100373"/>
                    <a:pt x="31589" y="100273"/>
                    <a:pt x="31389" y="100206"/>
                  </a:cubicBezTo>
                  <a:cubicBezTo>
                    <a:pt x="31256" y="100106"/>
                    <a:pt x="31156" y="100106"/>
                    <a:pt x="31022" y="100106"/>
                  </a:cubicBezTo>
                  <a:cubicBezTo>
                    <a:pt x="30855" y="100106"/>
                    <a:pt x="30722" y="100206"/>
                    <a:pt x="30622" y="100273"/>
                  </a:cubicBezTo>
                  <a:cubicBezTo>
                    <a:pt x="30388" y="100506"/>
                    <a:pt x="30455" y="100740"/>
                    <a:pt x="30722" y="101006"/>
                  </a:cubicBezTo>
                  <a:cubicBezTo>
                    <a:pt x="30722" y="101006"/>
                    <a:pt x="30689" y="101040"/>
                    <a:pt x="30655" y="101040"/>
                  </a:cubicBezTo>
                  <a:cubicBezTo>
                    <a:pt x="30488" y="101106"/>
                    <a:pt x="30355" y="101207"/>
                    <a:pt x="30155" y="101273"/>
                  </a:cubicBezTo>
                  <a:cubicBezTo>
                    <a:pt x="29955" y="101373"/>
                    <a:pt x="29721" y="101507"/>
                    <a:pt x="29521" y="101607"/>
                  </a:cubicBezTo>
                  <a:cubicBezTo>
                    <a:pt x="29221" y="101840"/>
                    <a:pt x="29021" y="101907"/>
                    <a:pt x="28821" y="101940"/>
                  </a:cubicBezTo>
                  <a:cubicBezTo>
                    <a:pt x="28887" y="101874"/>
                    <a:pt x="28987" y="101740"/>
                    <a:pt x="29021" y="101607"/>
                  </a:cubicBezTo>
                  <a:cubicBezTo>
                    <a:pt x="29188" y="101240"/>
                    <a:pt x="29288" y="100940"/>
                    <a:pt x="29121" y="100740"/>
                  </a:cubicBezTo>
                  <a:cubicBezTo>
                    <a:pt x="28954" y="100539"/>
                    <a:pt x="28654" y="100506"/>
                    <a:pt x="28287" y="100506"/>
                  </a:cubicBezTo>
                  <a:lnTo>
                    <a:pt x="28220" y="100506"/>
                  </a:lnTo>
                  <a:cubicBezTo>
                    <a:pt x="28187" y="100506"/>
                    <a:pt x="28153" y="100506"/>
                    <a:pt x="28053" y="100539"/>
                  </a:cubicBezTo>
                  <a:cubicBezTo>
                    <a:pt x="27953" y="100573"/>
                    <a:pt x="27853" y="100606"/>
                    <a:pt x="27787" y="100673"/>
                  </a:cubicBezTo>
                  <a:lnTo>
                    <a:pt x="27720" y="100706"/>
                  </a:lnTo>
                  <a:cubicBezTo>
                    <a:pt x="27620" y="100773"/>
                    <a:pt x="27553" y="100773"/>
                    <a:pt x="27553" y="100773"/>
                  </a:cubicBezTo>
                  <a:cubicBezTo>
                    <a:pt x="27520" y="100773"/>
                    <a:pt x="27486" y="100706"/>
                    <a:pt x="27486" y="100673"/>
                  </a:cubicBezTo>
                  <a:lnTo>
                    <a:pt x="27386" y="100606"/>
                  </a:lnTo>
                  <a:lnTo>
                    <a:pt x="27386" y="100873"/>
                  </a:lnTo>
                  <a:cubicBezTo>
                    <a:pt x="27320" y="100539"/>
                    <a:pt x="27186" y="100306"/>
                    <a:pt x="26986" y="100139"/>
                  </a:cubicBezTo>
                  <a:cubicBezTo>
                    <a:pt x="26886" y="100039"/>
                    <a:pt x="26886" y="100006"/>
                    <a:pt x="26886" y="100006"/>
                  </a:cubicBezTo>
                  <a:cubicBezTo>
                    <a:pt x="26986" y="99372"/>
                    <a:pt x="26519" y="99205"/>
                    <a:pt x="26219" y="99105"/>
                  </a:cubicBezTo>
                  <a:cubicBezTo>
                    <a:pt x="25952" y="99005"/>
                    <a:pt x="25652" y="98938"/>
                    <a:pt x="25285" y="98938"/>
                  </a:cubicBezTo>
                  <a:cubicBezTo>
                    <a:pt x="24851" y="98938"/>
                    <a:pt x="24484" y="99038"/>
                    <a:pt x="24051" y="99072"/>
                  </a:cubicBezTo>
                  <a:cubicBezTo>
                    <a:pt x="23950" y="99138"/>
                    <a:pt x="23817" y="99138"/>
                    <a:pt x="23717" y="99172"/>
                  </a:cubicBezTo>
                  <a:cubicBezTo>
                    <a:pt x="23517" y="99205"/>
                    <a:pt x="23317" y="99339"/>
                    <a:pt x="23217" y="99505"/>
                  </a:cubicBezTo>
                  <a:cubicBezTo>
                    <a:pt x="23150" y="99672"/>
                    <a:pt x="23150" y="99839"/>
                    <a:pt x="23183" y="100006"/>
                  </a:cubicBezTo>
                  <a:cubicBezTo>
                    <a:pt x="23283" y="100239"/>
                    <a:pt x="23217" y="100473"/>
                    <a:pt x="23050" y="100740"/>
                  </a:cubicBezTo>
                  <a:lnTo>
                    <a:pt x="23050" y="100806"/>
                  </a:lnTo>
                  <a:lnTo>
                    <a:pt x="23050" y="100840"/>
                  </a:lnTo>
                  <a:cubicBezTo>
                    <a:pt x="23016" y="100806"/>
                    <a:pt x="22983" y="100806"/>
                    <a:pt x="22883" y="100806"/>
                  </a:cubicBezTo>
                  <a:lnTo>
                    <a:pt x="22316" y="100806"/>
                  </a:lnTo>
                  <a:cubicBezTo>
                    <a:pt x="22149" y="100840"/>
                    <a:pt x="21782" y="101006"/>
                    <a:pt x="21882" y="101473"/>
                  </a:cubicBezTo>
                  <a:cubicBezTo>
                    <a:pt x="21982" y="101674"/>
                    <a:pt x="22049" y="102040"/>
                    <a:pt x="22516" y="102074"/>
                  </a:cubicBezTo>
                  <a:cubicBezTo>
                    <a:pt x="22549" y="102074"/>
                    <a:pt x="22616" y="102074"/>
                    <a:pt x="22650" y="102174"/>
                  </a:cubicBezTo>
                  <a:cubicBezTo>
                    <a:pt x="22783" y="102407"/>
                    <a:pt x="22950" y="102708"/>
                    <a:pt x="23283" y="102708"/>
                  </a:cubicBezTo>
                  <a:cubicBezTo>
                    <a:pt x="23350" y="102708"/>
                    <a:pt x="23450" y="102708"/>
                    <a:pt x="23550" y="102674"/>
                  </a:cubicBezTo>
                  <a:cubicBezTo>
                    <a:pt x="23550" y="102708"/>
                    <a:pt x="23617" y="102741"/>
                    <a:pt x="23650" y="102841"/>
                  </a:cubicBezTo>
                  <a:lnTo>
                    <a:pt x="23784" y="103075"/>
                  </a:lnTo>
                  <a:cubicBezTo>
                    <a:pt x="23850" y="103308"/>
                    <a:pt x="23984" y="103542"/>
                    <a:pt x="24184" y="103708"/>
                  </a:cubicBezTo>
                  <a:lnTo>
                    <a:pt x="24384" y="103875"/>
                  </a:lnTo>
                  <a:cubicBezTo>
                    <a:pt x="24651" y="104075"/>
                    <a:pt x="24884" y="104242"/>
                    <a:pt x="25185" y="104442"/>
                  </a:cubicBezTo>
                  <a:cubicBezTo>
                    <a:pt x="25318" y="104542"/>
                    <a:pt x="25452" y="104576"/>
                    <a:pt x="25518" y="104609"/>
                  </a:cubicBezTo>
                  <a:cubicBezTo>
                    <a:pt x="25485" y="104842"/>
                    <a:pt x="25518" y="105043"/>
                    <a:pt x="25518" y="105243"/>
                  </a:cubicBezTo>
                  <a:cubicBezTo>
                    <a:pt x="25552" y="105610"/>
                    <a:pt x="25452" y="105943"/>
                    <a:pt x="25151" y="106177"/>
                  </a:cubicBezTo>
                  <a:cubicBezTo>
                    <a:pt x="24851" y="106410"/>
                    <a:pt x="24518" y="106677"/>
                    <a:pt x="24217" y="107011"/>
                  </a:cubicBezTo>
                  <a:lnTo>
                    <a:pt x="24151" y="107077"/>
                  </a:lnTo>
                  <a:cubicBezTo>
                    <a:pt x="23984" y="107244"/>
                    <a:pt x="23884" y="107378"/>
                    <a:pt x="23717" y="107378"/>
                  </a:cubicBezTo>
                  <a:cubicBezTo>
                    <a:pt x="23684" y="107378"/>
                    <a:pt x="23650" y="107378"/>
                    <a:pt x="23617" y="107344"/>
                  </a:cubicBezTo>
                  <a:lnTo>
                    <a:pt x="23517" y="107278"/>
                  </a:lnTo>
                  <a:cubicBezTo>
                    <a:pt x="23383" y="107278"/>
                    <a:pt x="23283" y="107378"/>
                    <a:pt x="23217" y="107444"/>
                  </a:cubicBezTo>
                  <a:lnTo>
                    <a:pt x="23183" y="107511"/>
                  </a:lnTo>
                  <a:cubicBezTo>
                    <a:pt x="22716" y="107845"/>
                    <a:pt x="22349" y="108245"/>
                    <a:pt x="22016" y="108679"/>
                  </a:cubicBezTo>
                  <a:cubicBezTo>
                    <a:pt x="21949" y="108745"/>
                    <a:pt x="21849" y="108879"/>
                    <a:pt x="21782" y="108945"/>
                  </a:cubicBezTo>
                  <a:cubicBezTo>
                    <a:pt x="21515" y="109246"/>
                    <a:pt x="21349" y="109613"/>
                    <a:pt x="21215" y="110013"/>
                  </a:cubicBezTo>
                  <a:cubicBezTo>
                    <a:pt x="21148" y="110246"/>
                    <a:pt x="21282" y="110513"/>
                    <a:pt x="21482" y="110613"/>
                  </a:cubicBezTo>
                  <a:cubicBezTo>
                    <a:pt x="21615" y="110713"/>
                    <a:pt x="21682" y="110713"/>
                    <a:pt x="21816" y="110713"/>
                  </a:cubicBezTo>
                  <a:cubicBezTo>
                    <a:pt x="21949" y="110713"/>
                    <a:pt x="22049" y="110613"/>
                    <a:pt x="22149" y="110513"/>
                  </a:cubicBezTo>
                  <a:cubicBezTo>
                    <a:pt x="22183" y="110413"/>
                    <a:pt x="22283" y="110413"/>
                    <a:pt x="22449" y="110380"/>
                  </a:cubicBezTo>
                  <a:lnTo>
                    <a:pt x="22616" y="110380"/>
                  </a:lnTo>
                  <a:cubicBezTo>
                    <a:pt x="22716" y="110380"/>
                    <a:pt x="22883" y="110346"/>
                    <a:pt x="23016" y="110246"/>
                  </a:cubicBezTo>
                  <a:cubicBezTo>
                    <a:pt x="23183" y="110113"/>
                    <a:pt x="23317" y="110080"/>
                    <a:pt x="23317" y="110080"/>
                  </a:cubicBezTo>
                  <a:cubicBezTo>
                    <a:pt x="23350" y="110113"/>
                    <a:pt x="23383" y="110213"/>
                    <a:pt x="23483" y="110413"/>
                  </a:cubicBezTo>
                  <a:cubicBezTo>
                    <a:pt x="23617" y="110713"/>
                    <a:pt x="23817" y="110747"/>
                    <a:pt x="23950" y="110747"/>
                  </a:cubicBezTo>
                  <a:cubicBezTo>
                    <a:pt x="24017" y="110747"/>
                    <a:pt x="24117" y="110713"/>
                    <a:pt x="24184" y="110680"/>
                  </a:cubicBezTo>
                  <a:lnTo>
                    <a:pt x="24284" y="110613"/>
                  </a:lnTo>
                  <a:cubicBezTo>
                    <a:pt x="24451" y="110513"/>
                    <a:pt x="24851" y="110246"/>
                    <a:pt x="24618" y="109746"/>
                  </a:cubicBezTo>
                  <a:cubicBezTo>
                    <a:pt x="24618" y="109713"/>
                    <a:pt x="24618" y="109713"/>
                    <a:pt x="24684" y="109613"/>
                  </a:cubicBezTo>
                  <a:lnTo>
                    <a:pt x="24718" y="109579"/>
                  </a:lnTo>
                  <a:cubicBezTo>
                    <a:pt x="24784" y="109546"/>
                    <a:pt x="24784" y="109513"/>
                    <a:pt x="24818" y="109412"/>
                  </a:cubicBezTo>
                  <a:lnTo>
                    <a:pt x="24851" y="109379"/>
                  </a:lnTo>
                  <a:cubicBezTo>
                    <a:pt x="24851" y="109346"/>
                    <a:pt x="24884" y="109279"/>
                    <a:pt x="24851" y="109279"/>
                  </a:cubicBezTo>
                  <a:cubicBezTo>
                    <a:pt x="24985" y="109246"/>
                    <a:pt x="25118" y="109179"/>
                    <a:pt x="25218" y="109079"/>
                  </a:cubicBezTo>
                  <a:cubicBezTo>
                    <a:pt x="25385" y="108945"/>
                    <a:pt x="25552" y="108879"/>
                    <a:pt x="25718" y="108879"/>
                  </a:cubicBezTo>
                  <a:lnTo>
                    <a:pt x="25852" y="108879"/>
                  </a:lnTo>
                  <a:cubicBezTo>
                    <a:pt x="25985" y="108879"/>
                    <a:pt x="26152" y="108845"/>
                    <a:pt x="26285" y="108745"/>
                  </a:cubicBezTo>
                  <a:cubicBezTo>
                    <a:pt x="26552" y="108579"/>
                    <a:pt x="26819" y="108512"/>
                    <a:pt x="27053" y="108512"/>
                  </a:cubicBezTo>
                  <a:cubicBezTo>
                    <a:pt x="27186" y="108512"/>
                    <a:pt x="27353" y="108545"/>
                    <a:pt x="27486" y="108579"/>
                  </a:cubicBezTo>
                  <a:cubicBezTo>
                    <a:pt x="27520" y="108579"/>
                    <a:pt x="27553" y="108612"/>
                    <a:pt x="27620" y="108612"/>
                  </a:cubicBezTo>
                  <a:cubicBezTo>
                    <a:pt x="27620" y="108745"/>
                    <a:pt x="27686" y="108912"/>
                    <a:pt x="27720" y="109079"/>
                  </a:cubicBezTo>
                  <a:cubicBezTo>
                    <a:pt x="27720" y="109112"/>
                    <a:pt x="27787" y="109179"/>
                    <a:pt x="27787" y="109212"/>
                  </a:cubicBezTo>
                  <a:cubicBezTo>
                    <a:pt x="27853" y="109412"/>
                    <a:pt x="27853" y="109446"/>
                    <a:pt x="27820" y="109513"/>
                  </a:cubicBezTo>
                  <a:cubicBezTo>
                    <a:pt x="27386" y="109913"/>
                    <a:pt x="27686" y="110346"/>
                    <a:pt x="27787" y="110447"/>
                  </a:cubicBezTo>
                  <a:lnTo>
                    <a:pt x="27987" y="110780"/>
                  </a:lnTo>
                  <a:cubicBezTo>
                    <a:pt x="28120" y="111014"/>
                    <a:pt x="28287" y="111247"/>
                    <a:pt x="28387" y="111447"/>
                  </a:cubicBezTo>
                  <a:cubicBezTo>
                    <a:pt x="28454" y="111547"/>
                    <a:pt x="28487" y="111614"/>
                    <a:pt x="28554" y="111681"/>
                  </a:cubicBezTo>
                  <a:cubicBezTo>
                    <a:pt x="28487" y="111781"/>
                    <a:pt x="28387" y="111948"/>
                    <a:pt x="28320" y="112081"/>
                  </a:cubicBezTo>
                  <a:cubicBezTo>
                    <a:pt x="28220" y="112214"/>
                    <a:pt x="28120" y="112381"/>
                    <a:pt x="28020" y="112548"/>
                  </a:cubicBezTo>
                  <a:cubicBezTo>
                    <a:pt x="27787" y="113048"/>
                    <a:pt x="27787" y="113515"/>
                    <a:pt x="28020" y="113949"/>
                  </a:cubicBezTo>
                  <a:lnTo>
                    <a:pt x="28053" y="114016"/>
                  </a:lnTo>
                  <a:cubicBezTo>
                    <a:pt x="28287" y="114383"/>
                    <a:pt x="28387" y="114683"/>
                    <a:pt x="28554" y="114783"/>
                  </a:cubicBezTo>
                  <a:cubicBezTo>
                    <a:pt x="28520" y="114883"/>
                    <a:pt x="28520" y="114916"/>
                    <a:pt x="28520" y="115016"/>
                  </a:cubicBezTo>
                  <a:cubicBezTo>
                    <a:pt x="28554" y="115350"/>
                    <a:pt x="28454" y="115684"/>
                    <a:pt x="28354" y="116017"/>
                  </a:cubicBezTo>
                  <a:cubicBezTo>
                    <a:pt x="28320" y="116117"/>
                    <a:pt x="28287" y="116217"/>
                    <a:pt x="28287" y="116351"/>
                  </a:cubicBezTo>
                  <a:cubicBezTo>
                    <a:pt x="28220" y="116451"/>
                    <a:pt x="28220" y="116584"/>
                    <a:pt x="28220" y="116618"/>
                  </a:cubicBezTo>
                  <a:lnTo>
                    <a:pt x="28220" y="116951"/>
                  </a:lnTo>
                  <a:cubicBezTo>
                    <a:pt x="28220" y="116951"/>
                    <a:pt x="28187" y="117018"/>
                    <a:pt x="28187" y="117051"/>
                  </a:cubicBezTo>
                  <a:cubicBezTo>
                    <a:pt x="28053" y="117285"/>
                    <a:pt x="27987" y="117518"/>
                    <a:pt x="27887" y="117752"/>
                  </a:cubicBezTo>
                  <a:cubicBezTo>
                    <a:pt x="27720" y="118219"/>
                    <a:pt x="27553" y="118619"/>
                    <a:pt x="27219" y="118953"/>
                  </a:cubicBezTo>
                  <a:cubicBezTo>
                    <a:pt x="27019" y="119219"/>
                    <a:pt x="26786" y="119386"/>
                    <a:pt x="26486" y="119553"/>
                  </a:cubicBezTo>
                  <a:cubicBezTo>
                    <a:pt x="26319" y="119686"/>
                    <a:pt x="26119" y="119787"/>
                    <a:pt x="25885" y="119953"/>
                  </a:cubicBezTo>
                  <a:lnTo>
                    <a:pt x="25685" y="119953"/>
                  </a:lnTo>
                  <a:cubicBezTo>
                    <a:pt x="25485" y="119953"/>
                    <a:pt x="25285" y="120053"/>
                    <a:pt x="25185" y="120254"/>
                  </a:cubicBezTo>
                  <a:cubicBezTo>
                    <a:pt x="25051" y="120454"/>
                    <a:pt x="24851" y="120620"/>
                    <a:pt x="24618" y="120754"/>
                  </a:cubicBezTo>
                  <a:cubicBezTo>
                    <a:pt x="24384" y="120921"/>
                    <a:pt x="24151" y="121054"/>
                    <a:pt x="23984" y="121288"/>
                  </a:cubicBezTo>
                  <a:lnTo>
                    <a:pt x="23950" y="121288"/>
                  </a:lnTo>
                  <a:cubicBezTo>
                    <a:pt x="23817" y="121254"/>
                    <a:pt x="23650" y="121254"/>
                    <a:pt x="23483" y="121254"/>
                  </a:cubicBezTo>
                  <a:cubicBezTo>
                    <a:pt x="23150" y="121254"/>
                    <a:pt x="22816" y="121354"/>
                    <a:pt x="22516" y="121421"/>
                  </a:cubicBezTo>
                  <a:cubicBezTo>
                    <a:pt x="22483" y="121421"/>
                    <a:pt x="22449" y="121454"/>
                    <a:pt x="22383" y="121454"/>
                  </a:cubicBezTo>
                  <a:cubicBezTo>
                    <a:pt x="22183" y="121521"/>
                    <a:pt x="22049" y="121621"/>
                    <a:pt x="22016" y="121755"/>
                  </a:cubicBezTo>
                  <a:cubicBezTo>
                    <a:pt x="21982" y="121755"/>
                    <a:pt x="21949" y="121721"/>
                    <a:pt x="21882" y="121721"/>
                  </a:cubicBezTo>
                  <a:cubicBezTo>
                    <a:pt x="21649" y="121721"/>
                    <a:pt x="21515" y="121955"/>
                    <a:pt x="21449" y="122188"/>
                  </a:cubicBezTo>
                  <a:cubicBezTo>
                    <a:pt x="21315" y="122422"/>
                    <a:pt x="21182" y="122589"/>
                    <a:pt x="20948" y="122689"/>
                  </a:cubicBezTo>
                  <a:cubicBezTo>
                    <a:pt x="20815" y="122722"/>
                    <a:pt x="20648" y="122755"/>
                    <a:pt x="20548" y="122955"/>
                  </a:cubicBezTo>
                  <a:cubicBezTo>
                    <a:pt x="20481" y="123222"/>
                    <a:pt x="20381" y="123222"/>
                    <a:pt x="20348" y="123222"/>
                  </a:cubicBezTo>
                  <a:cubicBezTo>
                    <a:pt x="20315" y="123222"/>
                    <a:pt x="20214" y="123222"/>
                    <a:pt x="20181" y="123189"/>
                  </a:cubicBezTo>
                  <a:lnTo>
                    <a:pt x="20114" y="123189"/>
                  </a:lnTo>
                  <a:cubicBezTo>
                    <a:pt x="20014" y="123189"/>
                    <a:pt x="19881" y="123222"/>
                    <a:pt x="19781" y="123389"/>
                  </a:cubicBezTo>
                  <a:cubicBezTo>
                    <a:pt x="19681" y="123556"/>
                    <a:pt x="19614" y="123556"/>
                    <a:pt x="19614" y="123556"/>
                  </a:cubicBezTo>
                  <a:cubicBezTo>
                    <a:pt x="19614" y="123556"/>
                    <a:pt x="19547" y="123556"/>
                    <a:pt x="19447" y="123422"/>
                  </a:cubicBezTo>
                  <a:cubicBezTo>
                    <a:pt x="19280" y="123256"/>
                    <a:pt x="19047" y="123189"/>
                    <a:pt x="18780" y="123189"/>
                  </a:cubicBezTo>
                  <a:cubicBezTo>
                    <a:pt x="18480" y="123189"/>
                    <a:pt x="18213" y="123256"/>
                    <a:pt x="18046" y="123389"/>
                  </a:cubicBezTo>
                  <a:lnTo>
                    <a:pt x="17980" y="123523"/>
                  </a:lnTo>
                  <a:lnTo>
                    <a:pt x="17980" y="123556"/>
                  </a:lnTo>
                  <a:cubicBezTo>
                    <a:pt x="17879" y="123756"/>
                    <a:pt x="17813" y="123956"/>
                    <a:pt x="17779" y="124223"/>
                  </a:cubicBezTo>
                  <a:cubicBezTo>
                    <a:pt x="17779" y="124256"/>
                    <a:pt x="17779" y="124256"/>
                    <a:pt x="17713" y="124256"/>
                  </a:cubicBezTo>
                  <a:cubicBezTo>
                    <a:pt x="17546" y="124290"/>
                    <a:pt x="17379" y="124390"/>
                    <a:pt x="17279" y="124423"/>
                  </a:cubicBezTo>
                  <a:cubicBezTo>
                    <a:pt x="17146" y="124457"/>
                    <a:pt x="17012" y="124557"/>
                    <a:pt x="16879" y="124557"/>
                  </a:cubicBezTo>
                  <a:lnTo>
                    <a:pt x="16779" y="124657"/>
                  </a:lnTo>
                  <a:cubicBezTo>
                    <a:pt x="16712" y="124690"/>
                    <a:pt x="16679" y="124690"/>
                    <a:pt x="16645" y="124723"/>
                  </a:cubicBezTo>
                  <a:lnTo>
                    <a:pt x="16512" y="124857"/>
                  </a:lnTo>
                  <a:cubicBezTo>
                    <a:pt x="16278" y="125024"/>
                    <a:pt x="15978" y="125090"/>
                    <a:pt x="15645" y="125224"/>
                  </a:cubicBezTo>
                  <a:lnTo>
                    <a:pt x="15611" y="125257"/>
                  </a:lnTo>
                  <a:cubicBezTo>
                    <a:pt x="15511" y="125324"/>
                    <a:pt x="15444" y="125391"/>
                    <a:pt x="15378" y="125524"/>
                  </a:cubicBezTo>
                  <a:lnTo>
                    <a:pt x="15378" y="125724"/>
                  </a:lnTo>
                  <a:cubicBezTo>
                    <a:pt x="15344" y="125757"/>
                    <a:pt x="15244" y="125757"/>
                    <a:pt x="15178" y="125824"/>
                  </a:cubicBezTo>
                  <a:lnTo>
                    <a:pt x="15044" y="125924"/>
                  </a:lnTo>
                  <a:cubicBezTo>
                    <a:pt x="14977" y="126024"/>
                    <a:pt x="14911" y="126158"/>
                    <a:pt x="14911" y="126224"/>
                  </a:cubicBezTo>
                  <a:cubicBezTo>
                    <a:pt x="14911" y="126358"/>
                    <a:pt x="14911" y="126491"/>
                    <a:pt x="14977" y="126591"/>
                  </a:cubicBezTo>
                  <a:lnTo>
                    <a:pt x="15077" y="126725"/>
                  </a:lnTo>
                  <a:lnTo>
                    <a:pt x="15178" y="126758"/>
                  </a:lnTo>
                  <a:cubicBezTo>
                    <a:pt x="15244" y="126825"/>
                    <a:pt x="15344" y="126858"/>
                    <a:pt x="15411" y="126858"/>
                  </a:cubicBezTo>
                  <a:cubicBezTo>
                    <a:pt x="15511" y="126858"/>
                    <a:pt x="15645" y="126825"/>
                    <a:pt x="15711" y="126758"/>
                  </a:cubicBezTo>
                  <a:cubicBezTo>
                    <a:pt x="15811" y="126725"/>
                    <a:pt x="15845" y="126725"/>
                    <a:pt x="15911" y="126691"/>
                  </a:cubicBezTo>
                  <a:cubicBezTo>
                    <a:pt x="16045" y="126658"/>
                    <a:pt x="16178" y="126591"/>
                    <a:pt x="16345" y="126491"/>
                  </a:cubicBezTo>
                  <a:lnTo>
                    <a:pt x="16378" y="126425"/>
                  </a:lnTo>
                  <a:lnTo>
                    <a:pt x="16645" y="126425"/>
                  </a:lnTo>
                  <a:cubicBezTo>
                    <a:pt x="16812" y="126691"/>
                    <a:pt x="17079" y="126725"/>
                    <a:pt x="17246" y="126725"/>
                  </a:cubicBezTo>
                  <a:lnTo>
                    <a:pt x="17379" y="126725"/>
                  </a:lnTo>
                  <a:lnTo>
                    <a:pt x="17379" y="126825"/>
                  </a:lnTo>
                  <a:cubicBezTo>
                    <a:pt x="17346" y="126992"/>
                    <a:pt x="17412" y="127092"/>
                    <a:pt x="17479" y="127225"/>
                  </a:cubicBezTo>
                  <a:cubicBezTo>
                    <a:pt x="17513" y="127325"/>
                    <a:pt x="17513" y="127392"/>
                    <a:pt x="17513" y="127492"/>
                  </a:cubicBezTo>
                  <a:lnTo>
                    <a:pt x="17412" y="127492"/>
                  </a:lnTo>
                  <a:cubicBezTo>
                    <a:pt x="17246" y="127492"/>
                    <a:pt x="17079" y="127525"/>
                    <a:pt x="16912" y="127659"/>
                  </a:cubicBezTo>
                  <a:lnTo>
                    <a:pt x="16845" y="127726"/>
                  </a:lnTo>
                  <a:cubicBezTo>
                    <a:pt x="16712" y="127826"/>
                    <a:pt x="16579" y="127892"/>
                    <a:pt x="16545" y="128026"/>
                  </a:cubicBezTo>
                  <a:lnTo>
                    <a:pt x="16512" y="128059"/>
                  </a:lnTo>
                  <a:cubicBezTo>
                    <a:pt x="16478" y="128059"/>
                    <a:pt x="16445" y="128059"/>
                    <a:pt x="16378" y="128026"/>
                  </a:cubicBezTo>
                  <a:cubicBezTo>
                    <a:pt x="16312" y="127959"/>
                    <a:pt x="16212" y="127959"/>
                    <a:pt x="16078" y="127959"/>
                  </a:cubicBezTo>
                  <a:lnTo>
                    <a:pt x="15845" y="127959"/>
                  </a:lnTo>
                  <a:cubicBezTo>
                    <a:pt x="15711" y="127959"/>
                    <a:pt x="15378" y="127959"/>
                    <a:pt x="15244" y="128426"/>
                  </a:cubicBezTo>
                  <a:lnTo>
                    <a:pt x="15344" y="128660"/>
                  </a:lnTo>
                  <a:lnTo>
                    <a:pt x="15411" y="128726"/>
                  </a:lnTo>
                  <a:cubicBezTo>
                    <a:pt x="15578" y="128893"/>
                    <a:pt x="15811" y="128893"/>
                    <a:pt x="15911" y="128893"/>
                  </a:cubicBezTo>
                  <a:lnTo>
                    <a:pt x="16011" y="128893"/>
                  </a:lnTo>
                  <a:cubicBezTo>
                    <a:pt x="16378" y="128926"/>
                    <a:pt x="16579" y="129026"/>
                    <a:pt x="16679" y="129293"/>
                  </a:cubicBezTo>
                  <a:cubicBezTo>
                    <a:pt x="16712" y="129360"/>
                    <a:pt x="16712" y="129393"/>
                    <a:pt x="16812" y="129460"/>
                  </a:cubicBezTo>
                  <a:cubicBezTo>
                    <a:pt x="16879" y="129560"/>
                    <a:pt x="17012" y="129594"/>
                    <a:pt x="17079" y="129594"/>
                  </a:cubicBezTo>
                  <a:cubicBezTo>
                    <a:pt x="17179" y="129594"/>
                    <a:pt x="17212" y="129594"/>
                    <a:pt x="17312" y="129560"/>
                  </a:cubicBezTo>
                  <a:cubicBezTo>
                    <a:pt x="17379" y="129727"/>
                    <a:pt x="17513" y="129794"/>
                    <a:pt x="17579" y="129860"/>
                  </a:cubicBezTo>
                  <a:lnTo>
                    <a:pt x="17646" y="129894"/>
                  </a:lnTo>
                  <a:cubicBezTo>
                    <a:pt x="18013" y="130027"/>
                    <a:pt x="18013" y="130027"/>
                    <a:pt x="18013" y="130394"/>
                  </a:cubicBezTo>
                  <a:cubicBezTo>
                    <a:pt x="18013" y="130461"/>
                    <a:pt x="18046" y="130528"/>
                    <a:pt x="18046" y="130561"/>
                  </a:cubicBezTo>
                  <a:cubicBezTo>
                    <a:pt x="18080" y="130628"/>
                    <a:pt x="18146" y="130694"/>
                    <a:pt x="18213" y="130728"/>
                  </a:cubicBezTo>
                  <a:cubicBezTo>
                    <a:pt x="18313" y="130761"/>
                    <a:pt x="18380" y="130761"/>
                    <a:pt x="18413" y="130794"/>
                  </a:cubicBezTo>
                  <a:cubicBezTo>
                    <a:pt x="18480" y="130794"/>
                    <a:pt x="18513" y="130794"/>
                    <a:pt x="18547" y="130861"/>
                  </a:cubicBezTo>
                  <a:cubicBezTo>
                    <a:pt x="18680" y="130928"/>
                    <a:pt x="18813" y="130961"/>
                    <a:pt x="18980" y="130961"/>
                  </a:cubicBezTo>
                  <a:cubicBezTo>
                    <a:pt x="19047" y="130961"/>
                    <a:pt x="19080" y="131028"/>
                    <a:pt x="19180" y="131061"/>
                  </a:cubicBezTo>
                  <a:lnTo>
                    <a:pt x="19214" y="131095"/>
                  </a:lnTo>
                  <a:cubicBezTo>
                    <a:pt x="19314" y="131128"/>
                    <a:pt x="19381" y="131128"/>
                    <a:pt x="19481" y="131128"/>
                  </a:cubicBezTo>
                  <a:cubicBezTo>
                    <a:pt x="19681" y="131128"/>
                    <a:pt x="19848" y="131061"/>
                    <a:pt x="20014" y="130928"/>
                  </a:cubicBezTo>
                  <a:cubicBezTo>
                    <a:pt x="20048" y="130894"/>
                    <a:pt x="20081" y="130861"/>
                    <a:pt x="20148" y="130861"/>
                  </a:cubicBezTo>
                  <a:lnTo>
                    <a:pt x="20181" y="130761"/>
                  </a:lnTo>
                  <a:cubicBezTo>
                    <a:pt x="20348" y="130394"/>
                    <a:pt x="20415" y="130394"/>
                    <a:pt x="20481" y="130394"/>
                  </a:cubicBezTo>
                  <a:cubicBezTo>
                    <a:pt x="20515" y="130394"/>
                    <a:pt x="20581" y="130394"/>
                    <a:pt x="20648" y="130427"/>
                  </a:cubicBezTo>
                  <a:cubicBezTo>
                    <a:pt x="20715" y="130494"/>
                    <a:pt x="20848" y="130528"/>
                    <a:pt x="20982" y="130528"/>
                  </a:cubicBezTo>
                  <a:cubicBezTo>
                    <a:pt x="21082" y="130528"/>
                    <a:pt x="21249" y="130461"/>
                    <a:pt x="21349" y="130327"/>
                  </a:cubicBezTo>
                  <a:lnTo>
                    <a:pt x="21382" y="130261"/>
                  </a:lnTo>
                  <a:cubicBezTo>
                    <a:pt x="21382" y="130227"/>
                    <a:pt x="21415" y="130194"/>
                    <a:pt x="21482" y="130194"/>
                  </a:cubicBezTo>
                  <a:lnTo>
                    <a:pt x="21549" y="130194"/>
                  </a:lnTo>
                  <a:cubicBezTo>
                    <a:pt x="21649" y="130194"/>
                    <a:pt x="21716" y="130127"/>
                    <a:pt x="21749" y="130094"/>
                  </a:cubicBezTo>
                  <a:lnTo>
                    <a:pt x="21882" y="130094"/>
                  </a:lnTo>
                  <a:cubicBezTo>
                    <a:pt x="22249" y="129960"/>
                    <a:pt x="22249" y="129627"/>
                    <a:pt x="22249" y="129493"/>
                  </a:cubicBezTo>
                  <a:lnTo>
                    <a:pt x="22249" y="129360"/>
                  </a:lnTo>
                  <a:lnTo>
                    <a:pt x="22316" y="129293"/>
                  </a:lnTo>
                  <a:cubicBezTo>
                    <a:pt x="22349" y="129227"/>
                    <a:pt x="22383" y="129093"/>
                    <a:pt x="22383" y="129026"/>
                  </a:cubicBezTo>
                  <a:cubicBezTo>
                    <a:pt x="22416" y="128860"/>
                    <a:pt x="22416" y="128793"/>
                    <a:pt x="22516" y="128760"/>
                  </a:cubicBezTo>
                  <a:cubicBezTo>
                    <a:pt x="22549" y="128760"/>
                    <a:pt x="22583" y="128760"/>
                    <a:pt x="22683" y="128726"/>
                  </a:cubicBezTo>
                  <a:cubicBezTo>
                    <a:pt x="22750" y="128726"/>
                    <a:pt x="22850" y="128726"/>
                    <a:pt x="22916" y="128693"/>
                  </a:cubicBezTo>
                  <a:cubicBezTo>
                    <a:pt x="23016" y="128726"/>
                    <a:pt x="23050" y="128726"/>
                    <a:pt x="23150" y="128726"/>
                  </a:cubicBezTo>
                  <a:cubicBezTo>
                    <a:pt x="23217" y="128726"/>
                    <a:pt x="23350" y="128693"/>
                    <a:pt x="23417" y="128626"/>
                  </a:cubicBezTo>
                  <a:cubicBezTo>
                    <a:pt x="23483" y="128593"/>
                    <a:pt x="23517" y="128593"/>
                    <a:pt x="23550" y="128593"/>
                  </a:cubicBezTo>
                  <a:lnTo>
                    <a:pt x="23650" y="128593"/>
                  </a:lnTo>
                  <a:lnTo>
                    <a:pt x="24151" y="128726"/>
                  </a:lnTo>
                  <a:cubicBezTo>
                    <a:pt x="24184" y="128726"/>
                    <a:pt x="24217" y="128726"/>
                    <a:pt x="24317" y="128760"/>
                  </a:cubicBezTo>
                  <a:cubicBezTo>
                    <a:pt x="24384" y="128793"/>
                    <a:pt x="24417" y="128793"/>
                    <a:pt x="24518" y="128793"/>
                  </a:cubicBezTo>
                  <a:cubicBezTo>
                    <a:pt x="24684" y="128793"/>
                    <a:pt x="24818" y="128693"/>
                    <a:pt x="24884" y="128593"/>
                  </a:cubicBezTo>
                  <a:lnTo>
                    <a:pt x="24884" y="128660"/>
                  </a:lnTo>
                  <a:cubicBezTo>
                    <a:pt x="24884" y="128726"/>
                    <a:pt x="24918" y="128860"/>
                    <a:pt x="25018" y="128926"/>
                  </a:cubicBezTo>
                  <a:lnTo>
                    <a:pt x="25251" y="129293"/>
                  </a:lnTo>
                  <a:cubicBezTo>
                    <a:pt x="25351" y="129427"/>
                    <a:pt x="25418" y="129527"/>
                    <a:pt x="25552" y="129594"/>
                  </a:cubicBezTo>
                  <a:cubicBezTo>
                    <a:pt x="25752" y="129727"/>
                    <a:pt x="25985" y="129894"/>
                    <a:pt x="26252" y="129894"/>
                  </a:cubicBezTo>
                  <a:lnTo>
                    <a:pt x="26319" y="129894"/>
                  </a:lnTo>
                  <a:lnTo>
                    <a:pt x="26219" y="129960"/>
                  </a:lnTo>
                  <a:cubicBezTo>
                    <a:pt x="26152" y="130061"/>
                    <a:pt x="26085" y="130127"/>
                    <a:pt x="26019" y="130194"/>
                  </a:cubicBezTo>
                  <a:lnTo>
                    <a:pt x="25919" y="130227"/>
                  </a:lnTo>
                  <a:cubicBezTo>
                    <a:pt x="25885" y="130261"/>
                    <a:pt x="25818" y="130294"/>
                    <a:pt x="25752" y="130427"/>
                  </a:cubicBezTo>
                  <a:cubicBezTo>
                    <a:pt x="25718" y="130461"/>
                    <a:pt x="25718" y="130561"/>
                    <a:pt x="25718" y="130628"/>
                  </a:cubicBezTo>
                  <a:cubicBezTo>
                    <a:pt x="25718" y="130728"/>
                    <a:pt x="25752" y="130794"/>
                    <a:pt x="25752" y="130894"/>
                  </a:cubicBezTo>
                  <a:cubicBezTo>
                    <a:pt x="25752" y="130928"/>
                    <a:pt x="25818" y="130961"/>
                    <a:pt x="25818" y="131028"/>
                  </a:cubicBezTo>
                  <a:cubicBezTo>
                    <a:pt x="25818" y="131028"/>
                    <a:pt x="25818" y="131095"/>
                    <a:pt x="25752" y="131095"/>
                  </a:cubicBezTo>
                  <a:cubicBezTo>
                    <a:pt x="25718" y="131228"/>
                    <a:pt x="25652" y="131462"/>
                    <a:pt x="25885" y="131628"/>
                  </a:cubicBezTo>
                  <a:lnTo>
                    <a:pt x="25919" y="131695"/>
                  </a:lnTo>
                  <a:cubicBezTo>
                    <a:pt x="26019" y="131728"/>
                    <a:pt x="26152" y="131762"/>
                    <a:pt x="26219" y="131828"/>
                  </a:cubicBezTo>
                  <a:cubicBezTo>
                    <a:pt x="26319" y="131862"/>
                    <a:pt x="26386" y="131862"/>
                    <a:pt x="26486" y="131929"/>
                  </a:cubicBezTo>
                  <a:cubicBezTo>
                    <a:pt x="26519" y="131929"/>
                    <a:pt x="26552" y="131995"/>
                    <a:pt x="26586" y="131995"/>
                  </a:cubicBezTo>
                  <a:cubicBezTo>
                    <a:pt x="26652" y="131995"/>
                    <a:pt x="26652" y="132029"/>
                    <a:pt x="26686" y="132029"/>
                  </a:cubicBezTo>
                  <a:cubicBezTo>
                    <a:pt x="26752" y="132062"/>
                    <a:pt x="26853" y="132095"/>
                    <a:pt x="26919" y="132095"/>
                  </a:cubicBezTo>
                  <a:lnTo>
                    <a:pt x="27019" y="132095"/>
                  </a:lnTo>
                  <a:cubicBezTo>
                    <a:pt x="27086" y="132095"/>
                    <a:pt x="27153" y="132095"/>
                    <a:pt x="27219" y="132062"/>
                  </a:cubicBezTo>
                  <a:lnTo>
                    <a:pt x="27320" y="132029"/>
                  </a:lnTo>
                  <a:lnTo>
                    <a:pt x="27553" y="132029"/>
                  </a:lnTo>
                  <a:cubicBezTo>
                    <a:pt x="27920" y="132029"/>
                    <a:pt x="27987" y="131728"/>
                    <a:pt x="27987" y="131695"/>
                  </a:cubicBezTo>
                  <a:lnTo>
                    <a:pt x="27987" y="131628"/>
                  </a:lnTo>
                  <a:cubicBezTo>
                    <a:pt x="28020" y="131628"/>
                    <a:pt x="28053" y="131628"/>
                    <a:pt x="28153" y="131695"/>
                  </a:cubicBezTo>
                  <a:cubicBezTo>
                    <a:pt x="28254" y="131728"/>
                    <a:pt x="28354" y="131728"/>
                    <a:pt x="28520" y="131728"/>
                  </a:cubicBezTo>
                  <a:cubicBezTo>
                    <a:pt x="28654" y="131728"/>
                    <a:pt x="28754" y="131728"/>
                    <a:pt x="28887" y="131695"/>
                  </a:cubicBezTo>
                  <a:lnTo>
                    <a:pt x="29388" y="131695"/>
                  </a:lnTo>
                  <a:cubicBezTo>
                    <a:pt x="29521" y="131695"/>
                    <a:pt x="29655" y="131562"/>
                    <a:pt x="29688" y="131395"/>
                  </a:cubicBezTo>
                  <a:lnTo>
                    <a:pt x="29655" y="131195"/>
                  </a:lnTo>
                  <a:cubicBezTo>
                    <a:pt x="29588" y="131095"/>
                    <a:pt x="29488" y="130928"/>
                    <a:pt x="29521" y="130894"/>
                  </a:cubicBezTo>
                  <a:cubicBezTo>
                    <a:pt x="29521" y="130894"/>
                    <a:pt x="29554" y="130861"/>
                    <a:pt x="29655" y="130828"/>
                  </a:cubicBezTo>
                  <a:cubicBezTo>
                    <a:pt x="29821" y="130728"/>
                    <a:pt x="30021" y="130728"/>
                    <a:pt x="30222" y="130728"/>
                  </a:cubicBezTo>
                  <a:cubicBezTo>
                    <a:pt x="30388" y="130728"/>
                    <a:pt x="30555" y="130728"/>
                    <a:pt x="30722" y="130694"/>
                  </a:cubicBezTo>
                  <a:cubicBezTo>
                    <a:pt x="30822" y="130828"/>
                    <a:pt x="30889" y="130995"/>
                    <a:pt x="31022" y="131095"/>
                  </a:cubicBezTo>
                  <a:cubicBezTo>
                    <a:pt x="31256" y="131428"/>
                    <a:pt x="31489" y="131728"/>
                    <a:pt x="31523" y="132095"/>
                  </a:cubicBezTo>
                  <a:cubicBezTo>
                    <a:pt x="31556" y="132396"/>
                    <a:pt x="31689" y="132562"/>
                    <a:pt x="31856" y="132696"/>
                  </a:cubicBezTo>
                  <a:cubicBezTo>
                    <a:pt x="31889" y="132762"/>
                    <a:pt x="31990" y="132829"/>
                    <a:pt x="32023" y="132896"/>
                  </a:cubicBezTo>
                  <a:cubicBezTo>
                    <a:pt x="32090" y="133029"/>
                    <a:pt x="32190" y="133063"/>
                    <a:pt x="32323" y="133063"/>
                  </a:cubicBezTo>
                  <a:cubicBezTo>
                    <a:pt x="32390" y="133063"/>
                    <a:pt x="32523" y="133029"/>
                    <a:pt x="32590" y="132963"/>
                  </a:cubicBezTo>
                  <a:cubicBezTo>
                    <a:pt x="32657" y="132963"/>
                    <a:pt x="32690" y="132929"/>
                    <a:pt x="32690" y="132929"/>
                  </a:cubicBezTo>
                  <a:cubicBezTo>
                    <a:pt x="32757" y="133129"/>
                    <a:pt x="32924" y="133263"/>
                    <a:pt x="33090" y="133396"/>
                  </a:cubicBezTo>
                  <a:cubicBezTo>
                    <a:pt x="33190" y="133463"/>
                    <a:pt x="33324" y="133563"/>
                    <a:pt x="33357" y="133663"/>
                  </a:cubicBezTo>
                  <a:cubicBezTo>
                    <a:pt x="33591" y="134130"/>
                    <a:pt x="33991" y="134264"/>
                    <a:pt x="34425" y="134364"/>
                  </a:cubicBezTo>
                  <a:cubicBezTo>
                    <a:pt x="34658" y="134397"/>
                    <a:pt x="34825" y="134430"/>
                    <a:pt x="35025" y="134430"/>
                  </a:cubicBezTo>
                  <a:cubicBezTo>
                    <a:pt x="35359" y="134530"/>
                    <a:pt x="35692" y="134564"/>
                    <a:pt x="36026" y="134564"/>
                  </a:cubicBezTo>
                  <a:cubicBezTo>
                    <a:pt x="36259" y="134564"/>
                    <a:pt x="36493" y="134530"/>
                    <a:pt x="36693" y="134497"/>
                  </a:cubicBezTo>
                  <a:cubicBezTo>
                    <a:pt x="36760" y="134430"/>
                    <a:pt x="36860" y="134430"/>
                    <a:pt x="36926" y="134397"/>
                  </a:cubicBezTo>
                  <a:cubicBezTo>
                    <a:pt x="37026" y="134364"/>
                    <a:pt x="37093" y="134330"/>
                    <a:pt x="37227" y="134330"/>
                  </a:cubicBezTo>
                  <a:cubicBezTo>
                    <a:pt x="37260" y="134330"/>
                    <a:pt x="37327" y="134264"/>
                    <a:pt x="37360" y="134264"/>
                  </a:cubicBezTo>
                  <a:cubicBezTo>
                    <a:pt x="37393" y="134264"/>
                    <a:pt x="37493" y="134230"/>
                    <a:pt x="37527" y="134230"/>
                  </a:cubicBezTo>
                  <a:lnTo>
                    <a:pt x="37560" y="134230"/>
                  </a:lnTo>
                  <a:cubicBezTo>
                    <a:pt x="37660" y="134264"/>
                    <a:pt x="37694" y="134264"/>
                    <a:pt x="37760" y="134264"/>
                  </a:cubicBezTo>
                  <a:cubicBezTo>
                    <a:pt x="37927" y="134264"/>
                    <a:pt x="38194" y="134197"/>
                    <a:pt x="38261" y="133763"/>
                  </a:cubicBezTo>
                  <a:cubicBezTo>
                    <a:pt x="38327" y="133596"/>
                    <a:pt x="38327" y="133496"/>
                    <a:pt x="38261" y="133363"/>
                  </a:cubicBezTo>
                  <a:cubicBezTo>
                    <a:pt x="38361" y="133296"/>
                    <a:pt x="38494" y="133196"/>
                    <a:pt x="38561" y="132996"/>
                  </a:cubicBezTo>
                  <a:cubicBezTo>
                    <a:pt x="38594" y="132863"/>
                    <a:pt x="38661" y="132762"/>
                    <a:pt x="38861" y="132696"/>
                  </a:cubicBezTo>
                  <a:cubicBezTo>
                    <a:pt x="39261" y="132496"/>
                    <a:pt x="39695" y="132195"/>
                    <a:pt x="40029" y="131929"/>
                  </a:cubicBezTo>
                  <a:lnTo>
                    <a:pt x="40095" y="131929"/>
                  </a:lnTo>
                  <a:cubicBezTo>
                    <a:pt x="40162" y="131929"/>
                    <a:pt x="40195" y="131995"/>
                    <a:pt x="40262" y="131995"/>
                  </a:cubicBezTo>
                  <a:cubicBezTo>
                    <a:pt x="40396" y="132029"/>
                    <a:pt x="40562" y="132062"/>
                    <a:pt x="40729" y="132062"/>
                  </a:cubicBezTo>
                  <a:cubicBezTo>
                    <a:pt x="40863" y="132062"/>
                    <a:pt x="40996" y="132029"/>
                    <a:pt x="41096" y="131995"/>
                  </a:cubicBezTo>
                  <a:cubicBezTo>
                    <a:pt x="41330" y="131862"/>
                    <a:pt x="41563" y="131762"/>
                    <a:pt x="41830" y="131695"/>
                  </a:cubicBezTo>
                  <a:cubicBezTo>
                    <a:pt x="42300" y="131507"/>
                    <a:pt x="42799" y="131260"/>
                    <a:pt x="43245" y="130927"/>
                  </a:cubicBezTo>
                  <a:lnTo>
                    <a:pt x="43245" y="130927"/>
                  </a:lnTo>
                  <a:cubicBezTo>
                    <a:pt x="43152" y="131087"/>
                    <a:pt x="43062" y="131272"/>
                    <a:pt x="43031" y="131428"/>
                  </a:cubicBezTo>
                  <a:cubicBezTo>
                    <a:pt x="42931" y="131662"/>
                    <a:pt x="42897" y="131862"/>
                    <a:pt x="42731" y="131995"/>
                  </a:cubicBezTo>
                  <a:lnTo>
                    <a:pt x="42697" y="132062"/>
                  </a:lnTo>
                  <a:cubicBezTo>
                    <a:pt x="42597" y="132162"/>
                    <a:pt x="42564" y="132229"/>
                    <a:pt x="42497" y="132229"/>
                  </a:cubicBezTo>
                  <a:lnTo>
                    <a:pt x="42330" y="132229"/>
                  </a:lnTo>
                  <a:cubicBezTo>
                    <a:pt x="41997" y="132229"/>
                    <a:pt x="41830" y="132396"/>
                    <a:pt x="41596" y="132596"/>
                  </a:cubicBezTo>
                  <a:cubicBezTo>
                    <a:pt x="41229" y="132929"/>
                    <a:pt x="40996" y="133263"/>
                    <a:pt x="40762" y="133696"/>
                  </a:cubicBezTo>
                  <a:cubicBezTo>
                    <a:pt x="40696" y="133863"/>
                    <a:pt x="40662" y="133897"/>
                    <a:pt x="40529" y="133897"/>
                  </a:cubicBezTo>
                  <a:lnTo>
                    <a:pt x="40362" y="133897"/>
                  </a:lnTo>
                  <a:cubicBezTo>
                    <a:pt x="40095" y="133897"/>
                    <a:pt x="40029" y="134030"/>
                    <a:pt x="39929" y="134097"/>
                  </a:cubicBezTo>
                  <a:cubicBezTo>
                    <a:pt x="39862" y="134230"/>
                    <a:pt x="39895" y="134397"/>
                    <a:pt x="39929" y="134530"/>
                  </a:cubicBezTo>
                  <a:cubicBezTo>
                    <a:pt x="39862" y="134564"/>
                    <a:pt x="39728" y="134597"/>
                    <a:pt x="39695" y="134731"/>
                  </a:cubicBezTo>
                  <a:cubicBezTo>
                    <a:pt x="39662" y="134831"/>
                    <a:pt x="39662" y="134897"/>
                    <a:pt x="39695" y="135064"/>
                  </a:cubicBezTo>
                  <a:lnTo>
                    <a:pt x="39361" y="135064"/>
                  </a:lnTo>
                  <a:lnTo>
                    <a:pt x="39261" y="135498"/>
                  </a:lnTo>
                  <a:cubicBezTo>
                    <a:pt x="39495" y="135598"/>
                    <a:pt x="39495" y="135698"/>
                    <a:pt x="39428" y="135931"/>
                  </a:cubicBezTo>
                  <a:cubicBezTo>
                    <a:pt x="39361" y="136198"/>
                    <a:pt x="39395" y="136432"/>
                    <a:pt x="39528" y="136665"/>
                  </a:cubicBezTo>
                  <a:cubicBezTo>
                    <a:pt x="39562" y="136732"/>
                    <a:pt x="39595" y="136832"/>
                    <a:pt x="39562" y="136899"/>
                  </a:cubicBezTo>
                  <a:lnTo>
                    <a:pt x="39495" y="136899"/>
                  </a:lnTo>
                  <a:cubicBezTo>
                    <a:pt x="39361" y="136899"/>
                    <a:pt x="39228" y="136999"/>
                    <a:pt x="39161" y="137066"/>
                  </a:cubicBezTo>
                  <a:cubicBezTo>
                    <a:pt x="39095" y="137099"/>
                    <a:pt x="39061" y="137099"/>
                    <a:pt x="39061" y="137099"/>
                  </a:cubicBezTo>
                  <a:cubicBezTo>
                    <a:pt x="39028" y="137099"/>
                    <a:pt x="38995" y="137099"/>
                    <a:pt x="38928" y="137066"/>
                  </a:cubicBezTo>
                  <a:cubicBezTo>
                    <a:pt x="38761" y="137032"/>
                    <a:pt x="38661" y="136999"/>
                    <a:pt x="38494" y="136999"/>
                  </a:cubicBezTo>
                  <a:cubicBezTo>
                    <a:pt x="38327" y="136999"/>
                    <a:pt x="38161" y="137032"/>
                    <a:pt x="37994" y="137066"/>
                  </a:cubicBezTo>
                  <a:cubicBezTo>
                    <a:pt x="37327" y="137366"/>
                    <a:pt x="36660" y="137499"/>
                    <a:pt x="36026" y="137499"/>
                  </a:cubicBezTo>
                  <a:lnTo>
                    <a:pt x="35692" y="137499"/>
                  </a:lnTo>
                  <a:cubicBezTo>
                    <a:pt x="35492" y="137232"/>
                    <a:pt x="35259" y="137066"/>
                    <a:pt x="34925" y="136899"/>
                  </a:cubicBezTo>
                  <a:lnTo>
                    <a:pt x="34858" y="136865"/>
                  </a:lnTo>
                  <a:cubicBezTo>
                    <a:pt x="34591" y="136732"/>
                    <a:pt x="34358" y="136599"/>
                    <a:pt x="34058" y="136599"/>
                  </a:cubicBezTo>
                  <a:cubicBezTo>
                    <a:pt x="33858" y="136599"/>
                    <a:pt x="33657" y="136699"/>
                    <a:pt x="33424" y="136865"/>
                  </a:cubicBezTo>
                  <a:lnTo>
                    <a:pt x="33357" y="136865"/>
                  </a:lnTo>
                  <a:cubicBezTo>
                    <a:pt x="33357" y="136865"/>
                    <a:pt x="33057" y="136765"/>
                    <a:pt x="32924" y="136765"/>
                  </a:cubicBezTo>
                  <a:cubicBezTo>
                    <a:pt x="32490" y="136665"/>
                    <a:pt x="32023" y="136565"/>
                    <a:pt x="31523" y="136565"/>
                  </a:cubicBezTo>
                  <a:cubicBezTo>
                    <a:pt x="31256" y="136565"/>
                    <a:pt x="31056" y="136599"/>
                    <a:pt x="30822" y="136665"/>
                  </a:cubicBezTo>
                  <a:cubicBezTo>
                    <a:pt x="30689" y="136699"/>
                    <a:pt x="30555" y="136699"/>
                    <a:pt x="30422" y="136699"/>
                  </a:cubicBezTo>
                  <a:cubicBezTo>
                    <a:pt x="30188" y="136699"/>
                    <a:pt x="29888" y="136732"/>
                    <a:pt x="29655" y="136899"/>
                  </a:cubicBezTo>
                  <a:cubicBezTo>
                    <a:pt x="29588" y="136932"/>
                    <a:pt x="29521" y="136932"/>
                    <a:pt x="29421" y="136932"/>
                  </a:cubicBezTo>
                  <a:lnTo>
                    <a:pt x="29321" y="136932"/>
                  </a:lnTo>
                  <a:cubicBezTo>
                    <a:pt x="29188" y="136932"/>
                    <a:pt x="29021" y="136932"/>
                    <a:pt x="28854" y="137032"/>
                  </a:cubicBezTo>
                  <a:cubicBezTo>
                    <a:pt x="28721" y="136999"/>
                    <a:pt x="28587" y="136932"/>
                    <a:pt x="28487" y="136932"/>
                  </a:cubicBezTo>
                  <a:cubicBezTo>
                    <a:pt x="28320" y="136932"/>
                    <a:pt x="28187" y="136999"/>
                    <a:pt x="28020" y="137032"/>
                  </a:cubicBezTo>
                  <a:cubicBezTo>
                    <a:pt x="27920" y="137066"/>
                    <a:pt x="27820" y="137066"/>
                    <a:pt x="27686" y="137099"/>
                  </a:cubicBezTo>
                  <a:cubicBezTo>
                    <a:pt x="27420" y="137099"/>
                    <a:pt x="27153" y="137166"/>
                    <a:pt x="26919" y="137399"/>
                  </a:cubicBezTo>
                  <a:cubicBezTo>
                    <a:pt x="26919" y="137399"/>
                    <a:pt x="26886" y="137432"/>
                    <a:pt x="26853" y="137432"/>
                  </a:cubicBezTo>
                  <a:lnTo>
                    <a:pt x="26819" y="137432"/>
                  </a:lnTo>
                  <a:cubicBezTo>
                    <a:pt x="26719" y="137432"/>
                    <a:pt x="26652" y="137499"/>
                    <a:pt x="26586" y="137533"/>
                  </a:cubicBezTo>
                  <a:lnTo>
                    <a:pt x="26552" y="137766"/>
                  </a:lnTo>
                  <a:cubicBezTo>
                    <a:pt x="26586" y="137866"/>
                    <a:pt x="26652" y="137933"/>
                    <a:pt x="26686" y="138000"/>
                  </a:cubicBezTo>
                  <a:cubicBezTo>
                    <a:pt x="26752" y="138066"/>
                    <a:pt x="26752" y="138100"/>
                    <a:pt x="26752" y="138166"/>
                  </a:cubicBezTo>
                  <a:lnTo>
                    <a:pt x="26686" y="138166"/>
                  </a:lnTo>
                  <a:cubicBezTo>
                    <a:pt x="26586" y="138200"/>
                    <a:pt x="26386" y="138266"/>
                    <a:pt x="26386" y="138500"/>
                  </a:cubicBezTo>
                  <a:cubicBezTo>
                    <a:pt x="26386" y="138600"/>
                    <a:pt x="26486" y="138733"/>
                    <a:pt x="26552" y="138767"/>
                  </a:cubicBezTo>
                  <a:lnTo>
                    <a:pt x="26652" y="138934"/>
                  </a:lnTo>
                  <a:lnTo>
                    <a:pt x="26586" y="139000"/>
                  </a:lnTo>
                  <a:lnTo>
                    <a:pt x="26652" y="139000"/>
                  </a:lnTo>
                  <a:lnTo>
                    <a:pt x="26686" y="139067"/>
                  </a:lnTo>
                  <a:cubicBezTo>
                    <a:pt x="26719" y="139067"/>
                    <a:pt x="26719" y="139100"/>
                    <a:pt x="26719" y="139100"/>
                  </a:cubicBezTo>
                  <a:lnTo>
                    <a:pt x="26719" y="139167"/>
                  </a:lnTo>
                  <a:cubicBezTo>
                    <a:pt x="26719" y="139234"/>
                    <a:pt x="26719" y="139334"/>
                    <a:pt x="26752" y="139401"/>
                  </a:cubicBezTo>
                  <a:cubicBezTo>
                    <a:pt x="26819" y="139567"/>
                    <a:pt x="26819" y="139701"/>
                    <a:pt x="26752" y="139767"/>
                  </a:cubicBezTo>
                  <a:cubicBezTo>
                    <a:pt x="26652" y="139834"/>
                    <a:pt x="26552" y="139934"/>
                    <a:pt x="26486" y="140001"/>
                  </a:cubicBezTo>
                  <a:lnTo>
                    <a:pt x="26419" y="140068"/>
                  </a:lnTo>
                  <a:lnTo>
                    <a:pt x="26252" y="140335"/>
                  </a:lnTo>
                  <a:lnTo>
                    <a:pt x="26219" y="140368"/>
                  </a:lnTo>
                  <a:cubicBezTo>
                    <a:pt x="26085" y="140501"/>
                    <a:pt x="25985" y="140568"/>
                    <a:pt x="25818" y="140668"/>
                  </a:cubicBezTo>
                  <a:cubicBezTo>
                    <a:pt x="25752" y="140702"/>
                    <a:pt x="25718" y="140702"/>
                    <a:pt x="25685" y="140735"/>
                  </a:cubicBezTo>
                  <a:lnTo>
                    <a:pt x="25652" y="140735"/>
                  </a:lnTo>
                  <a:cubicBezTo>
                    <a:pt x="25518" y="140735"/>
                    <a:pt x="25485" y="140702"/>
                    <a:pt x="25385" y="140601"/>
                  </a:cubicBezTo>
                  <a:cubicBezTo>
                    <a:pt x="25318" y="140368"/>
                    <a:pt x="25085" y="140335"/>
                    <a:pt x="25018" y="140335"/>
                  </a:cubicBezTo>
                  <a:lnTo>
                    <a:pt x="24918" y="140335"/>
                  </a:lnTo>
                  <a:lnTo>
                    <a:pt x="24518" y="140201"/>
                  </a:lnTo>
                  <a:cubicBezTo>
                    <a:pt x="24384" y="140168"/>
                    <a:pt x="24317" y="140168"/>
                    <a:pt x="24184" y="140168"/>
                  </a:cubicBezTo>
                  <a:cubicBezTo>
                    <a:pt x="24051" y="140168"/>
                    <a:pt x="23984" y="140168"/>
                    <a:pt x="23850" y="140201"/>
                  </a:cubicBezTo>
                  <a:lnTo>
                    <a:pt x="23717" y="140235"/>
                  </a:lnTo>
                  <a:cubicBezTo>
                    <a:pt x="23684" y="140268"/>
                    <a:pt x="23517" y="140401"/>
                    <a:pt x="23550" y="140601"/>
                  </a:cubicBezTo>
                  <a:cubicBezTo>
                    <a:pt x="23584" y="140768"/>
                    <a:pt x="23550" y="141002"/>
                    <a:pt x="23517" y="141202"/>
                  </a:cubicBezTo>
                  <a:cubicBezTo>
                    <a:pt x="23417" y="141369"/>
                    <a:pt x="23383" y="141535"/>
                    <a:pt x="23350" y="141702"/>
                  </a:cubicBezTo>
                  <a:cubicBezTo>
                    <a:pt x="23317" y="141836"/>
                    <a:pt x="23317" y="141902"/>
                    <a:pt x="23250" y="142036"/>
                  </a:cubicBezTo>
                  <a:lnTo>
                    <a:pt x="23250" y="142069"/>
                  </a:lnTo>
                  <a:cubicBezTo>
                    <a:pt x="23183" y="142269"/>
                    <a:pt x="23183" y="142536"/>
                    <a:pt x="23250" y="142770"/>
                  </a:cubicBezTo>
                  <a:cubicBezTo>
                    <a:pt x="23250" y="142870"/>
                    <a:pt x="23317" y="142903"/>
                    <a:pt x="23317" y="142936"/>
                  </a:cubicBezTo>
                  <a:cubicBezTo>
                    <a:pt x="23317" y="143003"/>
                    <a:pt x="23350" y="143037"/>
                    <a:pt x="23350" y="143070"/>
                  </a:cubicBezTo>
                  <a:cubicBezTo>
                    <a:pt x="23317" y="143237"/>
                    <a:pt x="23317" y="143403"/>
                    <a:pt x="23350" y="143570"/>
                  </a:cubicBezTo>
                  <a:lnTo>
                    <a:pt x="23350" y="144071"/>
                  </a:lnTo>
                  <a:lnTo>
                    <a:pt x="23150" y="144271"/>
                  </a:lnTo>
                  <a:cubicBezTo>
                    <a:pt x="23083" y="144337"/>
                    <a:pt x="23050" y="144371"/>
                    <a:pt x="23050" y="144404"/>
                  </a:cubicBezTo>
                  <a:lnTo>
                    <a:pt x="22983" y="144504"/>
                  </a:lnTo>
                  <a:cubicBezTo>
                    <a:pt x="22916" y="144504"/>
                    <a:pt x="22883" y="144538"/>
                    <a:pt x="22850" y="144571"/>
                  </a:cubicBezTo>
                  <a:cubicBezTo>
                    <a:pt x="22850" y="144571"/>
                    <a:pt x="22816" y="144604"/>
                    <a:pt x="22816" y="144671"/>
                  </a:cubicBezTo>
                  <a:cubicBezTo>
                    <a:pt x="22583" y="144771"/>
                    <a:pt x="22416" y="144938"/>
                    <a:pt x="22349" y="145271"/>
                  </a:cubicBezTo>
                  <a:cubicBezTo>
                    <a:pt x="22216" y="145505"/>
                    <a:pt x="22016" y="145672"/>
                    <a:pt x="21816" y="145772"/>
                  </a:cubicBezTo>
                  <a:lnTo>
                    <a:pt x="21716" y="145839"/>
                  </a:lnTo>
                  <a:cubicBezTo>
                    <a:pt x="21549" y="145905"/>
                    <a:pt x="21382" y="146005"/>
                    <a:pt x="21249" y="146239"/>
                  </a:cubicBezTo>
                  <a:cubicBezTo>
                    <a:pt x="21148" y="146406"/>
                    <a:pt x="21182" y="146572"/>
                    <a:pt x="21215" y="146672"/>
                  </a:cubicBezTo>
                  <a:cubicBezTo>
                    <a:pt x="21215" y="146706"/>
                    <a:pt x="21182" y="146739"/>
                    <a:pt x="21182" y="146839"/>
                  </a:cubicBezTo>
                  <a:cubicBezTo>
                    <a:pt x="21148" y="146939"/>
                    <a:pt x="21148" y="147073"/>
                    <a:pt x="21048" y="147206"/>
                  </a:cubicBezTo>
                  <a:cubicBezTo>
                    <a:pt x="20982" y="147240"/>
                    <a:pt x="20915" y="147273"/>
                    <a:pt x="20848" y="147273"/>
                  </a:cubicBezTo>
                  <a:cubicBezTo>
                    <a:pt x="20815" y="147273"/>
                    <a:pt x="20815" y="147340"/>
                    <a:pt x="20815" y="147340"/>
                  </a:cubicBezTo>
                  <a:lnTo>
                    <a:pt x="20515" y="147340"/>
                  </a:lnTo>
                  <a:cubicBezTo>
                    <a:pt x="20415" y="147340"/>
                    <a:pt x="20248" y="147340"/>
                    <a:pt x="20148" y="147406"/>
                  </a:cubicBezTo>
                  <a:lnTo>
                    <a:pt x="19981" y="147406"/>
                  </a:lnTo>
                  <a:cubicBezTo>
                    <a:pt x="19914" y="147373"/>
                    <a:pt x="19848" y="147340"/>
                    <a:pt x="19747" y="147340"/>
                  </a:cubicBezTo>
                  <a:lnTo>
                    <a:pt x="19647" y="147373"/>
                  </a:lnTo>
                  <a:lnTo>
                    <a:pt x="19481" y="147573"/>
                  </a:lnTo>
                  <a:cubicBezTo>
                    <a:pt x="19481" y="147673"/>
                    <a:pt x="19414" y="147707"/>
                    <a:pt x="19414" y="147740"/>
                  </a:cubicBezTo>
                  <a:lnTo>
                    <a:pt x="19314" y="147740"/>
                  </a:lnTo>
                  <a:cubicBezTo>
                    <a:pt x="19180" y="147773"/>
                    <a:pt x="19080" y="147873"/>
                    <a:pt x="19047" y="147940"/>
                  </a:cubicBezTo>
                  <a:cubicBezTo>
                    <a:pt x="19014" y="148007"/>
                    <a:pt x="18980" y="148040"/>
                    <a:pt x="18914" y="148040"/>
                  </a:cubicBezTo>
                  <a:lnTo>
                    <a:pt x="18847" y="148040"/>
                  </a:lnTo>
                  <a:cubicBezTo>
                    <a:pt x="18747" y="147940"/>
                    <a:pt x="18680" y="147940"/>
                    <a:pt x="18647" y="147940"/>
                  </a:cubicBezTo>
                  <a:cubicBezTo>
                    <a:pt x="18513" y="147940"/>
                    <a:pt x="18413" y="148040"/>
                    <a:pt x="18380" y="148107"/>
                  </a:cubicBezTo>
                  <a:cubicBezTo>
                    <a:pt x="18346" y="148174"/>
                    <a:pt x="18246" y="148340"/>
                    <a:pt x="18346" y="148507"/>
                  </a:cubicBezTo>
                  <a:cubicBezTo>
                    <a:pt x="18313" y="148574"/>
                    <a:pt x="18246" y="148607"/>
                    <a:pt x="18313" y="148741"/>
                  </a:cubicBezTo>
                  <a:cubicBezTo>
                    <a:pt x="18213" y="148941"/>
                    <a:pt x="18246" y="149174"/>
                    <a:pt x="18246" y="149374"/>
                  </a:cubicBezTo>
                  <a:cubicBezTo>
                    <a:pt x="18246" y="149508"/>
                    <a:pt x="18313" y="149675"/>
                    <a:pt x="18246" y="149775"/>
                  </a:cubicBezTo>
                  <a:cubicBezTo>
                    <a:pt x="18180" y="149875"/>
                    <a:pt x="18180" y="149941"/>
                    <a:pt x="18146" y="150042"/>
                  </a:cubicBezTo>
                  <a:lnTo>
                    <a:pt x="18146" y="150075"/>
                  </a:lnTo>
                  <a:lnTo>
                    <a:pt x="18046" y="150175"/>
                  </a:lnTo>
                  <a:cubicBezTo>
                    <a:pt x="17713" y="150175"/>
                    <a:pt x="17379" y="150275"/>
                    <a:pt x="17212" y="150509"/>
                  </a:cubicBezTo>
                  <a:cubicBezTo>
                    <a:pt x="17046" y="150675"/>
                    <a:pt x="16979" y="150909"/>
                    <a:pt x="17012" y="151109"/>
                  </a:cubicBezTo>
                  <a:cubicBezTo>
                    <a:pt x="17012" y="151276"/>
                    <a:pt x="16979" y="151443"/>
                    <a:pt x="16879" y="151609"/>
                  </a:cubicBezTo>
                  <a:lnTo>
                    <a:pt x="16712" y="151776"/>
                  </a:lnTo>
                  <a:cubicBezTo>
                    <a:pt x="16545" y="151776"/>
                    <a:pt x="16378" y="151876"/>
                    <a:pt x="16245" y="152010"/>
                  </a:cubicBezTo>
                  <a:cubicBezTo>
                    <a:pt x="16145" y="152110"/>
                    <a:pt x="16078" y="152343"/>
                    <a:pt x="16078" y="152543"/>
                  </a:cubicBezTo>
                  <a:lnTo>
                    <a:pt x="16011" y="152577"/>
                  </a:lnTo>
                  <a:cubicBezTo>
                    <a:pt x="15878" y="152610"/>
                    <a:pt x="15811" y="152677"/>
                    <a:pt x="15711" y="152777"/>
                  </a:cubicBezTo>
                  <a:cubicBezTo>
                    <a:pt x="15645" y="152844"/>
                    <a:pt x="15578" y="152910"/>
                    <a:pt x="15511" y="153010"/>
                  </a:cubicBezTo>
                  <a:cubicBezTo>
                    <a:pt x="15411" y="153077"/>
                    <a:pt x="15378" y="153177"/>
                    <a:pt x="15311" y="153177"/>
                  </a:cubicBezTo>
                  <a:lnTo>
                    <a:pt x="15244" y="153210"/>
                  </a:lnTo>
                  <a:cubicBezTo>
                    <a:pt x="15244" y="153210"/>
                    <a:pt x="15211" y="153210"/>
                    <a:pt x="15178" y="153177"/>
                  </a:cubicBezTo>
                  <a:cubicBezTo>
                    <a:pt x="15077" y="153177"/>
                    <a:pt x="15044" y="153110"/>
                    <a:pt x="14977" y="153110"/>
                  </a:cubicBezTo>
                  <a:cubicBezTo>
                    <a:pt x="14877" y="153110"/>
                    <a:pt x="14844" y="153110"/>
                    <a:pt x="14744" y="153177"/>
                  </a:cubicBezTo>
                  <a:lnTo>
                    <a:pt x="14711" y="153210"/>
                  </a:lnTo>
                  <a:lnTo>
                    <a:pt x="14744" y="153210"/>
                  </a:lnTo>
                  <a:lnTo>
                    <a:pt x="14577" y="153344"/>
                  </a:lnTo>
                  <a:cubicBezTo>
                    <a:pt x="14510" y="153511"/>
                    <a:pt x="14377" y="153711"/>
                    <a:pt x="14244" y="153911"/>
                  </a:cubicBezTo>
                  <a:cubicBezTo>
                    <a:pt x="14210" y="153911"/>
                    <a:pt x="14177" y="153878"/>
                    <a:pt x="14177" y="153878"/>
                  </a:cubicBezTo>
                  <a:lnTo>
                    <a:pt x="14143" y="153778"/>
                  </a:lnTo>
                  <a:cubicBezTo>
                    <a:pt x="14010" y="153611"/>
                    <a:pt x="13843" y="153511"/>
                    <a:pt x="13643" y="153511"/>
                  </a:cubicBezTo>
                  <a:cubicBezTo>
                    <a:pt x="13476" y="153511"/>
                    <a:pt x="13310" y="153577"/>
                    <a:pt x="13176" y="153611"/>
                  </a:cubicBezTo>
                  <a:cubicBezTo>
                    <a:pt x="13143" y="153611"/>
                    <a:pt x="13076" y="153677"/>
                    <a:pt x="13043" y="153677"/>
                  </a:cubicBezTo>
                  <a:lnTo>
                    <a:pt x="13009" y="153711"/>
                  </a:lnTo>
                  <a:lnTo>
                    <a:pt x="12843" y="153844"/>
                  </a:lnTo>
                  <a:cubicBezTo>
                    <a:pt x="12843" y="153844"/>
                    <a:pt x="12809" y="153844"/>
                    <a:pt x="12742" y="153878"/>
                  </a:cubicBezTo>
                  <a:cubicBezTo>
                    <a:pt x="12642" y="153911"/>
                    <a:pt x="12509" y="154011"/>
                    <a:pt x="12376" y="154111"/>
                  </a:cubicBezTo>
                  <a:lnTo>
                    <a:pt x="12342" y="154178"/>
                  </a:lnTo>
                  <a:cubicBezTo>
                    <a:pt x="12209" y="154211"/>
                    <a:pt x="12175" y="154278"/>
                    <a:pt x="12142" y="154378"/>
                  </a:cubicBezTo>
                  <a:lnTo>
                    <a:pt x="12175" y="154378"/>
                  </a:lnTo>
                  <a:cubicBezTo>
                    <a:pt x="12109" y="154378"/>
                    <a:pt x="11975" y="154378"/>
                    <a:pt x="11842" y="154511"/>
                  </a:cubicBezTo>
                  <a:cubicBezTo>
                    <a:pt x="11608" y="154611"/>
                    <a:pt x="11542" y="154845"/>
                    <a:pt x="11508" y="154945"/>
                  </a:cubicBezTo>
                  <a:cubicBezTo>
                    <a:pt x="11442" y="155045"/>
                    <a:pt x="11341" y="155112"/>
                    <a:pt x="11341" y="155245"/>
                  </a:cubicBezTo>
                  <a:lnTo>
                    <a:pt x="11341" y="155412"/>
                  </a:lnTo>
                  <a:cubicBezTo>
                    <a:pt x="11341" y="155445"/>
                    <a:pt x="11341" y="155545"/>
                    <a:pt x="11375" y="155579"/>
                  </a:cubicBezTo>
                  <a:cubicBezTo>
                    <a:pt x="11408" y="155779"/>
                    <a:pt x="11408" y="155912"/>
                    <a:pt x="11341" y="156046"/>
                  </a:cubicBezTo>
                  <a:lnTo>
                    <a:pt x="11308" y="156113"/>
                  </a:lnTo>
                  <a:cubicBezTo>
                    <a:pt x="11275" y="156413"/>
                    <a:pt x="11442" y="156580"/>
                    <a:pt x="11508" y="156680"/>
                  </a:cubicBezTo>
                  <a:lnTo>
                    <a:pt x="11575" y="156746"/>
                  </a:lnTo>
                  <a:lnTo>
                    <a:pt x="11708" y="156913"/>
                  </a:lnTo>
                  <a:cubicBezTo>
                    <a:pt x="11842" y="157013"/>
                    <a:pt x="11975" y="157013"/>
                    <a:pt x="12109" y="157013"/>
                  </a:cubicBezTo>
                  <a:cubicBezTo>
                    <a:pt x="12342" y="157013"/>
                    <a:pt x="12542" y="156880"/>
                    <a:pt x="12709" y="156746"/>
                  </a:cubicBezTo>
                  <a:lnTo>
                    <a:pt x="12742" y="156713"/>
                  </a:lnTo>
                  <a:lnTo>
                    <a:pt x="12843" y="156713"/>
                  </a:lnTo>
                  <a:cubicBezTo>
                    <a:pt x="12909" y="156713"/>
                    <a:pt x="13076" y="156713"/>
                    <a:pt x="13209" y="156580"/>
                  </a:cubicBezTo>
                  <a:lnTo>
                    <a:pt x="13476" y="156446"/>
                  </a:lnTo>
                  <a:cubicBezTo>
                    <a:pt x="13576" y="156379"/>
                    <a:pt x="13643" y="156246"/>
                    <a:pt x="13676" y="156113"/>
                  </a:cubicBezTo>
                  <a:lnTo>
                    <a:pt x="13676" y="156079"/>
                  </a:lnTo>
                  <a:lnTo>
                    <a:pt x="13676" y="156046"/>
                  </a:lnTo>
                  <a:lnTo>
                    <a:pt x="13676" y="156012"/>
                  </a:lnTo>
                  <a:lnTo>
                    <a:pt x="13676" y="155946"/>
                  </a:lnTo>
                  <a:cubicBezTo>
                    <a:pt x="13710" y="155612"/>
                    <a:pt x="13743" y="155479"/>
                    <a:pt x="13910" y="155445"/>
                  </a:cubicBezTo>
                  <a:cubicBezTo>
                    <a:pt x="14043" y="155579"/>
                    <a:pt x="14210" y="155679"/>
                    <a:pt x="14344" y="155712"/>
                  </a:cubicBezTo>
                  <a:lnTo>
                    <a:pt x="14377" y="155779"/>
                  </a:lnTo>
                  <a:lnTo>
                    <a:pt x="14477" y="155846"/>
                  </a:lnTo>
                  <a:cubicBezTo>
                    <a:pt x="14577" y="155879"/>
                    <a:pt x="14677" y="155879"/>
                    <a:pt x="14744" y="155879"/>
                  </a:cubicBezTo>
                  <a:lnTo>
                    <a:pt x="14877" y="155879"/>
                  </a:lnTo>
                  <a:cubicBezTo>
                    <a:pt x="15044" y="156012"/>
                    <a:pt x="15244" y="156046"/>
                    <a:pt x="15411" y="156113"/>
                  </a:cubicBezTo>
                  <a:cubicBezTo>
                    <a:pt x="15511" y="156179"/>
                    <a:pt x="15578" y="156179"/>
                    <a:pt x="15645" y="156213"/>
                  </a:cubicBezTo>
                  <a:cubicBezTo>
                    <a:pt x="15711" y="156346"/>
                    <a:pt x="15845" y="156446"/>
                    <a:pt x="15878" y="156580"/>
                  </a:cubicBezTo>
                  <a:cubicBezTo>
                    <a:pt x="15911" y="156680"/>
                    <a:pt x="15911" y="156746"/>
                    <a:pt x="15911" y="156880"/>
                  </a:cubicBezTo>
                  <a:cubicBezTo>
                    <a:pt x="15911" y="157080"/>
                    <a:pt x="15978" y="157280"/>
                    <a:pt x="16145" y="157514"/>
                  </a:cubicBezTo>
                  <a:cubicBezTo>
                    <a:pt x="16178" y="157614"/>
                    <a:pt x="16245" y="157747"/>
                    <a:pt x="16345" y="157847"/>
                  </a:cubicBezTo>
                  <a:cubicBezTo>
                    <a:pt x="16412" y="157914"/>
                    <a:pt x="16478" y="157914"/>
                    <a:pt x="16545" y="157914"/>
                  </a:cubicBezTo>
                  <a:cubicBezTo>
                    <a:pt x="16645" y="158214"/>
                    <a:pt x="16845" y="158247"/>
                    <a:pt x="16912" y="158247"/>
                  </a:cubicBezTo>
                  <a:cubicBezTo>
                    <a:pt x="17012" y="158247"/>
                    <a:pt x="17079" y="158214"/>
                    <a:pt x="17179" y="158181"/>
                  </a:cubicBezTo>
                  <a:cubicBezTo>
                    <a:pt x="17346" y="158081"/>
                    <a:pt x="17346" y="157914"/>
                    <a:pt x="17346" y="157780"/>
                  </a:cubicBezTo>
                  <a:cubicBezTo>
                    <a:pt x="17412" y="157747"/>
                    <a:pt x="17479" y="157680"/>
                    <a:pt x="17513" y="157614"/>
                  </a:cubicBezTo>
                  <a:cubicBezTo>
                    <a:pt x="17579" y="157514"/>
                    <a:pt x="17646" y="157447"/>
                    <a:pt x="17679" y="157447"/>
                  </a:cubicBezTo>
                  <a:lnTo>
                    <a:pt x="17813" y="157447"/>
                  </a:lnTo>
                  <a:cubicBezTo>
                    <a:pt x="18180" y="157447"/>
                    <a:pt x="18213" y="157180"/>
                    <a:pt x="18246" y="157047"/>
                  </a:cubicBezTo>
                  <a:cubicBezTo>
                    <a:pt x="18513" y="156946"/>
                    <a:pt x="18680" y="156713"/>
                    <a:pt x="18680" y="156446"/>
                  </a:cubicBezTo>
                  <a:lnTo>
                    <a:pt x="18680" y="156379"/>
                  </a:lnTo>
                  <a:cubicBezTo>
                    <a:pt x="18647" y="156079"/>
                    <a:pt x="18513" y="155846"/>
                    <a:pt x="18313" y="155679"/>
                  </a:cubicBezTo>
                  <a:cubicBezTo>
                    <a:pt x="18346" y="155612"/>
                    <a:pt x="18346" y="155545"/>
                    <a:pt x="18346" y="155512"/>
                  </a:cubicBezTo>
                  <a:cubicBezTo>
                    <a:pt x="18413" y="155379"/>
                    <a:pt x="18513" y="155279"/>
                    <a:pt x="18647" y="155212"/>
                  </a:cubicBezTo>
                  <a:lnTo>
                    <a:pt x="18713" y="155279"/>
                  </a:lnTo>
                  <a:cubicBezTo>
                    <a:pt x="18747" y="155345"/>
                    <a:pt x="18813" y="155345"/>
                    <a:pt x="18880" y="155345"/>
                  </a:cubicBezTo>
                  <a:cubicBezTo>
                    <a:pt x="19014" y="155345"/>
                    <a:pt x="19080" y="155245"/>
                    <a:pt x="19147" y="155212"/>
                  </a:cubicBezTo>
                  <a:lnTo>
                    <a:pt x="19247" y="155112"/>
                  </a:lnTo>
                  <a:cubicBezTo>
                    <a:pt x="19347" y="155078"/>
                    <a:pt x="19381" y="155012"/>
                    <a:pt x="19414" y="154878"/>
                  </a:cubicBezTo>
                  <a:lnTo>
                    <a:pt x="19414" y="154845"/>
                  </a:lnTo>
                  <a:cubicBezTo>
                    <a:pt x="19547" y="154712"/>
                    <a:pt x="19547" y="154545"/>
                    <a:pt x="19581" y="154411"/>
                  </a:cubicBezTo>
                  <a:lnTo>
                    <a:pt x="19647" y="154378"/>
                  </a:lnTo>
                  <a:cubicBezTo>
                    <a:pt x="19681" y="154378"/>
                    <a:pt x="19681" y="154345"/>
                    <a:pt x="19681" y="154345"/>
                  </a:cubicBezTo>
                  <a:lnTo>
                    <a:pt x="19848" y="154378"/>
                  </a:lnTo>
                  <a:cubicBezTo>
                    <a:pt x="20048" y="154345"/>
                    <a:pt x="20148" y="154178"/>
                    <a:pt x="20214" y="154078"/>
                  </a:cubicBezTo>
                  <a:cubicBezTo>
                    <a:pt x="20248" y="154044"/>
                    <a:pt x="20248" y="154011"/>
                    <a:pt x="20315" y="154011"/>
                  </a:cubicBezTo>
                  <a:cubicBezTo>
                    <a:pt x="20381" y="153944"/>
                    <a:pt x="20381" y="153878"/>
                    <a:pt x="20415" y="153844"/>
                  </a:cubicBezTo>
                  <a:lnTo>
                    <a:pt x="20481" y="153778"/>
                  </a:lnTo>
                  <a:cubicBezTo>
                    <a:pt x="20515" y="153844"/>
                    <a:pt x="20581" y="153911"/>
                    <a:pt x="20715" y="153911"/>
                  </a:cubicBezTo>
                  <a:cubicBezTo>
                    <a:pt x="20748" y="153944"/>
                    <a:pt x="20848" y="154044"/>
                    <a:pt x="20982" y="154044"/>
                  </a:cubicBezTo>
                  <a:cubicBezTo>
                    <a:pt x="21048" y="154044"/>
                    <a:pt x="21082" y="154011"/>
                    <a:pt x="21182" y="153944"/>
                  </a:cubicBezTo>
                  <a:cubicBezTo>
                    <a:pt x="21349" y="153844"/>
                    <a:pt x="21415" y="153611"/>
                    <a:pt x="21515" y="153411"/>
                  </a:cubicBezTo>
                  <a:cubicBezTo>
                    <a:pt x="21582" y="153277"/>
                    <a:pt x="21649" y="153110"/>
                    <a:pt x="21515" y="152944"/>
                  </a:cubicBezTo>
                  <a:lnTo>
                    <a:pt x="21515" y="152910"/>
                  </a:lnTo>
                  <a:cubicBezTo>
                    <a:pt x="21482" y="152777"/>
                    <a:pt x="21482" y="152743"/>
                    <a:pt x="21515" y="152743"/>
                  </a:cubicBezTo>
                  <a:cubicBezTo>
                    <a:pt x="21582" y="152710"/>
                    <a:pt x="21816" y="152610"/>
                    <a:pt x="21749" y="152377"/>
                  </a:cubicBezTo>
                  <a:cubicBezTo>
                    <a:pt x="21749" y="152276"/>
                    <a:pt x="21749" y="152210"/>
                    <a:pt x="21982" y="152176"/>
                  </a:cubicBezTo>
                  <a:cubicBezTo>
                    <a:pt x="22016" y="152243"/>
                    <a:pt x="22049" y="152377"/>
                    <a:pt x="22183" y="152410"/>
                  </a:cubicBezTo>
                  <a:cubicBezTo>
                    <a:pt x="22249" y="152443"/>
                    <a:pt x="22316" y="152510"/>
                    <a:pt x="22383" y="152510"/>
                  </a:cubicBezTo>
                  <a:cubicBezTo>
                    <a:pt x="22549" y="152510"/>
                    <a:pt x="22650" y="152377"/>
                    <a:pt x="22716" y="152243"/>
                  </a:cubicBezTo>
                  <a:lnTo>
                    <a:pt x="22750" y="152243"/>
                  </a:lnTo>
                  <a:cubicBezTo>
                    <a:pt x="22816" y="152243"/>
                    <a:pt x="22883" y="152276"/>
                    <a:pt x="22916" y="152276"/>
                  </a:cubicBezTo>
                  <a:cubicBezTo>
                    <a:pt x="22983" y="152276"/>
                    <a:pt x="23050" y="152276"/>
                    <a:pt x="23050" y="152243"/>
                  </a:cubicBezTo>
                  <a:lnTo>
                    <a:pt x="23050" y="152043"/>
                  </a:lnTo>
                  <a:lnTo>
                    <a:pt x="23083" y="152276"/>
                  </a:lnTo>
                  <a:lnTo>
                    <a:pt x="23183" y="152276"/>
                  </a:lnTo>
                  <a:cubicBezTo>
                    <a:pt x="23250" y="152276"/>
                    <a:pt x="23317" y="152276"/>
                    <a:pt x="23383" y="152243"/>
                  </a:cubicBezTo>
                  <a:lnTo>
                    <a:pt x="23684" y="152276"/>
                  </a:lnTo>
                  <a:cubicBezTo>
                    <a:pt x="23750" y="152343"/>
                    <a:pt x="23850" y="152343"/>
                    <a:pt x="23917" y="152343"/>
                  </a:cubicBezTo>
                  <a:cubicBezTo>
                    <a:pt x="24017" y="152343"/>
                    <a:pt x="24151" y="152276"/>
                    <a:pt x="24251" y="152210"/>
                  </a:cubicBezTo>
                  <a:cubicBezTo>
                    <a:pt x="24584" y="152210"/>
                    <a:pt x="24884" y="152043"/>
                    <a:pt x="24985" y="151709"/>
                  </a:cubicBezTo>
                  <a:cubicBezTo>
                    <a:pt x="25051" y="151676"/>
                    <a:pt x="25151" y="151609"/>
                    <a:pt x="25251" y="151609"/>
                  </a:cubicBezTo>
                  <a:lnTo>
                    <a:pt x="25485" y="151609"/>
                  </a:lnTo>
                  <a:cubicBezTo>
                    <a:pt x="25852" y="151676"/>
                    <a:pt x="26185" y="151743"/>
                    <a:pt x="26519" y="151843"/>
                  </a:cubicBezTo>
                  <a:cubicBezTo>
                    <a:pt x="26552" y="152043"/>
                    <a:pt x="26719" y="152110"/>
                    <a:pt x="26819" y="152176"/>
                  </a:cubicBezTo>
                  <a:cubicBezTo>
                    <a:pt x="26886" y="152377"/>
                    <a:pt x="27153" y="152410"/>
                    <a:pt x="27219" y="152410"/>
                  </a:cubicBezTo>
                  <a:lnTo>
                    <a:pt x="27253" y="152410"/>
                  </a:lnTo>
                  <a:lnTo>
                    <a:pt x="27420" y="152377"/>
                  </a:lnTo>
                  <a:cubicBezTo>
                    <a:pt x="27586" y="152243"/>
                    <a:pt x="27686" y="152110"/>
                    <a:pt x="27753" y="151943"/>
                  </a:cubicBezTo>
                  <a:cubicBezTo>
                    <a:pt x="27920" y="152343"/>
                    <a:pt x="28320" y="152510"/>
                    <a:pt x="28654" y="152577"/>
                  </a:cubicBezTo>
                  <a:cubicBezTo>
                    <a:pt x="28721" y="152610"/>
                    <a:pt x="28821" y="152610"/>
                    <a:pt x="28887" y="152677"/>
                  </a:cubicBezTo>
                  <a:cubicBezTo>
                    <a:pt x="28921" y="152710"/>
                    <a:pt x="29021" y="152743"/>
                    <a:pt x="29154" y="152743"/>
                  </a:cubicBezTo>
                  <a:cubicBezTo>
                    <a:pt x="29221" y="152743"/>
                    <a:pt x="29354" y="152710"/>
                    <a:pt x="29488" y="152577"/>
                  </a:cubicBezTo>
                  <a:lnTo>
                    <a:pt x="29554" y="152577"/>
                  </a:lnTo>
                  <a:cubicBezTo>
                    <a:pt x="29655" y="152577"/>
                    <a:pt x="29688" y="152577"/>
                    <a:pt x="29755" y="152543"/>
                  </a:cubicBezTo>
                  <a:lnTo>
                    <a:pt x="29821" y="152543"/>
                  </a:lnTo>
                  <a:cubicBezTo>
                    <a:pt x="29921" y="152677"/>
                    <a:pt x="30088" y="152710"/>
                    <a:pt x="30222" y="152743"/>
                  </a:cubicBezTo>
                  <a:cubicBezTo>
                    <a:pt x="30255" y="152743"/>
                    <a:pt x="30322" y="152743"/>
                    <a:pt x="30322" y="152777"/>
                  </a:cubicBezTo>
                  <a:cubicBezTo>
                    <a:pt x="30422" y="152910"/>
                    <a:pt x="30522" y="153077"/>
                    <a:pt x="30522" y="153244"/>
                  </a:cubicBezTo>
                  <a:cubicBezTo>
                    <a:pt x="30522" y="153344"/>
                    <a:pt x="30522" y="153544"/>
                    <a:pt x="30722" y="153677"/>
                  </a:cubicBezTo>
                  <a:cubicBezTo>
                    <a:pt x="30922" y="153878"/>
                    <a:pt x="31156" y="153944"/>
                    <a:pt x="31322" y="154044"/>
                  </a:cubicBezTo>
                  <a:lnTo>
                    <a:pt x="31356" y="154044"/>
                  </a:lnTo>
                  <a:cubicBezTo>
                    <a:pt x="31422" y="154078"/>
                    <a:pt x="31523" y="154111"/>
                    <a:pt x="31589" y="154111"/>
                  </a:cubicBezTo>
                  <a:cubicBezTo>
                    <a:pt x="31689" y="154111"/>
                    <a:pt x="31823" y="154078"/>
                    <a:pt x="31889" y="153944"/>
                  </a:cubicBezTo>
                  <a:cubicBezTo>
                    <a:pt x="31889" y="153944"/>
                    <a:pt x="31923" y="154011"/>
                    <a:pt x="31923" y="154044"/>
                  </a:cubicBezTo>
                  <a:cubicBezTo>
                    <a:pt x="32023" y="154111"/>
                    <a:pt x="32156" y="154278"/>
                    <a:pt x="32356" y="154278"/>
                  </a:cubicBezTo>
                  <a:cubicBezTo>
                    <a:pt x="32490" y="154278"/>
                    <a:pt x="32590" y="154245"/>
                    <a:pt x="32757" y="154078"/>
                  </a:cubicBezTo>
                  <a:lnTo>
                    <a:pt x="32823" y="154044"/>
                  </a:lnTo>
                  <a:cubicBezTo>
                    <a:pt x="32823" y="154011"/>
                    <a:pt x="32857" y="154011"/>
                    <a:pt x="32857" y="153944"/>
                  </a:cubicBezTo>
                  <a:cubicBezTo>
                    <a:pt x="32890" y="153944"/>
                    <a:pt x="32924" y="154011"/>
                    <a:pt x="32990" y="154011"/>
                  </a:cubicBezTo>
                  <a:cubicBezTo>
                    <a:pt x="33057" y="154011"/>
                    <a:pt x="33124" y="153944"/>
                    <a:pt x="33190" y="153911"/>
                  </a:cubicBezTo>
                  <a:lnTo>
                    <a:pt x="33224" y="153911"/>
                  </a:lnTo>
                  <a:cubicBezTo>
                    <a:pt x="33357" y="153844"/>
                    <a:pt x="33457" y="153711"/>
                    <a:pt x="33391" y="153544"/>
                  </a:cubicBezTo>
                  <a:cubicBezTo>
                    <a:pt x="33257" y="152944"/>
                    <a:pt x="33457" y="152577"/>
                    <a:pt x="33824" y="152343"/>
                  </a:cubicBezTo>
                  <a:cubicBezTo>
                    <a:pt x="33891" y="152243"/>
                    <a:pt x="33991" y="152210"/>
                    <a:pt x="34024" y="152110"/>
                  </a:cubicBezTo>
                  <a:lnTo>
                    <a:pt x="34091" y="152076"/>
                  </a:lnTo>
                  <a:lnTo>
                    <a:pt x="34191" y="152076"/>
                  </a:lnTo>
                  <a:cubicBezTo>
                    <a:pt x="34258" y="152076"/>
                    <a:pt x="34425" y="152043"/>
                    <a:pt x="34525" y="151943"/>
                  </a:cubicBezTo>
                  <a:lnTo>
                    <a:pt x="34558" y="151910"/>
                  </a:lnTo>
                  <a:cubicBezTo>
                    <a:pt x="34725" y="151843"/>
                    <a:pt x="34725" y="151676"/>
                    <a:pt x="34725" y="151576"/>
                  </a:cubicBezTo>
                  <a:lnTo>
                    <a:pt x="34725" y="151543"/>
                  </a:lnTo>
                  <a:lnTo>
                    <a:pt x="34792" y="151409"/>
                  </a:lnTo>
                  <a:lnTo>
                    <a:pt x="34792" y="151342"/>
                  </a:lnTo>
                  <a:cubicBezTo>
                    <a:pt x="34825" y="151242"/>
                    <a:pt x="34858" y="151176"/>
                    <a:pt x="34892" y="151109"/>
                  </a:cubicBezTo>
                  <a:cubicBezTo>
                    <a:pt x="34958" y="151076"/>
                    <a:pt x="34958" y="151009"/>
                    <a:pt x="34992" y="151009"/>
                  </a:cubicBezTo>
                  <a:lnTo>
                    <a:pt x="35025" y="150842"/>
                  </a:lnTo>
                  <a:lnTo>
                    <a:pt x="35025" y="150709"/>
                  </a:lnTo>
                  <a:lnTo>
                    <a:pt x="34992" y="150575"/>
                  </a:lnTo>
                  <a:cubicBezTo>
                    <a:pt x="34858" y="150408"/>
                    <a:pt x="34691" y="150408"/>
                    <a:pt x="34558" y="150375"/>
                  </a:cubicBezTo>
                  <a:cubicBezTo>
                    <a:pt x="34491" y="150375"/>
                    <a:pt x="34491" y="150342"/>
                    <a:pt x="34491" y="150275"/>
                  </a:cubicBezTo>
                  <a:cubicBezTo>
                    <a:pt x="34491" y="150208"/>
                    <a:pt x="34491" y="150175"/>
                    <a:pt x="34525" y="150175"/>
                  </a:cubicBezTo>
                  <a:cubicBezTo>
                    <a:pt x="34658" y="150108"/>
                    <a:pt x="34792" y="150075"/>
                    <a:pt x="34825" y="150008"/>
                  </a:cubicBezTo>
                  <a:cubicBezTo>
                    <a:pt x="34958" y="149941"/>
                    <a:pt x="35025" y="149875"/>
                    <a:pt x="35058" y="149741"/>
                  </a:cubicBezTo>
                  <a:cubicBezTo>
                    <a:pt x="35125" y="149608"/>
                    <a:pt x="35058" y="149508"/>
                    <a:pt x="34958" y="149408"/>
                  </a:cubicBezTo>
                  <a:cubicBezTo>
                    <a:pt x="34892" y="149374"/>
                    <a:pt x="34892" y="149341"/>
                    <a:pt x="34892" y="149274"/>
                  </a:cubicBezTo>
                  <a:lnTo>
                    <a:pt x="34892" y="149208"/>
                  </a:lnTo>
                  <a:cubicBezTo>
                    <a:pt x="34858" y="149041"/>
                    <a:pt x="34892" y="148874"/>
                    <a:pt x="35025" y="148674"/>
                  </a:cubicBezTo>
                  <a:cubicBezTo>
                    <a:pt x="35058" y="148540"/>
                    <a:pt x="35158" y="148440"/>
                    <a:pt x="35158" y="148274"/>
                  </a:cubicBezTo>
                  <a:lnTo>
                    <a:pt x="35158" y="148240"/>
                  </a:lnTo>
                  <a:lnTo>
                    <a:pt x="35192" y="148207"/>
                  </a:lnTo>
                  <a:cubicBezTo>
                    <a:pt x="35225" y="148174"/>
                    <a:pt x="35292" y="148107"/>
                    <a:pt x="35292" y="148073"/>
                  </a:cubicBezTo>
                  <a:cubicBezTo>
                    <a:pt x="35392" y="147907"/>
                    <a:pt x="35525" y="147740"/>
                    <a:pt x="35625" y="147540"/>
                  </a:cubicBezTo>
                  <a:lnTo>
                    <a:pt x="35625" y="147506"/>
                  </a:lnTo>
                  <a:cubicBezTo>
                    <a:pt x="35692" y="147540"/>
                    <a:pt x="35826" y="147573"/>
                    <a:pt x="35959" y="147573"/>
                  </a:cubicBezTo>
                  <a:cubicBezTo>
                    <a:pt x="36059" y="147573"/>
                    <a:pt x="36159" y="147540"/>
                    <a:pt x="36226" y="147506"/>
                  </a:cubicBezTo>
                  <a:cubicBezTo>
                    <a:pt x="36359" y="147440"/>
                    <a:pt x="36459" y="147373"/>
                    <a:pt x="36493" y="147273"/>
                  </a:cubicBezTo>
                  <a:cubicBezTo>
                    <a:pt x="37026" y="147273"/>
                    <a:pt x="37193" y="147039"/>
                    <a:pt x="37360" y="146506"/>
                  </a:cubicBezTo>
                  <a:cubicBezTo>
                    <a:pt x="37527" y="146372"/>
                    <a:pt x="37694" y="146372"/>
                    <a:pt x="37960" y="146372"/>
                  </a:cubicBezTo>
                  <a:lnTo>
                    <a:pt x="38528" y="146372"/>
                  </a:lnTo>
                  <a:cubicBezTo>
                    <a:pt x="38828" y="146372"/>
                    <a:pt x="39061" y="146239"/>
                    <a:pt x="39195" y="146005"/>
                  </a:cubicBezTo>
                  <a:lnTo>
                    <a:pt x="39828" y="146005"/>
                  </a:lnTo>
                  <a:cubicBezTo>
                    <a:pt x="40162" y="146005"/>
                    <a:pt x="40462" y="145872"/>
                    <a:pt x="40629" y="145572"/>
                  </a:cubicBezTo>
                  <a:cubicBezTo>
                    <a:pt x="40662" y="145538"/>
                    <a:pt x="40729" y="145538"/>
                    <a:pt x="40863" y="145538"/>
                  </a:cubicBezTo>
                  <a:lnTo>
                    <a:pt x="40996" y="145538"/>
                  </a:lnTo>
                  <a:cubicBezTo>
                    <a:pt x="41163" y="145672"/>
                    <a:pt x="41363" y="145672"/>
                    <a:pt x="41530" y="145672"/>
                  </a:cubicBezTo>
                  <a:cubicBezTo>
                    <a:pt x="41630" y="145672"/>
                    <a:pt x="41696" y="145672"/>
                    <a:pt x="41797" y="145705"/>
                  </a:cubicBezTo>
                  <a:lnTo>
                    <a:pt x="41830" y="145705"/>
                  </a:lnTo>
                  <a:cubicBezTo>
                    <a:pt x="41897" y="145772"/>
                    <a:pt x="41997" y="145839"/>
                    <a:pt x="42063" y="145839"/>
                  </a:cubicBezTo>
                  <a:lnTo>
                    <a:pt x="42464" y="146005"/>
                  </a:lnTo>
                  <a:cubicBezTo>
                    <a:pt x="42497" y="146039"/>
                    <a:pt x="42564" y="146105"/>
                    <a:pt x="42664" y="146172"/>
                  </a:cubicBezTo>
                  <a:cubicBezTo>
                    <a:pt x="42731" y="146239"/>
                    <a:pt x="42831" y="146272"/>
                    <a:pt x="42864" y="146272"/>
                  </a:cubicBezTo>
                  <a:lnTo>
                    <a:pt x="42897" y="146339"/>
                  </a:lnTo>
                  <a:lnTo>
                    <a:pt x="43498" y="146706"/>
                  </a:lnTo>
                  <a:cubicBezTo>
                    <a:pt x="43564" y="146773"/>
                    <a:pt x="43665" y="146839"/>
                    <a:pt x="43731" y="146873"/>
                  </a:cubicBezTo>
                  <a:lnTo>
                    <a:pt x="43831" y="146939"/>
                  </a:lnTo>
                  <a:cubicBezTo>
                    <a:pt x="43865" y="147039"/>
                    <a:pt x="43965" y="147073"/>
                    <a:pt x="44031" y="147106"/>
                  </a:cubicBezTo>
                  <a:cubicBezTo>
                    <a:pt x="44332" y="147506"/>
                    <a:pt x="44699" y="147840"/>
                    <a:pt x="45066" y="148107"/>
                  </a:cubicBezTo>
                  <a:lnTo>
                    <a:pt x="45132" y="148207"/>
                  </a:lnTo>
                  <a:cubicBezTo>
                    <a:pt x="44999" y="148440"/>
                    <a:pt x="45032" y="148741"/>
                    <a:pt x="45199" y="149007"/>
                  </a:cubicBezTo>
                  <a:lnTo>
                    <a:pt x="45232" y="149041"/>
                  </a:lnTo>
                  <a:cubicBezTo>
                    <a:pt x="45299" y="149074"/>
                    <a:pt x="45366" y="149074"/>
                    <a:pt x="45399" y="149074"/>
                  </a:cubicBezTo>
                  <a:cubicBezTo>
                    <a:pt x="45533" y="149074"/>
                    <a:pt x="45633" y="149007"/>
                    <a:pt x="45699" y="148841"/>
                  </a:cubicBezTo>
                  <a:lnTo>
                    <a:pt x="45966" y="148340"/>
                  </a:lnTo>
                  <a:cubicBezTo>
                    <a:pt x="46033" y="148207"/>
                    <a:pt x="46066" y="148073"/>
                    <a:pt x="46033" y="147940"/>
                  </a:cubicBezTo>
                  <a:cubicBezTo>
                    <a:pt x="46000" y="147740"/>
                    <a:pt x="45799" y="147606"/>
                    <a:pt x="45699" y="147573"/>
                  </a:cubicBezTo>
                  <a:lnTo>
                    <a:pt x="45666" y="147540"/>
                  </a:lnTo>
                  <a:cubicBezTo>
                    <a:pt x="45733" y="147206"/>
                    <a:pt x="45799" y="147106"/>
                    <a:pt x="46200" y="147106"/>
                  </a:cubicBezTo>
                  <a:lnTo>
                    <a:pt x="46366" y="147106"/>
                  </a:lnTo>
                  <a:cubicBezTo>
                    <a:pt x="46533" y="147240"/>
                    <a:pt x="46733" y="147240"/>
                    <a:pt x="46867" y="147240"/>
                  </a:cubicBezTo>
                  <a:lnTo>
                    <a:pt x="47034" y="147240"/>
                  </a:lnTo>
                  <a:cubicBezTo>
                    <a:pt x="47067" y="147240"/>
                    <a:pt x="47067" y="147273"/>
                    <a:pt x="47134" y="147273"/>
                  </a:cubicBezTo>
                  <a:cubicBezTo>
                    <a:pt x="47200" y="147340"/>
                    <a:pt x="47300" y="147373"/>
                    <a:pt x="47401" y="147373"/>
                  </a:cubicBezTo>
                  <a:cubicBezTo>
                    <a:pt x="47501" y="147373"/>
                    <a:pt x="47534" y="147373"/>
                    <a:pt x="47634" y="147340"/>
                  </a:cubicBezTo>
                  <a:lnTo>
                    <a:pt x="47834" y="147340"/>
                  </a:lnTo>
                  <a:cubicBezTo>
                    <a:pt x="48168" y="147340"/>
                    <a:pt x="48501" y="147440"/>
                    <a:pt x="48835" y="147606"/>
                  </a:cubicBezTo>
                  <a:lnTo>
                    <a:pt x="48868" y="147606"/>
                  </a:lnTo>
                  <a:cubicBezTo>
                    <a:pt x="48968" y="147673"/>
                    <a:pt x="49035" y="147707"/>
                    <a:pt x="49135" y="147773"/>
                  </a:cubicBezTo>
                  <a:cubicBezTo>
                    <a:pt x="49202" y="147840"/>
                    <a:pt x="49335" y="147873"/>
                    <a:pt x="49369" y="147940"/>
                  </a:cubicBezTo>
                  <a:cubicBezTo>
                    <a:pt x="49502" y="148073"/>
                    <a:pt x="49569" y="148107"/>
                    <a:pt x="49702" y="148107"/>
                  </a:cubicBezTo>
                  <a:cubicBezTo>
                    <a:pt x="49869" y="148107"/>
                    <a:pt x="50002" y="148007"/>
                    <a:pt x="50069" y="147907"/>
                  </a:cubicBezTo>
                  <a:lnTo>
                    <a:pt x="50136" y="147873"/>
                  </a:lnTo>
                  <a:lnTo>
                    <a:pt x="50169" y="147873"/>
                  </a:lnTo>
                  <a:cubicBezTo>
                    <a:pt x="50236" y="147907"/>
                    <a:pt x="50303" y="147907"/>
                    <a:pt x="50369" y="147907"/>
                  </a:cubicBezTo>
                  <a:cubicBezTo>
                    <a:pt x="50469" y="147907"/>
                    <a:pt x="50536" y="147873"/>
                    <a:pt x="50670" y="147840"/>
                  </a:cubicBezTo>
                  <a:cubicBezTo>
                    <a:pt x="50903" y="147673"/>
                    <a:pt x="50870" y="147440"/>
                    <a:pt x="50870" y="147340"/>
                  </a:cubicBezTo>
                  <a:lnTo>
                    <a:pt x="50870" y="147240"/>
                  </a:lnTo>
                  <a:cubicBezTo>
                    <a:pt x="51003" y="147173"/>
                    <a:pt x="51137" y="147073"/>
                    <a:pt x="51170" y="146873"/>
                  </a:cubicBezTo>
                  <a:cubicBezTo>
                    <a:pt x="51170" y="146672"/>
                    <a:pt x="51036" y="146572"/>
                    <a:pt x="50970" y="146506"/>
                  </a:cubicBezTo>
                  <a:cubicBezTo>
                    <a:pt x="51003" y="146406"/>
                    <a:pt x="51036" y="146272"/>
                    <a:pt x="51036" y="146205"/>
                  </a:cubicBezTo>
                  <a:cubicBezTo>
                    <a:pt x="51036" y="146172"/>
                    <a:pt x="51036" y="146105"/>
                    <a:pt x="51070" y="146072"/>
                  </a:cubicBezTo>
                  <a:cubicBezTo>
                    <a:pt x="51170" y="146005"/>
                    <a:pt x="51237" y="145939"/>
                    <a:pt x="51337" y="145905"/>
                  </a:cubicBezTo>
                  <a:cubicBezTo>
                    <a:pt x="51470" y="145905"/>
                    <a:pt x="51637" y="145872"/>
                    <a:pt x="51804" y="145705"/>
                  </a:cubicBezTo>
                  <a:lnTo>
                    <a:pt x="51870" y="145705"/>
                  </a:lnTo>
                  <a:cubicBezTo>
                    <a:pt x="51904" y="145705"/>
                    <a:pt x="52004" y="145705"/>
                    <a:pt x="52071" y="145738"/>
                  </a:cubicBezTo>
                  <a:cubicBezTo>
                    <a:pt x="52171" y="145738"/>
                    <a:pt x="52237" y="145772"/>
                    <a:pt x="52337" y="145772"/>
                  </a:cubicBezTo>
                  <a:cubicBezTo>
                    <a:pt x="52404" y="145839"/>
                    <a:pt x="52538" y="145872"/>
                    <a:pt x="52671" y="145872"/>
                  </a:cubicBezTo>
                  <a:cubicBezTo>
                    <a:pt x="52838" y="145872"/>
                    <a:pt x="52971" y="145839"/>
                    <a:pt x="53038" y="145705"/>
                  </a:cubicBezTo>
                  <a:lnTo>
                    <a:pt x="53138" y="145572"/>
                  </a:lnTo>
                  <a:cubicBezTo>
                    <a:pt x="53171" y="145438"/>
                    <a:pt x="53171" y="145438"/>
                    <a:pt x="53305" y="145438"/>
                  </a:cubicBezTo>
                  <a:cubicBezTo>
                    <a:pt x="53371" y="145438"/>
                    <a:pt x="53405" y="145438"/>
                    <a:pt x="53505" y="145505"/>
                  </a:cubicBezTo>
                  <a:cubicBezTo>
                    <a:pt x="53738" y="145538"/>
                    <a:pt x="54005" y="145605"/>
                    <a:pt x="54305" y="145705"/>
                  </a:cubicBezTo>
                  <a:cubicBezTo>
                    <a:pt x="54406" y="145738"/>
                    <a:pt x="54539" y="145772"/>
                    <a:pt x="54639" y="145772"/>
                  </a:cubicBezTo>
                  <a:cubicBezTo>
                    <a:pt x="54672" y="145839"/>
                    <a:pt x="54706" y="145839"/>
                    <a:pt x="54806" y="145839"/>
                  </a:cubicBezTo>
                  <a:cubicBezTo>
                    <a:pt x="54806" y="145872"/>
                    <a:pt x="54739" y="145905"/>
                    <a:pt x="54739" y="145939"/>
                  </a:cubicBezTo>
                  <a:cubicBezTo>
                    <a:pt x="54706" y="146005"/>
                    <a:pt x="54639" y="146039"/>
                    <a:pt x="54539" y="146105"/>
                  </a:cubicBezTo>
                  <a:lnTo>
                    <a:pt x="54506" y="146205"/>
                  </a:lnTo>
                  <a:cubicBezTo>
                    <a:pt x="54372" y="146339"/>
                    <a:pt x="54305" y="146372"/>
                    <a:pt x="54305" y="146539"/>
                  </a:cubicBezTo>
                  <a:cubicBezTo>
                    <a:pt x="54305" y="146672"/>
                    <a:pt x="54406" y="146739"/>
                    <a:pt x="54472" y="146773"/>
                  </a:cubicBezTo>
                  <a:lnTo>
                    <a:pt x="54639" y="146839"/>
                  </a:lnTo>
                  <a:lnTo>
                    <a:pt x="54873" y="146773"/>
                  </a:lnTo>
                  <a:lnTo>
                    <a:pt x="55039" y="146773"/>
                  </a:lnTo>
                  <a:cubicBezTo>
                    <a:pt x="55173" y="146773"/>
                    <a:pt x="55239" y="146739"/>
                    <a:pt x="55373" y="146739"/>
                  </a:cubicBezTo>
                  <a:cubicBezTo>
                    <a:pt x="55406" y="146739"/>
                    <a:pt x="55473" y="146706"/>
                    <a:pt x="55540" y="146706"/>
                  </a:cubicBezTo>
                  <a:lnTo>
                    <a:pt x="55573" y="146739"/>
                  </a:lnTo>
                  <a:lnTo>
                    <a:pt x="55807" y="146939"/>
                  </a:lnTo>
                  <a:cubicBezTo>
                    <a:pt x="55873" y="147073"/>
                    <a:pt x="56007" y="147073"/>
                    <a:pt x="56040" y="147106"/>
                  </a:cubicBezTo>
                  <a:cubicBezTo>
                    <a:pt x="56140" y="147173"/>
                    <a:pt x="56173" y="147206"/>
                    <a:pt x="56240" y="147206"/>
                  </a:cubicBezTo>
                  <a:cubicBezTo>
                    <a:pt x="56307" y="147206"/>
                    <a:pt x="56307" y="147240"/>
                    <a:pt x="56340" y="147240"/>
                  </a:cubicBezTo>
                  <a:lnTo>
                    <a:pt x="56374" y="147273"/>
                  </a:lnTo>
                  <a:lnTo>
                    <a:pt x="56507" y="147406"/>
                  </a:lnTo>
                  <a:cubicBezTo>
                    <a:pt x="56741" y="147673"/>
                    <a:pt x="57007" y="147940"/>
                    <a:pt x="57341" y="148107"/>
                  </a:cubicBezTo>
                  <a:lnTo>
                    <a:pt x="57408" y="148174"/>
                  </a:lnTo>
                  <a:cubicBezTo>
                    <a:pt x="57508" y="148207"/>
                    <a:pt x="57641" y="148240"/>
                    <a:pt x="57708" y="148240"/>
                  </a:cubicBezTo>
                  <a:cubicBezTo>
                    <a:pt x="57908" y="148240"/>
                    <a:pt x="58075" y="148107"/>
                    <a:pt x="58242" y="148040"/>
                  </a:cubicBezTo>
                  <a:lnTo>
                    <a:pt x="58342" y="148007"/>
                  </a:lnTo>
                  <a:lnTo>
                    <a:pt x="58475" y="148007"/>
                  </a:lnTo>
                  <a:cubicBezTo>
                    <a:pt x="58542" y="148007"/>
                    <a:pt x="58742" y="147940"/>
                    <a:pt x="58875" y="147840"/>
                  </a:cubicBezTo>
                  <a:cubicBezTo>
                    <a:pt x="59042" y="147707"/>
                    <a:pt x="59009" y="147540"/>
                    <a:pt x="59009" y="147440"/>
                  </a:cubicBezTo>
                  <a:cubicBezTo>
                    <a:pt x="59042" y="147406"/>
                    <a:pt x="59042" y="147340"/>
                    <a:pt x="59042" y="147273"/>
                  </a:cubicBezTo>
                  <a:lnTo>
                    <a:pt x="59042" y="147340"/>
                  </a:lnTo>
                  <a:lnTo>
                    <a:pt x="59076" y="147173"/>
                  </a:lnTo>
                  <a:cubicBezTo>
                    <a:pt x="59076" y="147039"/>
                    <a:pt x="59076" y="146939"/>
                    <a:pt x="59242" y="146873"/>
                  </a:cubicBezTo>
                  <a:lnTo>
                    <a:pt x="59342" y="146873"/>
                  </a:lnTo>
                  <a:cubicBezTo>
                    <a:pt x="59409" y="146873"/>
                    <a:pt x="59576" y="146873"/>
                    <a:pt x="59676" y="146739"/>
                  </a:cubicBezTo>
                  <a:lnTo>
                    <a:pt x="59909" y="146539"/>
                  </a:lnTo>
                  <a:cubicBezTo>
                    <a:pt x="60043" y="146406"/>
                    <a:pt x="60143" y="146272"/>
                    <a:pt x="60143" y="146105"/>
                  </a:cubicBezTo>
                  <a:cubicBezTo>
                    <a:pt x="60143" y="145905"/>
                    <a:pt x="60010" y="145772"/>
                    <a:pt x="59876" y="145672"/>
                  </a:cubicBezTo>
                  <a:lnTo>
                    <a:pt x="59743" y="145538"/>
                  </a:lnTo>
                  <a:lnTo>
                    <a:pt x="59709" y="145438"/>
                  </a:lnTo>
                  <a:cubicBezTo>
                    <a:pt x="59643" y="145238"/>
                    <a:pt x="59409" y="145205"/>
                    <a:pt x="59309" y="145205"/>
                  </a:cubicBezTo>
                  <a:cubicBezTo>
                    <a:pt x="59242" y="145171"/>
                    <a:pt x="59176" y="145105"/>
                    <a:pt x="59142" y="145105"/>
                  </a:cubicBezTo>
                  <a:lnTo>
                    <a:pt x="59042" y="145071"/>
                  </a:lnTo>
                  <a:lnTo>
                    <a:pt x="59009" y="145071"/>
                  </a:lnTo>
                  <a:cubicBezTo>
                    <a:pt x="58842" y="145071"/>
                    <a:pt x="58675" y="144938"/>
                    <a:pt x="58475" y="144871"/>
                  </a:cubicBezTo>
                  <a:cubicBezTo>
                    <a:pt x="58242" y="144738"/>
                    <a:pt x="58008" y="144571"/>
                    <a:pt x="57675" y="144571"/>
                  </a:cubicBezTo>
                  <a:lnTo>
                    <a:pt x="57474" y="144571"/>
                  </a:lnTo>
                  <a:cubicBezTo>
                    <a:pt x="57508" y="144538"/>
                    <a:pt x="57541" y="144504"/>
                    <a:pt x="57541" y="144404"/>
                  </a:cubicBezTo>
                  <a:cubicBezTo>
                    <a:pt x="57574" y="144337"/>
                    <a:pt x="57574" y="144204"/>
                    <a:pt x="57641" y="144104"/>
                  </a:cubicBezTo>
                  <a:cubicBezTo>
                    <a:pt x="57708" y="144171"/>
                    <a:pt x="57808" y="144237"/>
                    <a:pt x="57908" y="144271"/>
                  </a:cubicBezTo>
                  <a:cubicBezTo>
                    <a:pt x="58142" y="144404"/>
                    <a:pt x="58375" y="144571"/>
                    <a:pt x="58575" y="144704"/>
                  </a:cubicBezTo>
                  <a:cubicBezTo>
                    <a:pt x="58742" y="144871"/>
                    <a:pt x="58909" y="144938"/>
                    <a:pt x="59176" y="144938"/>
                  </a:cubicBezTo>
                  <a:lnTo>
                    <a:pt x="59342" y="144938"/>
                  </a:lnTo>
                  <a:cubicBezTo>
                    <a:pt x="59376" y="144938"/>
                    <a:pt x="59409" y="144905"/>
                    <a:pt x="59476" y="144905"/>
                  </a:cubicBezTo>
                  <a:cubicBezTo>
                    <a:pt x="59543" y="145005"/>
                    <a:pt x="59643" y="145038"/>
                    <a:pt x="59809" y="145038"/>
                  </a:cubicBezTo>
                  <a:cubicBezTo>
                    <a:pt x="59909" y="145038"/>
                    <a:pt x="60010" y="145005"/>
                    <a:pt x="60076" y="144905"/>
                  </a:cubicBezTo>
                  <a:cubicBezTo>
                    <a:pt x="60143" y="144871"/>
                    <a:pt x="60176" y="144871"/>
                    <a:pt x="60210" y="144871"/>
                  </a:cubicBezTo>
                  <a:cubicBezTo>
                    <a:pt x="60410" y="144871"/>
                    <a:pt x="60677" y="144905"/>
                    <a:pt x="60910" y="144938"/>
                  </a:cubicBezTo>
                  <a:lnTo>
                    <a:pt x="61044" y="145005"/>
                  </a:lnTo>
                  <a:lnTo>
                    <a:pt x="61177" y="145005"/>
                  </a:lnTo>
                  <a:cubicBezTo>
                    <a:pt x="61244" y="145005"/>
                    <a:pt x="61310" y="145005"/>
                    <a:pt x="61377" y="144938"/>
                  </a:cubicBezTo>
                  <a:cubicBezTo>
                    <a:pt x="61477" y="145038"/>
                    <a:pt x="61544" y="145105"/>
                    <a:pt x="61744" y="145171"/>
                  </a:cubicBezTo>
                  <a:cubicBezTo>
                    <a:pt x="61844" y="145238"/>
                    <a:pt x="61978" y="145238"/>
                    <a:pt x="62044" y="145271"/>
                  </a:cubicBezTo>
                  <a:cubicBezTo>
                    <a:pt x="62178" y="145438"/>
                    <a:pt x="62345" y="145605"/>
                    <a:pt x="62578" y="145738"/>
                  </a:cubicBezTo>
                  <a:lnTo>
                    <a:pt x="62645" y="145738"/>
                  </a:lnTo>
                  <a:cubicBezTo>
                    <a:pt x="62711" y="145772"/>
                    <a:pt x="62812" y="145772"/>
                    <a:pt x="62878" y="145772"/>
                  </a:cubicBezTo>
                  <a:cubicBezTo>
                    <a:pt x="63145" y="145772"/>
                    <a:pt x="63245" y="145538"/>
                    <a:pt x="63345" y="145438"/>
                  </a:cubicBezTo>
                  <a:lnTo>
                    <a:pt x="63379" y="145372"/>
                  </a:lnTo>
                  <a:cubicBezTo>
                    <a:pt x="63479" y="145205"/>
                    <a:pt x="63545" y="145071"/>
                    <a:pt x="63645" y="144938"/>
                  </a:cubicBezTo>
                  <a:lnTo>
                    <a:pt x="63712" y="144905"/>
                  </a:lnTo>
                  <a:lnTo>
                    <a:pt x="63846" y="144905"/>
                  </a:lnTo>
                  <a:cubicBezTo>
                    <a:pt x="64012" y="144905"/>
                    <a:pt x="64213" y="144905"/>
                    <a:pt x="64413" y="144771"/>
                  </a:cubicBezTo>
                  <a:lnTo>
                    <a:pt x="64813" y="144671"/>
                  </a:lnTo>
                  <a:cubicBezTo>
                    <a:pt x="65013" y="144571"/>
                    <a:pt x="65180" y="144538"/>
                    <a:pt x="65380" y="144538"/>
                  </a:cubicBezTo>
                  <a:lnTo>
                    <a:pt x="65513" y="144538"/>
                  </a:lnTo>
                  <a:cubicBezTo>
                    <a:pt x="65647" y="144538"/>
                    <a:pt x="65814" y="144538"/>
                    <a:pt x="65980" y="144438"/>
                  </a:cubicBezTo>
                  <a:lnTo>
                    <a:pt x="66848" y="144404"/>
                  </a:lnTo>
                  <a:cubicBezTo>
                    <a:pt x="66914" y="144404"/>
                    <a:pt x="67048" y="144371"/>
                    <a:pt x="67148" y="144371"/>
                  </a:cubicBezTo>
                  <a:cubicBezTo>
                    <a:pt x="67381" y="144337"/>
                    <a:pt x="67682" y="144337"/>
                    <a:pt x="67915" y="144171"/>
                  </a:cubicBezTo>
                  <a:lnTo>
                    <a:pt x="67982" y="144171"/>
                  </a:lnTo>
                  <a:cubicBezTo>
                    <a:pt x="68049" y="144171"/>
                    <a:pt x="68182" y="144171"/>
                    <a:pt x="68249" y="144071"/>
                  </a:cubicBezTo>
                  <a:lnTo>
                    <a:pt x="68416" y="144071"/>
                  </a:lnTo>
                  <a:cubicBezTo>
                    <a:pt x="68482" y="144071"/>
                    <a:pt x="68482" y="144071"/>
                    <a:pt x="68516" y="144104"/>
                  </a:cubicBezTo>
                  <a:cubicBezTo>
                    <a:pt x="68682" y="144204"/>
                    <a:pt x="68883" y="144237"/>
                    <a:pt x="69149" y="144237"/>
                  </a:cubicBezTo>
                  <a:cubicBezTo>
                    <a:pt x="69249" y="144237"/>
                    <a:pt x="69350" y="144237"/>
                    <a:pt x="69483" y="144204"/>
                  </a:cubicBezTo>
                  <a:lnTo>
                    <a:pt x="69917" y="144271"/>
                  </a:lnTo>
                  <a:cubicBezTo>
                    <a:pt x="70050" y="144404"/>
                    <a:pt x="70217" y="144404"/>
                    <a:pt x="70317" y="144404"/>
                  </a:cubicBezTo>
                  <a:lnTo>
                    <a:pt x="70350" y="144404"/>
                  </a:lnTo>
                  <a:cubicBezTo>
                    <a:pt x="70484" y="144504"/>
                    <a:pt x="70584" y="144538"/>
                    <a:pt x="70684" y="144538"/>
                  </a:cubicBezTo>
                  <a:lnTo>
                    <a:pt x="70717" y="144538"/>
                  </a:lnTo>
                  <a:cubicBezTo>
                    <a:pt x="70817" y="144604"/>
                    <a:pt x="70984" y="144771"/>
                    <a:pt x="71184" y="144771"/>
                  </a:cubicBezTo>
                  <a:cubicBezTo>
                    <a:pt x="71251" y="144771"/>
                    <a:pt x="71351" y="144738"/>
                    <a:pt x="71418" y="144738"/>
                  </a:cubicBezTo>
                  <a:cubicBezTo>
                    <a:pt x="71484" y="144771"/>
                    <a:pt x="71518" y="144771"/>
                    <a:pt x="71584" y="144838"/>
                  </a:cubicBezTo>
                  <a:cubicBezTo>
                    <a:pt x="71718" y="144838"/>
                    <a:pt x="71818" y="144905"/>
                    <a:pt x="71918" y="145005"/>
                  </a:cubicBezTo>
                  <a:cubicBezTo>
                    <a:pt x="72085" y="145105"/>
                    <a:pt x="72318" y="145238"/>
                    <a:pt x="72552" y="145238"/>
                  </a:cubicBezTo>
                  <a:lnTo>
                    <a:pt x="72585" y="145238"/>
                  </a:lnTo>
                  <a:cubicBezTo>
                    <a:pt x="72685" y="145271"/>
                    <a:pt x="72752" y="145338"/>
                    <a:pt x="72852" y="145338"/>
                  </a:cubicBezTo>
                  <a:lnTo>
                    <a:pt x="72885" y="145338"/>
                  </a:lnTo>
                  <a:cubicBezTo>
                    <a:pt x="72985" y="145405"/>
                    <a:pt x="73052" y="145438"/>
                    <a:pt x="73152" y="145438"/>
                  </a:cubicBezTo>
                  <a:lnTo>
                    <a:pt x="73186" y="145438"/>
                  </a:lnTo>
                  <a:cubicBezTo>
                    <a:pt x="73252" y="145538"/>
                    <a:pt x="73386" y="145572"/>
                    <a:pt x="73486" y="145572"/>
                  </a:cubicBezTo>
                  <a:lnTo>
                    <a:pt x="73586" y="145572"/>
                  </a:lnTo>
                  <a:lnTo>
                    <a:pt x="73919" y="145505"/>
                  </a:lnTo>
                  <a:cubicBezTo>
                    <a:pt x="74186" y="145405"/>
                    <a:pt x="74320" y="145205"/>
                    <a:pt x="74420" y="145038"/>
                  </a:cubicBezTo>
                  <a:cubicBezTo>
                    <a:pt x="74487" y="145005"/>
                    <a:pt x="74487" y="144938"/>
                    <a:pt x="74520" y="144938"/>
                  </a:cubicBezTo>
                  <a:lnTo>
                    <a:pt x="74553" y="144905"/>
                  </a:lnTo>
                  <a:cubicBezTo>
                    <a:pt x="74753" y="144771"/>
                    <a:pt x="74920" y="144604"/>
                    <a:pt x="75054" y="144438"/>
                  </a:cubicBezTo>
                  <a:cubicBezTo>
                    <a:pt x="75220" y="144237"/>
                    <a:pt x="75387" y="144071"/>
                    <a:pt x="75587" y="144004"/>
                  </a:cubicBezTo>
                  <a:lnTo>
                    <a:pt x="75921" y="144004"/>
                  </a:lnTo>
                  <a:cubicBezTo>
                    <a:pt x="76088" y="144004"/>
                    <a:pt x="76221" y="143904"/>
                    <a:pt x="76321" y="143870"/>
                  </a:cubicBezTo>
                  <a:cubicBezTo>
                    <a:pt x="76521" y="143737"/>
                    <a:pt x="76755" y="143704"/>
                    <a:pt x="77022" y="143670"/>
                  </a:cubicBezTo>
                  <a:lnTo>
                    <a:pt x="77522" y="143537"/>
                  </a:lnTo>
                  <a:cubicBezTo>
                    <a:pt x="77889" y="143537"/>
                    <a:pt x="78223" y="143370"/>
                    <a:pt x="78556" y="143070"/>
                  </a:cubicBezTo>
                  <a:lnTo>
                    <a:pt x="78690" y="143003"/>
                  </a:lnTo>
                  <a:cubicBezTo>
                    <a:pt x="78890" y="142770"/>
                    <a:pt x="79157" y="142536"/>
                    <a:pt x="79390" y="142336"/>
                  </a:cubicBezTo>
                  <a:cubicBezTo>
                    <a:pt x="79490" y="142369"/>
                    <a:pt x="79557" y="142369"/>
                    <a:pt x="79690" y="142369"/>
                  </a:cubicBezTo>
                  <a:lnTo>
                    <a:pt x="79924" y="142369"/>
                  </a:lnTo>
                  <a:cubicBezTo>
                    <a:pt x="80224" y="142436"/>
                    <a:pt x="80591" y="142570"/>
                    <a:pt x="80991" y="142603"/>
                  </a:cubicBezTo>
                  <a:cubicBezTo>
                    <a:pt x="81058" y="142603"/>
                    <a:pt x="81158" y="142670"/>
                    <a:pt x="81225" y="142670"/>
                  </a:cubicBezTo>
                  <a:cubicBezTo>
                    <a:pt x="81425" y="142670"/>
                    <a:pt x="81558" y="142570"/>
                    <a:pt x="81692" y="142503"/>
                  </a:cubicBezTo>
                  <a:cubicBezTo>
                    <a:pt x="81758" y="142369"/>
                    <a:pt x="81825" y="142203"/>
                    <a:pt x="81725" y="142002"/>
                  </a:cubicBezTo>
                  <a:cubicBezTo>
                    <a:pt x="81592" y="141535"/>
                    <a:pt x="81725" y="141102"/>
                    <a:pt x="81858" y="140668"/>
                  </a:cubicBezTo>
                  <a:lnTo>
                    <a:pt x="81858" y="140601"/>
                  </a:lnTo>
                  <a:cubicBezTo>
                    <a:pt x="82225" y="140368"/>
                    <a:pt x="82659" y="140068"/>
                    <a:pt x="83159" y="139934"/>
                  </a:cubicBezTo>
                  <a:lnTo>
                    <a:pt x="83226" y="139934"/>
                  </a:lnTo>
                  <a:cubicBezTo>
                    <a:pt x="83326" y="140001"/>
                    <a:pt x="83360" y="140001"/>
                    <a:pt x="83426" y="140001"/>
                  </a:cubicBezTo>
                  <a:cubicBezTo>
                    <a:pt x="83560" y="140001"/>
                    <a:pt x="83726" y="139934"/>
                    <a:pt x="83827" y="139834"/>
                  </a:cubicBezTo>
                  <a:lnTo>
                    <a:pt x="83893" y="139767"/>
                  </a:lnTo>
                  <a:cubicBezTo>
                    <a:pt x="83993" y="139701"/>
                    <a:pt x="84060" y="139667"/>
                    <a:pt x="84160" y="139601"/>
                  </a:cubicBezTo>
                  <a:cubicBezTo>
                    <a:pt x="84227" y="139567"/>
                    <a:pt x="84360" y="139501"/>
                    <a:pt x="84427" y="139434"/>
                  </a:cubicBezTo>
                  <a:lnTo>
                    <a:pt x="84761" y="139367"/>
                  </a:lnTo>
                  <a:lnTo>
                    <a:pt x="84861" y="139334"/>
                  </a:lnTo>
                  <a:lnTo>
                    <a:pt x="84894" y="139334"/>
                  </a:lnTo>
                  <a:cubicBezTo>
                    <a:pt x="84994" y="139334"/>
                    <a:pt x="85061" y="139334"/>
                    <a:pt x="85194" y="139234"/>
                  </a:cubicBezTo>
                  <a:lnTo>
                    <a:pt x="85228" y="139100"/>
                  </a:lnTo>
                  <a:cubicBezTo>
                    <a:pt x="85828" y="139034"/>
                    <a:pt x="86095" y="138733"/>
                    <a:pt x="86195" y="138266"/>
                  </a:cubicBezTo>
                  <a:lnTo>
                    <a:pt x="86195" y="138233"/>
                  </a:lnTo>
                  <a:cubicBezTo>
                    <a:pt x="86228" y="137866"/>
                    <a:pt x="86328" y="137432"/>
                    <a:pt x="86162" y="137032"/>
                  </a:cubicBezTo>
                  <a:lnTo>
                    <a:pt x="86162" y="136832"/>
                  </a:lnTo>
                  <a:lnTo>
                    <a:pt x="86095" y="136699"/>
                  </a:lnTo>
                  <a:lnTo>
                    <a:pt x="86095" y="136699"/>
                  </a:lnTo>
                  <a:lnTo>
                    <a:pt x="86162" y="136732"/>
                  </a:lnTo>
                  <a:cubicBezTo>
                    <a:pt x="86162" y="136699"/>
                    <a:pt x="86195" y="136532"/>
                    <a:pt x="86061" y="136432"/>
                  </a:cubicBezTo>
                  <a:lnTo>
                    <a:pt x="86061" y="136332"/>
                  </a:lnTo>
                  <a:cubicBezTo>
                    <a:pt x="86061" y="136165"/>
                    <a:pt x="86061" y="135998"/>
                    <a:pt x="85995" y="135831"/>
                  </a:cubicBezTo>
                  <a:cubicBezTo>
                    <a:pt x="85995" y="135765"/>
                    <a:pt x="85928" y="135765"/>
                    <a:pt x="85928" y="135765"/>
                  </a:cubicBezTo>
                  <a:lnTo>
                    <a:pt x="85995" y="135731"/>
                  </a:lnTo>
                  <a:lnTo>
                    <a:pt x="86095" y="135731"/>
                  </a:lnTo>
                  <a:cubicBezTo>
                    <a:pt x="86362" y="135731"/>
                    <a:pt x="86395" y="135531"/>
                    <a:pt x="86428" y="135498"/>
                  </a:cubicBezTo>
                  <a:lnTo>
                    <a:pt x="86428" y="135431"/>
                  </a:lnTo>
                  <a:cubicBezTo>
                    <a:pt x="86562" y="135164"/>
                    <a:pt x="86729" y="134764"/>
                    <a:pt x="86528" y="134397"/>
                  </a:cubicBezTo>
                  <a:cubicBezTo>
                    <a:pt x="86495" y="134197"/>
                    <a:pt x="86328" y="134097"/>
                    <a:pt x="86162" y="134097"/>
                  </a:cubicBezTo>
                  <a:cubicBezTo>
                    <a:pt x="86061" y="134097"/>
                    <a:pt x="86028" y="134097"/>
                    <a:pt x="85928" y="134163"/>
                  </a:cubicBezTo>
                  <a:lnTo>
                    <a:pt x="85261" y="134230"/>
                  </a:lnTo>
                  <a:lnTo>
                    <a:pt x="85194" y="134264"/>
                  </a:lnTo>
                  <a:cubicBezTo>
                    <a:pt x="85161" y="134264"/>
                    <a:pt x="85094" y="134264"/>
                    <a:pt x="85027" y="134330"/>
                  </a:cubicBezTo>
                  <a:lnTo>
                    <a:pt x="84594" y="134397"/>
                  </a:lnTo>
                  <a:cubicBezTo>
                    <a:pt x="84560" y="134364"/>
                    <a:pt x="84527" y="134364"/>
                    <a:pt x="84427" y="134364"/>
                  </a:cubicBezTo>
                  <a:cubicBezTo>
                    <a:pt x="84360" y="134364"/>
                    <a:pt x="84327" y="134364"/>
                    <a:pt x="84260" y="134397"/>
                  </a:cubicBezTo>
                  <a:cubicBezTo>
                    <a:pt x="84160" y="134364"/>
                    <a:pt x="83993" y="134364"/>
                    <a:pt x="83860" y="134364"/>
                  </a:cubicBezTo>
                  <a:cubicBezTo>
                    <a:pt x="83726" y="134364"/>
                    <a:pt x="83593" y="134364"/>
                    <a:pt x="83493" y="134397"/>
                  </a:cubicBezTo>
                  <a:cubicBezTo>
                    <a:pt x="83426" y="134397"/>
                    <a:pt x="83393" y="134430"/>
                    <a:pt x="83326" y="134430"/>
                  </a:cubicBezTo>
                  <a:cubicBezTo>
                    <a:pt x="83193" y="134497"/>
                    <a:pt x="83093" y="134497"/>
                    <a:pt x="83026" y="134497"/>
                  </a:cubicBezTo>
                  <a:lnTo>
                    <a:pt x="82926" y="134497"/>
                  </a:lnTo>
                  <a:lnTo>
                    <a:pt x="82759" y="134530"/>
                  </a:lnTo>
                  <a:lnTo>
                    <a:pt x="82526" y="134530"/>
                  </a:lnTo>
                  <a:cubicBezTo>
                    <a:pt x="82492" y="134530"/>
                    <a:pt x="82392" y="134530"/>
                    <a:pt x="82359" y="134564"/>
                  </a:cubicBezTo>
                  <a:lnTo>
                    <a:pt x="82325" y="134564"/>
                  </a:lnTo>
                  <a:cubicBezTo>
                    <a:pt x="81925" y="134564"/>
                    <a:pt x="81692" y="134764"/>
                    <a:pt x="81492" y="134897"/>
                  </a:cubicBezTo>
                  <a:lnTo>
                    <a:pt x="81325" y="134897"/>
                  </a:lnTo>
                  <a:cubicBezTo>
                    <a:pt x="81358" y="134864"/>
                    <a:pt x="81391" y="134764"/>
                    <a:pt x="81391" y="134731"/>
                  </a:cubicBezTo>
                  <a:cubicBezTo>
                    <a:pt x="81425" y="134564"/>
                    <a:pt x="81391" y="134430"/>
                    <a:pt x="81225" y="134264"/>
                  </a:cubicBezTo>
                  <a:lnTo>
                    <a:pt x="81191" y="134230"/>
                  </a:lnTo>
                  <a:lnTo>
                    <a:pt x="80991" y="134063"/>
                  </a:lnTo>
                  <a:cubicBezTo>
                    <a:pt x="80891" y="133930"/>
                    <a:pt x="80824" y="133897"/>
                    <a:pt x="80691" y="133897"/>
                  </a:cubicBezTo>
                  <a:cubicBezTo>
                    <a:pt x="80591" y="133830"/>
                    <a:pt x="80524" y="133763"/>
                    <a:pt x="80391" y="133763"/>
                  </a:cubicBezTo>
                  <a:cubicBezTo>
                    <a:pt x="80357" y="133763"/>
                    <a:pt x="80257" y="133730"/>
                    <a:pt x="80191" y="133696"/>
                  </a:cubicBezTo>
                  <a:cubicBezTo>
                    <a:pt x="80157" y="133663"/>
                    <a:pt x="80091" y="133663"/>
                    <a:pt x="80024" y="133596"/>
                  </a:cubicBezTo>
                  <a:cubicBezTo>
                    <a:pt x="79990" y="133563"/>
                    <a:pt x="79924" y="133530"/>
                    <a:pt x="79857" y="133530"/>
                  </a:cubicBezTo>
                  <a:lnTo>
                    <a:pt x="79824" y="133530"/>
                  </a:lnTo>
                  <a:lnTo>
                    <a:pt x="79757" y="133496"/>
                  </a:lnTo>
                  <a:lnTo>
                    <a:pt x="79690" y="133396"/>
                  </a:lnTo>
                  <a:cubicBezTo>
                    <a:pt x="79490" y="133263"/>
                    <a:pt x="79257" y="133196"/>
                    <a:pt x="79023" y="133196"/>
                  </a:cubicBezTo>
                  <a:cubicBezTo>
                    <a:pt x="78890" y="132929"/>
                    <a:pt x="78690" y="132729"/>
                    <a:pt x="78389" y="132696"/>
                  </a:cubicBezTo>
                  <a:lnTo>
                    <a:pt x="78189" y="132696"/>
                  </a:lnTo>
                  <a:lnTo>
                    <a:pt x="78089" y="132662"/>
                  </a:lnTo>
                  <a:lnTo>
                    <a:pt x="77689" y="132662"/>
                  </a:lnTo>
                  <a:cubicBezTo>
                    <a:pt x="77822" y="132596"/>
                    <a:pt x="77889" y="132529"/>
                    <a:pt x="77989" y="132362"/>
                  </a:cubicBezTo>
                  <a:lnTo>
                    <a:pt x="78022" y="132229"/>
                  </a:lnTo>
                  <a:lnTo>
                    <a:pt x="78022" y="132162"/>
                  </a:lnTo>
                  <a:cubicBezTo>
                    <a:pt x="78056" y="132162"/>
                    <a:pt x="78089" y="132195"/>
                    <a:pt x="78189" y="132195"/>
                  </a:cubicBezTo>
                  <a:cubicBezTo>
                    <a:pt x="78256" y="132229"/>
                    <a:pt x="78356" y="132229"/>
                    <a:pt x="78423" y="132229"/>
                  </a:cubicBezTo>
                  <a:lnTo>
                    <a:pt x="78656" y="132229"/>
                  </a:lnTo>
                  <a:cubicBezTo>
                    <a:pt x="78923" y="132396"/>
                    <a:pt x="79090" y="132496"/>
                    <a:pt x="79257" y="132496"/>
                  </a:cubicBezTo>
                  <a:cubicBezTo>
                    <a:pt x="79490" y="132496"/>
                    <a:pt x="79590" y="132362"/>
                    <a:pt x="79724" y="132229"/>
                  </a:cubicBezTo>
                  <a:lnTo>
                    <a:pt x="79824" y="132195"/>
                  </a:lnTo>
                  <a:cubicBezTo>
                    <a:pt x="80024" y="132095"/>
                    <a:pt x="80224" y="131929"/>
                    <a:pt x="80357" y="131695"/>
                  </a:cubicBezTo>
                  <a:lnTo>
                    <a:pt x="80658" y="131528"/>
                  </a:lnTo>
                  <a:cubicBezTo>
                    <a:pt x="80924" y="131395"/>
                    <a:pt x="81158" y="131161"/>
                    <a:pt x="81325" y="130828"/>
                  </a:cubicBezTo>
                  <a:lnTo>
                    <a:pt x="81358" y="130728"/>
                  </a:lnTo>
                  <a:lnTo>
                    <a:pt x="81358" y="130661"/>
                  </a:lnTo>
                  <a:cubicBezTo>
                    <a:pt x="81358" y="130494"/>
                    <a:pt x="81325" y="130361"/>
                    <a:pt x="81225" y="130261"/>
                  </a:cubicBezTo>
                  <a:cubicBezTo>
                    <a:pt x="81258" y="130161"/>
                    <a:pt x="81258" y="130027"/>
                    <a:pt x="81258" y="129860"/>
                  </a:cubicBezTo>
                  <a:cubicBezTo>
                    <a:pt x="81258" y="129760"/>
                    <a:pt x="81258" y="129760"/>
                    <a:pt x="81358" y="129694"/>
                  </a:cubicBezTo>
                  <a:cubicBezTo>
                    <a:pt x="81425" y="129560"/>
                    <a:pt x="81492" y="129427"/>
                    <a:pt x="81425" y="129327"/>
                  </a:cubicBezTo>
                  <a:cubicBezTo>
                    <a:pt x="81425" y="129227"/>
                    <a:pt x="81391" y="129160"/>
                    <a:pt x="81258" y="129060"/>
                  </a:cubicBezTo>
                  <a:lnTo>
                    <a:pt x="81258" y="129026"/>
                  </a:lnTo>
                  <a:lnTo>
                    <a:pt x="81325" y="128926"/>
                  </a:lnTo>
                  <a:cubicBezTo>
                    <a:pt x="81391" y="128726"/>
                    <a:pt x="81492" y="128393"/>
                    <a:pt x="81225" y="128092"/>
                  </a:cubicBezTo>
                  <a:lnTo>
                    <a:pt x="81191" y="128059"/>
                  </a:lnTo>
                  <a:lnTo>
                    <a:pt x="81158" y="128059"/>
                  </a:lnTo>
                  <a:cubicBezTo>
                    <a:pt x="81091" y="128026"/>
                    <a:pt x="81058" y="128026"/>
                    <a:pt x="81025" y="128026"/>
                  </a:cubicBezTo>
                  <a:lnTo>
                    <a:pt x="81058" y="128026"/>
                  </a:lnTo>
                  <a:cubicBezTo>
                    <a:pt x="81258" y="128026"/>
                    <a:pt x="81492" y="127992"/>
                    <a:pt x="81692" y="127826"/>
                  </a:cubicBezTo>
                  <a:cubicBezTo>
                    <a:pt x="81825" y="128026"/>
                    <a:pt x="81992" y="128193"/>
                    <a:pt x="82259" y="128193"/>
                  </a:cubicBezTo>
                  <a:cubicBezTo>
                    <a:pt x="82392" y="128193"/>
                    <a:pt x="82526" y="128159"/>
                    <a:pt x="82692" y="128092"/>
                  </a:cubicBezTo>
                  <a:lnTo>
                    <a:pt x="82926" y="128059"/>
                  </a:lnTo>
                  <a:lnTo>
                    <a:pt x="83059" y="128059"/>
                  </a:lnTo>
                  <a:cubicBezTo>
                    <a:pt x="83159" y="128059"/>
                    <a:pt x="83326" y="128026"/>
                    <a:pt x="83426" y="127859"/>
                  </a:cubicBezTo>
                  <a:lnTo>
                    <a:pt x="83526" y="127826"/>
                  </a:lnTo>
                  <a:lnTo>
                    <a:pt x="83560" y="127826"/>
                  </a:lnTo>
                  <a:cubicBezTo>
                    <a:pt x="83660" y="127759"/>
                    <a:pt x="83726" y="127759"/>
                    <a:pt x="83827" y="127659"/>
                  </a:cubicBezTo>
                  <a:lnTo>
                    <a:pt x="83893" y="127592"/>
                  </a:lnTo>
                  <a:lnTo>
                    <a:pt x="83927" y="127592"/>
                  </a:lnTo>
                  <a:cubicBezTo>
                    <a:pt x="84027" y="127559"/>
                    <a:pt x="84193" y="127525"/>
                    <a:pt x="84260" y="127325"/>
                  </a:cubicBezTo>
                  <a:lnTo>
                    <a:pt x="84527" y="126992"/>
                  </a:lnTo>
                  <a:lnTo>
                    <a:pt x="84560" y="126925"/>
                  </a:lnTo>
                  <a:cubicBezTo>
                    <a:pt x="84727" y="126825"/>
                    <a:pt x="84927" y="126658"/>
                    <a:pt x="84994" y="126391"/>
                  </a:cubicBezTo>
                  <a:cubicBezTo>
                    <a:pt x="85061" y="126091"/>
                    <a:pt x="84894" y="125891"/>
                    <a:pt x="84761" y="125824"/>
                  </a:cubicBezTo>
                  <a:lnTo>
                    <a:pt x="84727" y="125757"/>
                  </a:lnTo>
                  <a:cubicBezTo>
                    <a:pt x="84660" y="125691"/>
                    <a:pt x="84694" y="125557"/>
                    <a:pt x="84727" y="125357"/>
                  </a:cubicBezTo>
                  <a:lnTo>
                    <a:pt x="84861" y="125324"/>
                  </a:lnTo>
                  <a:cubicBezTo>
                    <a:pt x="84927" y="125357"/>
                    <a:pt x="85027" y="125391"/>
                    <a:pt x="85061" y="125391"/>
                  </a:cubicBezTo>
                  <a:cubicBezTo>
                    <a:pt x="85194" y="125391"/>
                    <a:pt x="85361" y="125324"/>
                    <a:pt x="85494" y="125157"/>
                  </a:cubicBezTo>
                  <a:cubicBezTo>
                    <a:pt x="85528" y="125090"/>
                    <a:pt x="85561" y="125024"/>
                    <a:pt x="85561" y="124990"/>
                  </a:cubicBezTo>
                  <a:lnTo>
                    <a:pt x="85561" y="124924"/>
                  </a:lnTo>
                  <a:cubicBezTo>
                    <a:pt x="85695" y="124890"/>
                    <a:pt x="85761" y="124757"/>
                    <a:pt x="85861" y="124657"/>
                  </a:cubicBezTo>
                  <a:cubicBezTo>
                    <a:pt x="85928" y="124590"/>
                    <a:pt x="85928" y="124523"/>
                    <a:pt x="85995" y="124490"/>
                  </a:cubicBezTo>
                  <a:cubicBezTo>
                    <a:pt x="85995" y="124423"/>
                    <a:pt x="86028" y="124390"/>
                    <a:pt x="86028" y="124390"/>
                  </a:cubicBezTo>
                  <a:cubicBezTo>
                    <a:pt x="86395" y="124323"/>
                    <a:pt x="86495" y="124023"/>
                    <a:pt x="86528" y="123823"/>
                  </a:cubicBezTo>
                  <a:cubicBezTo>
                    <a:pt x="86528" y="123723"/>
                    <a:pt x="86562" y="123689"/>
                    <a:pt x="86562" y="123656"/>
                  </a:cubicBezTo>
                  <a:lnTo>
                    <a:pt x="86695" y="123489"/>
                  </a:lnTo>
                  <a:cubicBezTo>
                    <a:pt x="86829" y="123389"/>
                    <a:pt x="86929" y="123322"/>
                    <a:pt x="87029" y="123256"/>
                  </a:cubicBezTo>
                  <a:lnTo>
                    <a:pt x="87096" y="123189"/>
                  </a:lnTo>
                  <a:lnTo>
                    <a:pt x="87596" y="122989"/>
                  </a:lnTo>
                  <a:cubicBezTo>
                    <a:pt x="88063" y="122889"/>
                    <a:pt x="88063" y="122555"/>
                    <a:pt x="88096" y="122355"/>
                  </a:cubicBezTo>
                  <a:lnTo>
                    <a:pt x="88096" y="122222"/>
                  </a:lnTo>
                  <a:lnTo>
                    <a:pt x="88096" y="122088"/>
                  </a:lnTo>
                  <a:cubicBezTo>
                    <a:pt x="88163" y="121921"/>
                    <a:pt x="88196" y="121755"/>
                    <a:pt x="88196" y="121588"/>
                  </a:cubicBezTo>
                  <a:lnTo>
                    <a:pt x="88230" y="121354"/>
                  </a:lnTo>
                  <a:lnTo>
                    <a:pt x="88230" y="121254"/>
                  </a:lnTo>
                  <a:cubicBezTo>
                    <a:pt x="88230" y="121221"/>
                    <a:pt x="88230" y="121188"/>
                    <a:pt x="88263" y="121154"/>
                  </a:cubicBezTo>
                  <a:cubicBezTo>
                    <a:pt x="88330" y="121087"/>
                    <a:pt x="88330" y="121054"/>
                    <a:pt x="88330" y="120987"/>
                  </a:cubicBezTo>
                  <a:cubicBezTo>
                    <a:pt x="88396" y="120721"/>
                    <a:pt x="88430" y="120520"/>
                    <a:pt x="88396" y="120254"/>
                  </a:cubicBezTo>
                  <a:lnTo>
                    <a:pt x="88396" y="120220"/>
                  </a:lnTo>
                  <a:cubicBezTo>
                    <a:pt x="88497" y="119653"/>
                    <a:pt x="88697" y="119086"/>
                    <a:pt x="88930" y="118686"/>
                  </a:cubicBezTo>
                  <a:lnTo>
                    <a:pt x="88930" y="118586"/>
                  </a:lnTo>
                  <a:cubicBezTo>
                    <a:pt x="89164" y="118486"/>
                    <a:pt x="89164" y="118252"/>
                    <a:pt x="89197" y="118152"/>
                  </a:cubicBezTo>
                  <a:cubicBezTo>
                    <a:pt x="89264" y="118019"/>
                    <a:pt x="89364" y="117852"/>
                    <a:pt x="89397" y="117718"/>
                  </a:cubicBezTo>
                  <a:lnTo>
                    <a:pt x="89431" y="117652"/>
                  </a:lnTo>
                  <a:lnTo>
                    <a:pt x="89431" y="117552"/>
                  </a:lnTo>
                  <a:cubicBezTo>
                    <a:pt x="89431" y="117518"/>
                    <a:pt x="89431" y="117485"/>
                    <a:pt x="89497" y="117385"/>
                  </a:cubicBezTo>
                  <a:cubicBezTo>
                    <a:pt x="89531" y="117251"/>
                    <a:pt x="89564" y="117085"/>
                    <a:pt x="89531" y="116918"/>
                  </a:cubicBezTo>
                  <a:lnTo>
                    <a:pt x="89497" y="116851"/>
                  </a:lnTo>
                  <a:cubicBezTo>
                    <a:pt x="89497" y="116851"/>
                    <a:pt x="89497" y="116818"/>
                    <a:pt x="89531" y="116751"/>
                  </a:cubicBezTo>
                  <a:cubicBezTo>
                    <a:pt x="89531" y="116718"/>
                    <a:pt x="89564" y="116684"/>
                    <a:pt x="89564" y="116651"/>
                  </a:cubicBezTo>
                  <a:cubicBezTo>
                    <a:pt x="89664" y="116518"/>
                    <a:pt x="89731" y="116384"/>
                    <a:pt x="89764" y="116217"/>
                  </a:cubicBezTo>
                  <a:cubicBezTo>
                    <a:pt x="90264" y="115984"/>
                    <a:pt x="90398" y="115650"/>
                    <a:pt x="90231" y="115350"/>
                  </a:cubicBezTo>
                  <a:cubicBezTo>
                    <a:pt x="90164" y="115150"/>
                    <a:pt x="90164" y="114983"/>
                    <a:pt x="90098" y="114850"/>
                  </a:cubicBezTo>
                  <a:lnTo>
                    <a:pt x="90098" y="114650"/>
                  </a:lnTo>
                  <a:lnTo>
                    <a:pt x="90098" y="114316"/>
                  </a:lnTo>
                  <a:cubicBezTo>
                    <a:pt x="90098" y="114216"/>
                    <a:pt x="90098" y="114149"/>
                    <a:pt x="90164" y="114049"/>
                  </a:cubicBezTo>
                  <a:cubicBezTo>
                    <a:pt x="90164" y="114016"/>
                    <a:pt x="90198" y="113916"/>
                    <a:pt x="90198" y="113849"/>
                  </a:cubicBezTo>
                  <a:cubicBezTo>
                    <a:pt x="90198" y="113682"/>
                    <a:pt x="90198" y="113549"/>
                    <a:pt x="90164" y="113415"/>
                  </a:cubicBezTo>
                  <a:cubicBezTo>
                    <a:pt x="90098" y="113382"/>
                    <a:pt x="90064" y="113349"/>
                    <a:pt x="90064" y="113282"/>
                  </a:cubicBezTo>
                  <a:cubicBezTo>
                    <a:pt x="90064" y="113282"/>
                    <a:pt x="90064" y="113249"/>
                    <a:pt x="90031" y="113249"/>
                  </a:cubicBezTo>
                  <a:lnTo>
                    <a:pt x="89931" y="112415"/>
                  </a:lnTo>
                  <a:lnTo>
                    <a:pt x="89931" y="112381"/>
                  </a:lnTo>
                  <a:cubicBezTo>
                    <a:pt x="89931" y="112248"/>
                    <a:pt x="89931" y="112114"/>
                    <a:pt x="89864" y="112014"/>
                  </a:cubicBezTo>
                  <a:lnTo>
                    <a:pt x="89764" y="111614"/>
                  </a:lnTo>
                  <a:cubicBezTo>
                    <a:pt x="89697" y="111280"/>
                    <a:pt x="89531" y="111047"/>
                    <a:pt x="89330" y="110880"/>
                  </a:cubicBezTo>
                  <a:lnTo>
                    <a:pt x="89064" y="110613"/>
                  </a:lnTo>
                  <a:cubicBezTo>
                    <a:pt x="88863" y="110413"/>
                    <a:pt x="88597" y="110180"/>
                    <a:pt x="88363" y="110013"/>
                  </a:cubicBezTo>
                  <a:lnTo>
                    <a:pt x="88230" y="109879"/>
                  </a:lnTo>
                  <a:cubicBezTo>
                    <a:pt x="88196" y="109846"/>
                    <a:pt x="88163" y="109779"/>
                    <a:pt x="88063" y="109746"/>
                  </a:cubicBezTo>
                  <a:cubicBezTo>
                    <a:pt x="88030" y="109713"/>
                    <a:pt x="87996" y="109713"/>
                    <a:pt x="87996" y="109713"/>
                  </a:cubicBezTo>
                  <a:cubicBezTo>
                    <a:pt x="87863" y="109579"/>
                    <a:pt x="87663" y="109446"/>
                    <a:pt x="87529" y="109379"/>
                  </a:cubicBezTo>
                  <a:cubicBezTo>
                    <a:pt x="87496" y="109346"/>
                    <a:pt x="87429" y="109346"/>
                    <a:pt x="87396" y="109279"/>
                  </a:cubicBezTo>
                  <a:cubicBezTo>
                    <a:pt x="87362" y="109246"/>
                    <a:pt x="87362" y="109212"/>
                    <a:pt x="87329" y="109212"/>
                  </a:cubicBezTo>
                  <a:cubicBezTo>
                    <a:pt x="87262" y="109112"/>
                    <a:pt x="87229" y="109046"/>
                    <a:pt x="87162" y="109012"/>
                  </a:cubicBezTo>
                  <a:cubicBezTo>
                    <a:pt x="87062" y="108912"/>
                    <a:pt x="86995" y="108879"/>
                    <a:pt x="86862" y="108845"/>
                  </a:cubicBezTo>
                  <a:lnTo>
                    <a:pt x="86762" y="108745"/>
                  </a:lnTo>
                  <a:cubicBezTo>
                    <a:pt x="86729" y="108679"/>
                    <a:pt x="86662" y="108545"/>
                    <a:pt x="86528" y="108445"/>
                  </a:cubicBezTo>
                  <a:lnTo>
                    <a:pt x="86395" y="108345"/>
                  </a:lnTo>
                  <a:cubicBezTo>
                    <a:pt x="86362" y="108278"/>
                    <a:pt x="86328" y="108245"/>
                    <a:pt x="86228" y="108212"/>
                  </a:cubicBezTo>
                  <a:cubicBezTo>
                    <a:pt x="85928" y="108045"/>
                    <a:pt x="85661" y="107878"/>
                    <a:pt x="85361" y="107745"/>
                  </a:cubicBezTo>
                  <a:cubicBezTo>
                    <a:pt x="85161" y="107678"/>
                    <a:pt x="84994" y="107578"/>
                    <a:pt x="84727" y="107544"/>
                  </a:cubicBezTo>
                  <a:cubicBezTo>
                    <a:pt x="84660" y="107544"/>
                    <a:pt x="84594" y="107511"/>
                    <a:pt x="84527" y="107511"/>
                  </a:cubicBezTo>
                  <a:cubicBezTo>
                    <a:pt x="84494" y="107511"/>
                    <a:pt x="84427" y="107511"/>
                    <a:pt x="84394" y="107444"/>
                  </a:cubicBezTo>
                  <a:cubicBezTo>
                    <a:pt x="84360" y="107444"/>
                    <a:pt x="84327" y="107444"/>
                    <a:pt x="84260" y="107411"/>
                  </a:cubicBezTo>
                  <a:lnTo>
                    <a:pt x="83860" y="107411"/>
                  </a:lnTo>
                  <a:cubicBezTo>
                    <a:pt x="83760" y="107411"/>
                    <a:pt x="83693" y="107411"/>
                    <a:pt x="83593" y="107378"/>
                  </a:cubicBezTo>
                  <a:cubicBezTo>
                    <a:pt x="83526" y="107378"/>
                    <a:pt x="83426" y="107344"/>
                    <a:pt x="83393" y="107278"/>
                  </a:cubicBezTo>
                  <a:lnTo>
                    <a:pt x="83360" y="107244"/>
                  </a:lnTo>
                  <a:cubicBezTo>
                    <a:pt x="83226" y="107211"/>
                    <a:pt x="83059" y="107178"/>
                    <a:pt x="82893" y="107111"/>
                  </a:cubicBezTo>
                  <a:cubicBezTo>
                    <a:pt x="82792" y="107111"/>
                    <a:pt x="82759" y="107077"/>
                    <a:pt x="82626" y="107044"/>
                  </a:cubicBezTo>
                  <a:lnTo>
                    <a:pt x="82459" y="106944"/>
                  </a:lnTo>
                  <a:cubicBezTo>
                    <a:pt x="82359" y="106877"/>
                    <a:pt x="82225" y="106844"/>
                    <a:pt x="82059" y="106777"/>
                  </a:cubicBezTo>
                  <a:cubicBezTo>
                    <a:pt x="81959" y="106744"/>
                    <a:pt x="81925" y="106744"/>
                    <a:pt x="81858" y="106744"/>
                  </a:cubicBezTo>
                  <a:cubicBezTo>
                    <a:pt x="81792" y="106744"/>
                    <a:pt x="81725" y="106744"/>
                    <a:pt x="81625" y="106777"/>
                  </a:cubicBezTo>
                  <a:cubicBezTo>
                    <a:pt x="81458" y="106877"/>
                    <a:pt x="81425" y="106944"/>
                    <a:pt x="81391" y="107044"/>
                  </a:cubicBezTo>
                  <a:cubicBezTo>
                    <a:pt x="81225" y="107011"/>
                    <a:pt x="81025" y="107011"/>
                    <a:pt x="80858" y="106944"/>
                  </a:cubicBezTo>
                  <a:cubicBezTo>
                    <a:pt x="80558" y="106911"/>
                    <a:pt x="80224" y="106844"/>
                    <a:pt x="79890" y="106844"/>
                  </a:cubicBezTo>
                  <a:lnTo>
                    <a:pt x="79724" y="106844"/>
                  </a:lnTo>
                  <a:cubicBezTo>
                    <a:pt x="79724" y="106844"/>
                    <a:pt x="79690" y="106777"/>
                    <a:pt x="79624" y="106777"/>
                  </a:cubicBezTo>
                  <a:lnTo>
                    <a:pt x="79423" y="106711"/>
                  </a:lnTo>
                  <a:lnTo>
                    <a:pt x="79290" y="106711"/>
                  </a:lnTo>
                  <a:cubicBezTo>
                    <a:pt x="79223" y="106711"/>
                    <a:pt x="79123" y="106677"/>
                    <a:pt x="79056" y="106677"/>
                  </a:cubicBezTo>
                  <a:cubicBezTo>
                    <a:pt x="78956" y="106677"/>
                    <a:pt x="78890" y="106677"/>
                    <a:pt x="78790" y="106711"/>
                  </a:cubicBezTo>
                  <a:lnTo>
                    <a:pt x="78723" y="106711"/>
                  </a:lnTo>
                  <a:cubicBezTo>
                    <a:pt x="78690" y="106677"/>
                    <a:pt x="78589" y="106677"/>
                    <a:pt x="78556" y="106677"/>
                  </a:cubicBezTo>
                  <a:cubicBezTo>
                    <a:pt x="78423" y="106677"/>
                    <a:pt x="78356" y="106711"/>
                    <a:pt x="78256" y="106777"/>
                  </a:cubicBezTo>
                  <a:cubicBezTo>
                    <a:pt x="78189" y="106877"/>
                    <a:pt x="78122" y="106877"/>
                    <a:pt x="78022" y="106877"/>
                  </a:cubicBezTo>
                  <a:lnTo>
                    <a:pt x="77589" y="106877"/>
                  </a:lnTo>
                  <a:cubicBezTo>
                    <a:pt x="77022" y="106877"/>
                    <a:pt x="76588" y="107111"/>
                    <a:pt x="76355" y="107678"/>
                  </a:cubicBezTo>
                  <a:lnTo>
                    <a:pt x="76288" y="107778"/>
                  </a:lnTo>
                  <a:cubicBezTo>
                    <a:pt x="76254" y="107878"/>
                    <a:pt x="76221" y="108011"/>
                    <a:pt x="76188" y="108078"/>
                  </a:cubicBezTo>
                  <a:cubicBezTo>
                    <a:pt x="76121" y="108178"/>
                    <a:pt x="76088" y="108245"/>
                    <a:pt x="76121" y="108412"/>
                  </a:cubicBezTo>
                  <a:cubicBezTo>
                    <a:pt x="76188" y="108512"/>
                    <a:pt x="76121" y="108579"/>
                    <a:pt x="76054" y="108712"/>
                  </a:cubicBezTo>
                  <a:lnTo>
                    <a:pt x="76021" y="108779"/>
                  </a:lnTo>
                  <a:lnTo>
                    <a:pt x="75954" y="108912"/>
                  </a:lnTo>
                  <a:cubicBezTo>
                    <a:pt x="75954" y="109112"/>
                    <a:pt x="75854" y="109246"/>
                    <a:pt x="75587" y="109446"/>
                  </a:cubicBezTo>
                  <a:cubicBezTo>
                    <a:pt x="75454" y="109579"/>
                    <a:pt x="75287" y="109713"/>
                    <a:pt x="75220" y="109879"/>
                  </a:cubicBezTo>
                  <a:cubicBezTo>
                    <a:pt x="75054" y="109779"/>
                    <a:pt x="74887" y="109713"/>
                    <a:pt x="74687" y="109713"/>
                  </a:cubicBezTo>
                  <a:lnTo>
                    <a:pt x="74353" y="109713"/>
                  </a:lnTo>
                  <a:cubicBezTo>
                    <a:pt x="74220" y="109713"/>
                    <a:pt x="74053" y="109679"/>
                    <a:pt x="73919" y="109579"/>
                  </a:cubicBezTo>
                  <a:lnTo>
                    <a:pt x="73786" y="109346"/>
                  </a:lnTo>
                  <a:cubicBezTo>
                    <a:pt x="73786" y="109279"/>
                    <a:pt x="73753" y="109246"/>
                    <a:pt x="73753" y="109246"/>
                  </a:cubicBezTo>
                  <a:cubicBezTo>
                    <a:pt x="73719" y="109179"/>
                    <a:pt x="73686" y="109012"/>
                    <a:pt x="73586" y="108945"/>
                  </a:cubicBezTo>
                  <a:cubicBezTo>
                    <a:pt x="73519" y="108879"/>
                    <a:pt x="73452" y="108779"/>
                    <a:pt x="73386" y="108745"/>
                  </a:cubicBezTo>
                  <a:cubicBezTo>
                    <a:pt x="73219" y="108612"/>
                    <a:pt x="73052" y="108545"/>
                    <a:pt x="72785" y="108445"/>
                  </a:cubicBezTo>
                  <a:cubicBezTo>
                    <a:pt x="72752" y="108445"/>
                    <a:pt x="72719" y="108412"/>
                    <a:pt x="72619" y="108412"/>
                  </a:cubicBezTo>
                  <a:cubicBezTo>
                    <a:pt x="72552" y="108412"/>
                    <a:pt x="72418" y="108412"/>
                    <a:pt x="72352" y="108378"/>
                  </a:cubicBezTo>
                  <a:cubicBezTo>
                    <a:pt x="72452" y="108278"/>
                    <a:pt x="72552" y="108112"/>
                    <a:pt x="72552" y="108045"/>
                  </a:cubicBezTo>
                  <a:cubicBezTo>
                    <a:pt x="72552" y="108011"/>
                    <a:pt x="72552" y="108011"/>
                    <a:pt x="72585" y="107945"/>
                  </a:cubicBezTo>
                  <a:cubicBezTo>
                    <a:pt x="72752" y="107511"/>
                    <a:pt x="73019" y="107178"/>
                    <a:pt x="73386" y="106877"/>
                  </a:cubicBezTo>
                  <a:cubicBezTo>
                    <a:pt x="73452" y="106777"/>
                    <a:pt x="73519" y="106711"/>
                    <a:pt x="73586" y="106610"/>
                  </a:cubicBezTo>
                  <a:cubicBezTo>
                    <a:pt x="73619" y="106577"/>
                    <a:pt x="73686" y="106510"/>
                    <a:pt x="73719" y="106444"/>
                  </a:cubicBezTo>
                  <a:cubicBezTo>
                    <a:pt x="74020" y="106277"/>
                    <a:pt x="74220" y="106043"/>
                    <a:pt x="74386" y="105843"/>
                  </a:cubicBezTo>
                  <a:lnTo>
                    <a:pt x="74587" y="105610"/>
                  </a:lnTo>
                  <a:cubicBezTo>
                    <a:pt x="74620" y="105576"/>
                    <a:pt x="74687" y="105543"/>
                    <a:pt x="74787" y="105543"/>
                  </a:cubicBezTo>
                  <a:cubicBezTo>
                    <a:pt x="74920" y="105543"/>
                    <a:pt x="75087" y="105510"/>
                    <a:pt x="75220" y="105410"/>
                  </a:cubicBezTo>
                  <a:lnTo>
                    <a:pt x="75254" y="105376"/>
                  </a:lnTo>
                  <a:cubicBezTo>
                    <a:pt x="75387" y="105176"/>
                    <a:pt x="75421" y="105009"/>
                    <a:pt x="75421" y="104776"/>
                  </a:cubicBezTo>
                  <a:lnTo>
                    <a:pt x="75421" y="104709"/>
                  </a:lnTo>
                  <a:cubicBezTo>
                    <a:pt x="75421" y="104676"/>
                    <a:pt x="75421" y="104609"/>
                    <a:pt x="75454" y="104576"/>
                  </a:cubicBezTo>
                  <a:cubicBezTo>
                    <a:pt x="75521" y="104509"/>
                    <a:pt x="75521" y="104409"/>
                    <a:pt x="75521" y="104342"/>
                  </a:cubicBezTo>
                  <a:lnTo>
                    <a:pt x="75521" y="104242"/>
                  </a:lnTo>
                  <a:cubicBezTo>
                    <a:pt x="75521" y="103942"/>
                    <a:pt x="75521" y="103675"/>
                    <a:pt x="75454" y="103341"/>
                  </a:cubicBezTo>
                  <a:cubicBezTo>
                    <a:pt x="75421" y="103241"/>
                    <a:pt x="75421" y="103175"/>
                    <a:pt x="75387" y="103108"/>
                  </a:cubicBezTo>
                  <a:cubicBezTo>
                    <a:pt x="75387" y="103075"/>
                    <a:pt x="75354" y="103008"/>
                    <a:pt x="75354" y="103008"/>
                  </a:cubicBezTo>
                  <a:lnTo>
                    <a:pt x="75354" y="102874"/>
                  </a:lnTo>
                  <a:cubicBezTo>
                    <a:pt x="75354" y="102741"/>
                    <a:pt x="75354" y="102574"/>
                    <a:pt x="75254" y="102407"/>
                  </a:cubicBezTo>
                  <a:lnTo>
                    <a:pt x="75220" y="102341"/>
                  </a:lnTo>
                  <a:cubicBezTo>
                    <a:pt x="75187" y="102241"/>
                    <a:pt x="75120" y="102107"/>
                    <a:pt x="75087" y="102040"/>
                  </a:cubicBezTo>
                  <a:cubicBezTo>
                    <a:pt x="75054" y="101907"/>
                    <a:pt x="74954" y="101774"/>
                    <a:pt x="74887" y="101707"/>
                  </a:cubicBezTo>
                  <a:cubicBezTo>
                    <a:pt x="74853" y="101674"/>
                    <a:pt x="74853" y="101573"/>
                    <a:pt x="74787" y="101540"/>
                  </a:cubicBezTo>
                  <a:cubicBezTo>
                    <a:pt x="74787" y="101507"/>
                    <a:pt x="74753" y="101440"/>
                    <a:pt x="74753" y="101407"/>
                  </a:cubicBezTo>
                  <a:cubicBezTo>
                    <a:pt x="74753" y="101373"/>
                    <a:pt x="74720" y="101340"/>
                    <a:pt x="74720" y="101340"/>
                  </a:cubicBezTo>
                  <a:cubicBezTo>
                    <a:pt x="74620" y="101173"/>
                    <a:pt x="74587" y="101006"/>
                    <a:pt x="74520" y="100840"/>
                  </a:cubicBezTo>
                  <a:cubicBezTo>
                    <a:pt x="74520" y="100773"/>
                    <a:pt x="74453" y="100740"/>
                    <a:pt x="74453" y="100740"/>
                  </a:cubicBezTo>
                  <a:cubicBezTo>
                    <a:pt x="74420" y="100673"/>
                    <a:pt x="74386" y="100606"/>
                    <a:pt x="74353" y="100539"/>
                  </a:cubicBezTo>
                  <a:cubicBezTo>
                    <a:pt x="74286" y="100439"/>
                    <a:pt x="74253" y="100406"/>
                    <a:pt x="74220" y="100273"/>
                  </a:cubicBezTo>
                  <a:cubicBezTo>
                    <a:pt x="74220" y="100239"/>
                    <a:pt x="74186" y="100206"/>
                    <a:pt x="74186" y="100206"/>
                  </a:cubicBezTo>
                  <a:cubicBezTo>
                    <a:pt x="74120" y="100106"/>
                    <a:pt x="74086" y="100039"/>
                    <a:pt x="74086" y="99939"/>
                  </a:cubicBezTo>
                  <a:lnTo>
                    <a:pt x="74053" y="99872"/>
                  </a:lnTo>
                  <a:cubicBezTo>
                    <a:pt x="74020" y="99772"/>
                    <a:pt x="73953" y="99672"/>
                    <a:pt x="73919" y="99572"/>
                  </a:cubicBezTo>
                  <a:cubicBezTo>
                    <a:pt x="73886" y="99439"/>
                    <a:pt x="73853" y="99339"/>
                    <a:pt x="73686" y="99205"/>
                  </a:cubicBezTo>
                  <a:lnTo>
                    <a:pt x="73686" y="99172"/>
                  </a:lnTo>
                  <a:cubicBezTo>
                    <a:pt x="73619" y="99072"/>
                    <a:pt x="73586" y="99005"/>
                    <a:pt x="73553" y="98872"/>
                  </a:cubicBezTo>
                  <a:cubicBezTo>
                    <a:pt x="73519" y="98671"/>
                    <a:pt x="73419" y="98438"/>
                    <a:pt x="73252" y="98271"/>
                  </a:cubicBezTo>
                  <a:cubicBezTo>
                    <a:pt x="73219" y="98238"/>
                    <a:pt x="73219" y="98204"/>
                    <a:pt x="73186" y="98171"/>
                  </a:cubicBezTo>
                  <a:lnTo>
                    <a:pt x="73086" y="98071"/>
                  </a:lnTo>
                  <a:lnTo>
                    <a:pt x="73019" y="98004"/>
                  </a:lnTo>
                  <a:cubicBezTo>
                    <a:pt x="72919" y="97904"/>
                    <a:pt x="72852" y="97837"/>
                    <a:pt x="72719" y="97771"/>
                  </a:cubicBezTo>
                  <a:lnTo>
                    <a:pt x="72418" y="97771"/>
                  </a:lnTo>
                  <a:lnTo>
                    <a:pt x="72285" y="97837"/>
                  </a:lnTo>
                  <a:lnTo>
                    <a:pt x="72218" y="97837"/>
                  </a:lnTo>
                  <a:lnTo>
                    <a:pt x="72085" y="97671"/>
                  </a:lnTo>
                  <a:lnTo>
                    <a:pt x="72051" y="97604"/>
                  </a:lnTo>
                  <a:cubicBezTo>
                    <a:pt x="71785" y="97437"/>
                    <a:pt x="71618" y="97237"/>
                    <a:pt x="71451" y="97004"/>
                  </a:cubicBezTo>
                  <a:cubicBezTo>
                    <a:pt x="71418" y="96903"/>
                    <a:pt x="71351" y="96837"/>
                    <a:pt x="71284" y="96770"/>
                  </a:cubicBezTo>
                  <a:cubicBezTo>
                    <a:pt x="71218" y="96703"/>
                    <a:pt x="71117" y="96603"/>
                    <a:pt x="71051" y="96570"/>
                  </a:cubicBezTo>
                  <a:cubicBezTo>
                    <a:pt x="70917" y="96370"/>
                    <a:pt x="70717" y="96370"/>
                    <a:pt x="70584" y="96336"/>
                  </a:cubicBezTo>
                  <a:cubicBezTo>
                    <a:pt x="70450" y="96336"/>
                    <a:pt x="70417" y="96270"/>
                    <a:pt x="70384" y="96236"/>
                  </a:cubicBezTo>
                  <a:cubicBezTo>
                    <a:pt x="70284" y="96103"/>
                    <a:pt x="70183" y="96036"/>
                    <a:pt x="70083" y="95936"/>
                  </a:cubicBezTo>
                  <a:lnTo>
                    <a:pt x="70083" y="95936"/>
                  </a:lnTo>
                  <a:cubicBezTo>
                    <a:pt x="70284" y="96070"/>
                    <a:pt x="70517" y="96103"/>
                    <a:pt x="70717" y="96103"/>
                  </a:cubicBezTo>
                  <a:cubicBezTo>
                    <a:pt x="70951" y="96103"/>
                    <a:pt x="71218" y="96036"/>
                    <a:pt x="71451" y="95903"/>
                  </a:cubicBezTo>
                  <a:cubicBezTo>
                    <a:pt x="71551" y="95869"/>
                    <a:pt x="71618" y="95836"/>
                    <a:pt x="71751" y="95836"/>
                  </a:cubicBezTo>
                  <a:cubicBezTo>
                    <a:pt x="71918" y="95836"/>
                    <a:pt x="72118" y="95903"/>
                    <a:pt x="72385" y="96070"/>
                  </a:cubicBezTo>
                  <a:cubicBezTo>
                    <a:pt x="72552" y="96203"/>
                    <a:pt x="72518" y="96236"/>
                    <a:pt x="72452" y="96370"/>
                  </a:cubicBezTo>
                  <a:cubicBezTo>
                    <a:pt x="72252" y="96603"/>
                    <a:pt x="72385" y="96837"/>
                    <a:pt x="72518" y="96903"/>
                  </a:cubicBezTo>
                  <a:lnTo>
                    <a:pt x="72585" y="96937"/>
                  </a:lnTo>
                  <a:lnTo>
                    <a:pt x="72685" y="96937"/>
                  </a:lnTo>
                  <a:cubicBezTo>
                    <a:pt x="72852" y="96937"/>
                    <a:pt x="72952" y="96870"/>
                    <a:pt x="73019" y="96703"/>
                  </a:cubicBezTo>
                  <a:lnTo>
                    <a:pt x="73019" y="96670"/>
                  </a:lnTo>
                  <a:cubicBezTo>
                    <a:pt x="73386" y="96570"/>
                    <a:pt x="73352" y="96203"/>
                    <a:pt x="73352" y="96070"/>
                  </a:cubicBezTo>
                  <a:lnTo>
                    <a:pt x="73352" y="96003"/>
                  </a:lnTo>
                  <a:lnTo>
                    <a:pt x="73352" y="95936"/>
                  </a:lnTo>
                  <a:cubicBezTo>
                    <a:pt x="73352" y="95869"/>
                    <a:pt x="73286" y="95769"/>
                    <a:pt x="73252" y="95703"/>
                  </a:cubicBezTo>
                  <a:cubicBezTo>
                    <a:pt x="73219" y="95569"/>
                    <a:pt x="73119" y="95436"/>
                    <a:pt x="73086" y="95369"/>
                  </a:cubicBezTo>
                  <a:cubicBezTo>
                    <a:pt x="73052" y="95336"/>
                    <a:pt x="73052" y="95269"/>
                    <a:pt x="73019" y="95236"/>
                  </a:cubicBezTo>
                  <a:lnTo>
                    <a:pt x="72952" y="95102"/>
                  </a:lnTo>
                  <a:cubicBezTo>
                    <a:pt x="72952" y="95069"/>
                    <a:pt x="72919" y="95069"/>
                    <a:pt x="72919" y="95035"/>
                  </a:cubicBezTo>
                  <a:cubicBezTo>
                    <a:pt x="72885" y="95002"/>
                    <a:pt x="72885" y="94902"/>
                    <a:pt x="72852" y="94869"/>
                  </a:cubicBezTo>
                  <a:cubicBezTo>
                    <a:pt x="72685" y="94602"/>
                    <a:pt x="72518" y="94402"/>
                    <a:pt x="72352" y="94168"/>
                  </a:cubicBezTo>
                  <a:cubicBezTo>
                    <a:pt x="72185" y="93935"/>
                    <a:pt x="72018" y="93701"/>
                    <a:pt x="71851" y="93434"/>
                  </a:cubicBezTo>
                  <a:cubicBezTo>
                    <a:pt x="71785" y="93401"/>
                    <a:pt x="71785" y="93368"/>
                    <a:pt x="71751" y="93334"/>
                  </a:cubicBezTo>
                  <a:cubicBezTo>
                    <a:pt x="71685" y="93234"/>
                    <a:pt x="71618" y="93167"/>
                    <a:pt x="71551" y="93034"/>
                  </a:cubicBezTo>
                  <a:cubicBezTo>
                    <a:pt x="71418" y="92834"/>
                    <a:pt x="71284" y="92667"/>
                    <a:pt x="71084" y="92500"/>
                  </a:cubicBezTo>
                  <a:cubicBezTo>
                    <a:pt x="71084" y="92400"/>
                    <a:pt x="71051" y="92334"/>
                    <a:pt x="71017" y="92233"/>
                  </a:cubicBezTo>
                  <a:cubicBezTo>
                    <a:pt x="70951" y="92167"/>
                    <a:pt x="70884" y="92067"/>
                    <a:pt x="70784" y="91933"/>
                  </a:cubicBezTo>
                  <a:cubicBezTo>
                    <a:pt x="70717" y="91867"/>
                    <a:pt x="70684" y="91733"/>
                    <a:pt x="70584" y="91666"/>
                  </a:cubicBezTo>
                  <a:cubicBezTo>
                    <a:pt x="70517" y="91500"/>
                    <a:pt x="70417" y="91333"/>
                    <a:pt x="70284" y="91166"/>
                  </a:cubicBezTo>
                  <a:cubicBezTo>
                    <a:pt x="70217" y="91066"/>
                    <a:pt x="70183" y="90999"/>
                    <a:pt x="70117" y="90866"/>
                  </a:cubicBezTo>
                  <a:cubicBezTo>
                    <a:pt x="70050" y="90699"/>
                    <a:pt x="69950" y="90499"/>
                    <a:pt x="69883" y="90332"/>
                  </a:cubicBezTo>
                  <a:cubicBezTo>
                    <a:pt x="69783" y="90065"/>
                    <a:pt x="69716" y="89832"/>
                    <a:pt x="69583" y="89598"/>
                  </a:cubicBezTo>
                  <a:cubicBezTo>
                    <a:pt x="69450" y="89331"/>
                    <a:pt x="69350" y="89031"/>
                    <a:pt x="69350" y="88698"/>
                  </a:cubicBezTo>
                  <a:lnTo>
                    <a:pt x="69350" y="88564"/>
                  </a:lnTo>
                  <a:lnTo>
                    <a:pt x="69350" y="88431"/>
                  </a:lnTo>
                  <a:lnTo>
                    <a:pt x="69383" y="88364"/>
                  </a:lnTo>
                  <a:cubicBezTo>
                    <a:pt x="69416" y="88231"/>
                    <a:pt x="69450" y="88097"/>
                    <a:pt x="69550" y="87997"/>
                  </a:cubicBezTo>
                  <a:cubicBezTo>
                    <a:pt x="69616" y="87864"/>
                    <a:pt x="69716" y="87697"/>
                    <a:pt x="69750" y="87530"/>
                  </a:cubicBezTo>
                  <a:lnTo>
                    <a:pt x="69750" y="87497"/>
                  </a:lnTo>
                  <a:cubicBezTo>
                    <a:pt x="69783" y="87497"/>
                    <a:pt x="69850" y="87497"/>
                    <a:pt x="69850" y="87430"/>
                  </a:cubicBezTo>
                  <a:lnTo>
                    <a:pt x="70083" y="87430"/>
                  </a:lnTo>
                  <a:cubicBezTo>
                    <a:pt x="70117" y="87497"/>
                    <a:pt x="70183" y="87497"/>
                    <a:pt x="70250" y="87497"/>
                  </a:cubicBezTo>
                  <a:cubicBezTo>
                    <a:pt x="70417" y="87497"/>
                    <a:pt x="70550" y="87363"/>
                    <a:pt x="70584" y="87263"/>
                  </a:cubicBezTo>
                  <a:lnTo>
                    <a:pt x="70684" y="87197"/>
                  </a:lnTo>
                  <a:lnTo>
                    <a:pt x="70717" y="87096"/>
                  </a:lnTo>
                  <a:cubicBezTo>
                    <a:pt x="70884" y="86663"/>
                    <a:pt x="70517" y="86429"/>
                    <a:pt x="70384" y="86363"/>
                  </a:cubicBezTo>
                  <a:cubicBezTo>
                    <a:pt x="70350" y="86363"/>
                    <a:pt x="70284" y="86329"/>
                    <a:pt x="70250" y="86263"/>
                  </a:cubicBezTo>
                  <a:cubicBezTo>
                    <a:pt x="70217" y="86263"/>
                    <a:pt x="70183" y="86229"/>
                    <a:pt x="70117" y="86229"/>
                  </a:cubicBezTo>
                  <a:cubicBezTo>
                    <a:pt x="70083" y="86229"/>
                    <a:pt x="70017" y="86196"/>
                    <a:pt x="69950" y="86162"/>
                  </a:cubicBezTo>
                  <a:cubicBezTo>
                    <a:pt x="69850" y="86096"/>
                    <a:pt x="69683" y="86029"/>
                    <a:pt x="69516" y="86029"/>
                  </a:cubicBezTo>
                  <a:lnTo>
                    <a:pt x="69450" y="86029"/>
                  </a:lnTo>
                  <a:lnTo>
                    <a:pt x="69116" y="85896"/>
                  </a:lnTo>
                  <a:lnTo>
                    <a:pt x="69083" y="85862"/>
                  </a:lnTo>
                  <a:cubicBezTo>
                    <a:pt x="68849" y="85595"/>
                    <a:pt x="68716" y="85529"/>
                    <a:pt x="68782" y="85329"/>
                  </a:cubicBezTo>
                  <a:cubicBezTo>
                    <a:pt x="68849" y="85228"/>
                    <a:pt x="68883" y="85162"/>
                    <a:pt x="68849" y="85028"/>
                  </a:cubicBezTo>
                  <a:lnTo>
                    <a:pt x="68782" y="84928"/>
                  </a:lnTo>
                  <a:cubicBezTo>
                    <a:pt x="68716" y="84828"/>
                    <a:pt x="68582" y="84761"/>
                    <a:pt x="68516" y="84728"/>
                  </a:cubicBezTo>
                  <a:cubicBezTo>
                    <a:pt x="68449" y="84728"/>
                    <a:pt x="68449" y="84695"/>
                    <a:pt x="68416" y="84695"/>
                  </a:cubicBezTo>
                  <a:cubicBezTo>
                    <a:pt x="68382" y="84695"/>
                    <a:pt x="68349" y="84661"/>
                    <a:pt x="68349" y="84661"/>
                  </a:cubicBezTo>
                  <a:cubicBezTo>
                    <a:pt x="68249" y="84595"/>
                    <a:pt x="68215" y="84561"/>
                    <a:pt x="68115" y="84528"/>
                  </a:cubicBezTo>
                  <a:cubicBezTo>
                    <a:pt x="68015" y="84428"/>
                    <a:pt x="67882" y="84395"/>
                    <a:pt x="67848" y="84361"/>
                  </a:cubicBezTo>
                  <a:cubicBezTo>
                    <a:pt x="67748" y="84261"/>
                    <a:pt x="67715" y="84194"/>
                    <a:pt x="67615" y="84094"/>
                  </a:cubicBezTo>
                  <a:lnTo>
                    <a:pt x="67582" y="84061"/>
                  </a:lnTo>
                  <a:cubicBezTo>
                    <a:pt x="67582" y="84028"/>
                    <a:pt x="67582" y="84028"/>
                    <a:pt x="67615" y="83994"/>
                  </a:cubicBezTo>
                  <a:cubicBezTo>
                    <a:pt x="67615" y="83928"/>
                    <a:pt x="67682" y="83894"/>
                    <a:pt x="67682" y="83861"/>
                  </a:cubicBezTo>
                  <a:cubicBezTo>
                    <a:pt x="67682" y="83761"/>
                    <a:pt x="67682" y="83661"/>
                    <a:pt x="67582" y="83594"/>
                  </a:cubicBezTo>
                  <a:lnTo>
                    <a:pt x="67415" y="83527"/>
                  </a:lnTo>
                  <a:cubicBezTo>
                    <a:pt x="67348" y="83494"/>
                    <a:pt x="67348" y="83427"/>
                    <a:pt x="67281" y="83327"/>
                  </a:cubicBezTo>
                  <a:cubicBezTo>
                    <a:pt x="67281" y="83094"/>
                    <a:pt x="67281" y="82893"/>
                    <a:pt x="67181" y="82693"/>
                  </a:cubicBezTo>
                  <a:lnTo>
                    <a:pt x="67115" y="82560"/>
                  </a:lnTo>
                  <a:lnTo>
                    <a:pt x="67081" y="82527"/>
                  </a:lnTo>
                  <a:cubicBezTo>
                    <a:pt x="67048" y="82493"/>
                    <a:pt x="67048" y="82426"/>
                    <a:pt x="67048" y="82426"/>
                  </a:cubicBezTo>
                  <a:lnTo>
                    <a:pt x="67048" y="82393"/>
                  </a:lnTo>
                  <a:cubicBezTo>
                    <a:pt x="67048" y="82360"/>
                    <a:pt x="67015" y="82260"/>
                    <a:pt x="67015" y="82226"/>
                  </a:cubicBezTo>
                  <a:lnTo>
                    <a:pt x="66881" y="81993"/>
                  </a:lnTo>
                  <a:lnTo>
                    <a:pt x="66581" y="81659"/>
                  </a:lnTo>
                  <a:cubicBezTo>
                    <a:pt x="66548" y="81593"/>
                    <a:pt x="66447" y="81559"/>
                    <a:pt x="66381" y="81526"/>
                  </a:cubicBezTo>
                  <a:lnTo>
                    <a:pt x="66281" y="81492"/>
                  </a:lnTo>
                  <a:cubicBezTo>
                    <a:pt x="66247" y="81426"/>
                    <a:pt x="66214" y="81426"/>
                    <a:pt x="66181" y="81392"/>
                  </a:cubicBezTo>
                  <a:cubicBezTo>
                    <a:pt x="66114" y="80659"/>
                    <a:pt x="65680" y="80058"/>
                    <a:pt x="64946" y="79925"/>
                  </a:cubicBezTo>
                  <a:lnTo>
                    <a:pt x="64913" y="79925"/>
                  </a:lnTo>
                  <a:cubicBezTo>
                    <a:pt x="64846" y="79891"/>
                    <a:pt x="64780" y="79891"/>
                    <a:pt x="64746" y="79858"/>
                  </a:cubicBezTo>
                  <a:lnTo>
                    <a:pt x="64713" y="79825"/>
                  </a:lnTo>
                  <a:cubicBezTo>
                    <a:pt x="64579" y="79658"/>
                    <a:pt x="64413" y="79524"/>
                    <a:pt x="64246" y="79391"/>
                  </a:cubicBezTo>
                  <a:cubicBezTo>
                    <a:pt x="64213" y="79358"/>
                    <a:pt x="64179" y="79358"/>
                    <a:pt x="64112" y="79324"/>
                  </a:cubicBezTo>
                  <a:cubicBezTo>
                    <a:pt x="64046" y="79258"/>
                    <a:pt x="63946" y="79224"/>
                    <a:pt x="63879" y="79224"/>
                  </a:cubicBezTo>
                  <a:cubicBezTo>
                    <a:pt x="63779" y="79224"/>
                    <a:pt x="63746" y="79191"/>
                    <a:pt x="63746" y="79157"/>
                  </a:cubicBezTo>
                  <a:lnTo>
                    <a:pt x="63612" y="79024"/>
                  </a:lnTo>
                  <a:lnTo>
                    <a:pt x="63545" y="78924"/>
                  </a:lnTo>
                  <a:cubicBezTo>
                    <a:pt x="63512" y="78857"/>
                    <a:pt x="63412" y="78757"/>
                    <a:pt x="63279" y="78724"/>
                  </a:cubicBezTo>
                  <a:cubicBezTo>
                    <a:pt x="63245" y="78690"/>
                    <a:pt x="63178" y="78690"/>
                    <a:pt x="63112" y="78690"/>
                  </a:cubicBezTo>
                  <a:lnTo>
                    <a:pt x="63045" y="78690"/>
                  </a:lnTo>
                  <a:cubicBezTo>
                    <a:pt x="63012" y="78690"/>
                    <a:pt x="62945" y="78657"/>
                    <a:pt x="62878" y="78590"/>
                  </a:cubicBezTo>
                  <a:cubicBezTo>
                    <a:pt x="62778" y="78557"/>
                    <a:pt x="62678" y="78524"/>
                    <a:pt x="62545" y="78490"/>
                  </a:cubicBezTo>
                  <a:lnTo>
                    <a:pt x="62345" y="78490"/>
                  </a:lnTo>
                  <a:cubicBezTo>
                    <a:pt x="62278" y="78490"/>
                    <a:pt x="62244" y="78490"/>
                    <a:pt x="62211" y="78424"/>
                  </a:cubicBezTo>
                  <a:cubicBezTo>
                    <a:pt x="62178" y="78390"/>
                    <a:pt x="62111" y="78357"/>
                    <a:pt x="62044" y="78357"/>
                  </a:cubicBezTo>
                  <a:cubicBezTo>
                    <a:pt x="61944" y="78324"/>
                    <a:pt x="61878" y="78324"/>
                    <a:pt x="61777" y="78257"/>
                  </a:cubicBezTo>
                  <a:lnTo>
                    <a:pt x="61711" y="78257"/>
                  </a:lnTo>
                  <a:cubicBezTo>
                    <a:pt x="61511" y="78257"/>
                    <a:pt x="61277" y="78157"/>
                    <a:pt x="61110" y="78057"/>
                  </a:cubicBezTo>
                  <a:lnTo>
                    <a:pt x="61077" y="78023"/>
                  </a:lnTo>
                  <a:lnTo>
                    <a:pt x="60710" y="77756"/>
                  </a:lnTo>
                  <a:lnTo>
                    <a:pt x="60610" y="77723"/>
                  </a:lnTo>
                  <a:lnTo>
                    <a:pt x="60510" y="77690"/>
                  </a:lnTo>
                  <a:lnTo>
                    <a:pt x="60176" y="77690"/>
                  </a:lnTo>
                  <a:cubicBezTo>
                    <a:pt x="60076" y="77590"/>
                    <a:pt x="60010" y="77523"/>
                    <a:pt x="59909" y="77490"/>
                  </a:cubicBezTo>
                  <a:lnTo>
                    <a:pt x="59776" y="77390"/>
                  </a:lnTo>
                  <a:cubicBezTo>
                    <a:pt x="59709" y="77356"/>
                    <a:pt x="59609" y="77323"/>
                    <a:pt x="59543" y="77323"/>
                  </a:cubicBezTo>
                  <a:lnTo>
                    <a:pt x="59509" y="77323"/>
                  </a:lnTo>
                  <a:cubicBezTo>
                    <a:pt x="59442" y="77189"/>
                    <a:pt x="59376" y="77089"/>
                    <a:pt x="59276" y="76989"/>
                  </a:cubicBezTo>
                  <a:lnTo>
                    <a:pt x="59242" y="76923"/>
                  </a:lnTo>
                  <a:cubicBezTo>
                    <a:pt x="59242" y="76923"/>
                    <a:pt x="59242" y="76889"/>
                    <a:pt x="59276" y="76889"/>
                  </a:cubicBezTo>
                  <a:lnTo>
                    <a:pt x="59342" y="76822"/>
                  </a:lnTo>
                  <a:cubicBezTo>
                    <a:pt x="59376" y="76722"/>
                    <a:pt x="59376" y="76689"/>
                    <a:pt x="59376" y="76589"/>
                  </a:cubicBezTo>
                  <a:lnTo>
                    <a:pt x="59376" y="76556"/>
                  </a:lnTo>
                  <a:cubicBezTo>
                    <a:pt x="59342" y="76389"/>
                    <a:pt x="59242" y="76322"/>
                    <a:pt x="59109" y="76222"/>
                  </a:cubicBezTo>
                  <a:cubicBezTo>
                    <a:pt x="59076" y="76189"/>
                    <a:pt x="59042" y="76189"/>
                    <a:pt x="59009" y="76155"/>
                  </a:cubicBezTo>
                  <a:cubicBezTo>
                    <a:pt x="58909" y="76089"/>
                    <a:pt x="58775" y="76022"/>
                    <a:pt x="58675" y="75922"/>
                  </a:cubicBezTo>
                  <a:cubicBezTo>
                    <a:pt x="58575" y="75888"/>
                    <a:pt x="58542" y="75822"/>
                    <a:pt x="58442" y="75722"/>
                  </a:cubicBezTo>
                  <a:cubicBezTo>
                    <a:pt x="58408" y="75655"/>
                    <a:pt x="58375" y="75588"/>
                    <a:pt x="58342" y="75522"/>
                  </a:cubicBezTo>
                  <a:lnTo>
                    <a:pt x="58242" y="75388"/>
                  </a:lnTo>
                  <a:cubicBezTo>
                    <a:pt x="58208" y="75355"/>
                    <a:pt x="58208" y="75321"/>
                    <a:pt x="58175" y="75255"/>
                  </a:cubicBezTo>
                  <a:cubicBezTo>
                    <a:pt x="58108" y="75221"/>
                    <a:pt x="58075" y="75155"/>
                    <a:pt x="58041" y="75021"/>
                  </a:cubicBezTo>
                  <a:cubicBezTo>
                    <a:pt x="58041" y="74988"/>
                    <a:pt x="58008" y="74888"/>
                    <a:pt x="58008" y="74854"/>
                  </a:cubicBezTo>
                  <a:cubicBezTo>
                    <a:pt x="58008" y="74821"/>
                    <a:pt x="58008" y="74754"/>
                    <a:pt x="57941" y="74721"/>
                  </a:cubicBezTo>
                  <a:cubicBezTo>
                    <a:pt x="57908" y="74688"/>
                    <a:pt x="57908" y="74588"/>
                    <a:pt x="57908" y="74521"/>
                  </a:cubicBezTo>
                  <a:cubicBezTo>
                    <a:pt x="57908" y="74487"/>
                    <a:pt x="57908" y="74387"/>
                    <a:pt x="57875" y="74321"/>
                  </a:cubicBezTo>
                  <a:cubicBezTo>
                    <a:pt x="57875" y="74254"/>
                    <a:pt x="57841" y="74221"/>
                    <a:pt x="57841" y="74187"/>
                  </a:cubicBezTo>
                  <a:lnTo>
                    <a:pt x="57741" y="74054"/>
                  </a:lnTo>
                  <a:cubicBezTo>
                    <a:pt x="57708" y="73920"/>
                    <a:pt x="57608" y="73854"/>
                    <a:pt x="57608" y="73720"/>
                  </a:cubicBezTo>
                  <a:cubicBezTo>
                    <a:pt x="57608" y="73687"/>
                    <a:pt x="57608" y="73654"/>
                    <a:pt x="57574" y="73587"/>
                  </a:cubicBezTo>
                  <a:cubicBezTo>
                    <a:pt x="57574" y="73520"/>
                    <a:pt x="57541" y="73387"/>
                    <a:pt x="57441" y="73253"/>
                  </a:cubicBezTo>
                  <a:lnTo>
                    <a:pt x="57441" y="73187"/>
                  </a:lnTo>
                  <a:cubicBezTo>
                    <a:pt x="57441" y="73153"/>
                    <a:pt x="57508" y="73053"/>
                    <a:pt x="57441" y="72920"/>
                  </a:cubicBezTo>
                  <a:cubicBezTo>
                    <a:pt x="57408" y="72853"/>
                    <a:pt x="57408" y="72753"/>
                    <a:pt x="57441" y="72653"/>
                  </a:cubicBezTo>
                  <a:lnTo>
                    <a:pt x="57441" y="72553"/>
                  </a:lnTo>
                  <a:cubicBezTo>
                    <a:pt x="57441" y="72486"/>
                    <a:pt x="57441" y="72419"/>
                    <a:pt x="57408" y="72353"/>
                  </a:cubicBezTo>
                  <a:cubicBezTo>
                    <a:pt x="57408" y="72253"/>
                    <a:pt x="57374" y="72219"/>
                    <a:pt x="57374" y="72152"/>
                  </a:cubicBezTo>
                  <a:cubicBezTo>
                    <a:pt x="57374" y="72052"/>
                    <a:pt x="57374" y="71919"/>
                    <a:pt x="57341" y="71819"/>
                  </a:cubicBezTo>
                  <a:cubicBezTo>
                    <a:pt x="57374" y="71552"/>
                    <a:pt x="57241" y="71352"/>
                    <a:pt x="57174" y="71218"/>
                  </a:cubicBezTo>
                  <a:cubicBezTo>
                    <a:pt x="57107" y="71185"/>
                    <a:pt x="57107" y="71152"/>
                    <a:pt x="57074" y="71152"/>
                  </a:cubicBezTo>
                  <a:lnTo>
                    <a:pt x="56841" y="70885"/>
                  </a:lnTo>
                  <a:lnTo>
                    <a:pt x="56741" y="70818"/>
                  </a:lnTo>
                  <a:cubicBezTo>
                    <a:pt x="56741" y="70751"/>
                    <a:pt x="56707" y="70751"/>
                    <a:pt x="56707" y="70685"/>
                  </a:cubicBezTo>
                  <a:lnTo>
                    <a:pt x="56707" y="70518"/>
                  </a:lnTo>
                  <a:cubicBezTo>
                    <a:pt x="56674" y="70351"/>
                    <a:pt x="56574" y="70184"/>
                    <a:pt x="56507" y="69984"/>
                  </a:cubicBezTo>
                  <a:lnTo>
                    <a:pt x="56440" y="69917"/>
                  </a:lnTo>
                  <a:cubicBezTo>
                    <a:pt x="56407" y="69817"/>
                    <a:pt x="56340" y="69717"/>
                    <a:pt x="56340" y="69651"/>
                  </a:cubicBezTo>
                  <a:cubicBezTo>
                    <a:pt x="56274" y="69517"/>
                    <a:pt x="56240" y="69417"/>
                    <a:pt x="56173" y="69350"/>
                  </a:cubicBezTo>
                  <a:cubicBezTo>
                    <a:pt x="56107" y="69250"/>
                    <a:pt x="56073" y="69217"/>
                    <a:pt x="56073" y="69150"/>
                  </a:cubicBezTo>
                  <a:lnTo>
                    <a:pt x="56040" y="69017"/>
                  </a:lnTo>
                  <a:cubicBezTo>
                    <a:pt x="55940" y="68917"/>
                    <a:pt x="55907" y="68817"/>
                    <a:pt x="55907" y="68550"/>
                  </a:cubicBezTo>
                  <a:cubicBezTo>
                    <a:pt x="55873" y="68416"/>
                    <a:pt x="55840" y="68216"/>
                    <a:pt x="55706" y="68083"/>
                  </a:cubicBezTo>
                  <a:lnTo>
                    <a:pt x="55673" y="68049"/>
                  </a:lnTo>
                  <a:cubicBezTo>
                    <a:pt x="55673" y="68049"/>
                    <a:pt x="55706" y="68016"/>
                    <a:pt x="55740" y="67916"/>
                  </a:cubicBezTo>
                  <a:lnTo>
                    <a:pt x="55773" y="67849"/>
                  </a:lnTo>
                  <a:cubicBezTo>
                    <a:pt x="55840" y="67816"/>
                    <a:pt x="55840" y="67716"/>
                    <a:pt x="55840" y="67683"/>
                  </a:cubicBezTo>
                  <a:cubicBezTo>
                    <a:pt x="55873" y="67482"/>
                    <a:pt x="55840" y="67316"/>
                    <a:pt x="55740" y="67082"/>
                  </a:cubicBezTo>
                  <a:cubicBezTo>
                    <a:pt x="55740" y="67049"/>
                    <a:pt x="55706" y="67015"/>
                    <a:pt x="55706" y="66982"/>
                  </a:cubicBezTo>
                  <a:cubicBezTo>
                    <a:pt x="55673" y="66882"/>
                    <a:pt x="55606" y="66815"/>
                    <a:pt x="55573" y="66749"/>
                  </a:cubicBezTo>
                  <a:lnTo>
                    <a:pt x="55540" y="66715"/>
                  </a:lnTo>
                  <a:cubicBezTo>
                    <a:pt x="55540" y="66715"/>
                    <a:pt x="55506" y="66682"/>
                    <a:pt x="55506" y="66582"/>
                  </a:cubicBezTo>
                  <a:lnTo>
                    <a:pt x="55506" y="66515"/>
                  </a:lnTo>
                  <a:lnTo>
                    <a:pt x="55506" y="66482"/>
                  </a:lnTo>
                  <a:lnTo>
                    <a:pt x="55440" y="66382"/>
                  </a:lnTo>
                  <a:cubicBezTo>
                    <a:pt x="55340" y="66181"/>
                    <a:pt x="55239" y="65981"/>
                    <a:pt x="55239" y="65748"/>
                  </a:cubicBezTo>
                  <a:cubicBezTo>
                    <a:pt x="55573" y="65081"/>
                    <a:pt x="55173" y="64580"/>
                    <a:pt x="54939" y="64414"/>
                  </a:cubicBezTo>
                  <a:cubicBezTo>
                    <a:pt x="54939" y="64380"/>
                    <a:pt x="54906" y="64380"/>
                    <a:pt x="54906" y="64347"/>
                  </a:cubicBezTo>
                  <a:cubicBezTo>
                    <a:pt x="54772" y="64080"/>
                    <a:pt x="54739" y="63980"/>
                    <a:pt x="54839" y="63846"/>
                  </a:cubicBezTo>
                  <a:lnTo>
                    <a:pt x="54906" y="63713"/>
                  </a:lnTo>
                  <a:lnTo>
                    <a:pt x="55006" y="63646"/>
                  </a:lnTo>
                  <a:cubicBezTo>
                    <a:pt x="55206" y="63379"/>
                    <a:pt x="55206" y="63079"/>
                    <a:pt x="55006" y="62879"/>
                  </a:cubicBezTo>
                  <a:lnTo>
                    <a:pt x="55006" y="62812"/>
                  </a:lnTo>
                  <a:cubicBezTo>
                    <a:pt x="55006" y="62546"/>
                    <a:pt x="54939" y="62312"/>
                    <a:pt x="54906" y="62079"/>
                  </a:cubicBezTo>
                  <a:cubicBezTo>
                    <a:pt x="54873" y="61878"/>
                    <a:pt x="54839" y="61678"/>
                    <a:pt x="54839" y="61478"/>
                  </a:cubicBezTo>
                  <a:cubicBezTo>
                    <a:pt x="54839" y="61378"/>
                    <a:pt x="54772" y="61345"/>
                    <a:pt x="54772" y="61311"/>
                  </a:cubicBezTo>
                  <a:lnTo>
                    <a:pt x="54739" y="61245"/>
                  </a:lnTo>
                  <a:cubicBezTo>
                    <a:pt x="54706" y="61211"/>
                    <a:pt x="54672" y="61178"/>
                    <a:pt x="54672" y="61145"/>
                  </a:cubicBezTo>
                  <a:lnTo>
                    <a:pt x="54572" y="61044"/>
                  </a:lnTo>
                  <a:cubicBezTo>
                    <a:pt x="54739" y="60177"/>
                    <a:pt x="54039" y="59810"/>
                    <a:pt x="53772" y="59677"/>
                  </a:cubicBezTo>
                  <a:lnTo>
                    <a:pt x="53705" y="59677"/>
                  </a:lnTo>
                  <a:lnTo>
                    <a:pt x="53538" y="59543"/>
                  </a:lnTo>
                  <a:cubicBezTo>
                    <a:pt x="53505" y="59510"/>
                    <a:pt x="53405" y="59410"/>
                    <a:pt x="53338" y="59377"/>
                  </a:cubicBezTo>
                  <a:cubicBezTo>
                    <a:pt x="53271" y="59343"/>
                    <a:pt x="53205" y="59343"/>
                    <a:pt x="53171" y="59343"/>
                  </a:cubicBezTo>
                  <a:cubicBezTo>
                    <a:pt x="53105" y="59343"/>
                    <a:pt x="53071" y="59310"/>
                    <a:pt x="53038" y="59210"/>
                  </a:cubicBezTo>
                  <a:lnTo>
                    <a:pt x="52938" y="59076"/>
                  </a:lnTo>
                  <a:cubicBezTo>
                    <a:pt x="52904" y="59010"/>
                    <a:pt x="52871" y="58910"/>
                    <a:pt x="52771" y="58810"/>
                  </a:cubicBezTo>
                  <a:cubicBezTo>
                    <a:pt x="52704" y="58709"/>
                    <a:pt x="52604" y="58709"/>
                    <a:pt x="52538" y="58709"/>
                  </a:cubicBezTo>
                  <a:cubicBezTo>
                    <a:pt x="52404" y="58709"/>
                    <a:pt x="52337" y="58743"/>
                    <a:pt x="52237" y="58876"/>
                  </a:cubicBezTo>
                  <a:lnTo>
                    <a:pt x="52204" y="58843"/>
                  </a:lnTo>
                  <a:cubicBezTo>
                    <a:pt x="52104" y="58709"/>
                    <a:pt x="52037" y="58576"/>
                    <a:pt x="52004" y="58476"/>
                  </a:cubicBezTo>
                  <a:cubicBezTo>
                    <a:pt x="51937" y="58309"/>
                    <a:pt x="51837" y="58142"/>
                    <a:pt x="51604" y="58042"/>
                  </a:cubicBezTo>
                  <a:cubicBezTo>
                    <a:pt x="51503" y="57976"/>
                    <a:pt x="51370" y="57842"/>
                    <a:pt x="51237" y="57675"/>
                  </a:cubicBezTo>
                  <a:cubicBezTo>
                    <a:pt x="51170" y="57475"/>
                    <a:pt x="51003" y="57308"/>
                    <a:pt x="50836" y="57142"/>
                  </a:cubicBezTo>
                  <a:lnTo>
                    <a:pt x="50703" y="57008"/>
                  </a:lnTo>
                  <a:cubicBezTo>
                    <a:pt x="50603" y="56908"/>
                    <a:pt x="50603" y="56908"/>
                    <a:pt x="50603" y="56875"/>
                  </a:cubicBezTo>
                  <a:cubicBezTo>
                    <a:pt x="50736" y="56374"/>
                    <a:pt x="50336" y="56141"/>
                    <a:pt x="50169" y="56008"/>
                  </a:cubicBezTo>
                  <a:lnTo>
                    <a:pt x="50069" y="55974"/>
                  </a:lnTo>
                  <a:cubicBezTo>
                    <a:pt x="49902" y="55674"/>
                    <a:pt x="49769" y="55407"/>
                    <a:pt x="49769" y="55074"/>
                  </a:cubicBezTo>
                  <a:lnTo>
                    <a:pt x="49736" y="54907"/>
                  </a:lnTo>
                  <a:cubicBezTo>
                    <a:pt x="49702" y="54840"/>
                    <a:pt x="49669" y="54640"/>
                    <a:pt x="49402" y="54640"/>
                  </a:cubicBezTo>
                  <a:cubicBezTo>
                    <a:pt x="49369" y="54640"/>
                    <a:pt x="49335" y="54640"/>
                    <a:pt x="49269" y="54673"/>
                  </a:cubicBezTo>
                  <a:lnTo>
                    <a:pt x="49235" y="54673"/>
                  </a:lnTo>
                  <a:cubicBezTo>
                    <a:pt x="49235" y="54673"/>
                    <a:pt x="49202" y="54640"/>
                    <a:pt x="49202" y="54573"/>
                  </a:cubicBezTo>
                  <a:cubicBezTo>
                    <a:pt x="49202" y="54540"/>
                    <a:pt x="49168" y="54506"/>
                    <a:pt x="49168" y="54506"/>
                  </a:cubicBezTo>
                  <a:lnTo>
                    <a:pt x="49168" y="54473"/>
                  </a:lnTo>
                  <a:cubicBezTo>
                    <a:pt x="49168" y="54373"/>
                    <a:pt x="49168" y="54240"/>
                    <a:pt x="49068" y="54140"/>
                  </a:cubicBezTo>
                  <a:cubicBezTo>
                    <a:pt x="49035" y="54073"/>
                    <a:pt x="48935" y="54039"/>
                    <a:pt x="48835" y="54039"/>
                  </a:cubicBezTo>
                  <a:lnTo>
                    <a:pt x="48735" y="54039"/>
                  </a:lnTo>
                  <a:cubicBezTo>
                    <a:pt x="48701" y="54039"/>
                    <a:pt x="48668" y="54006"/>
                    <a:pt x="48568" y="53973"/>
                  </a:cubicBezTo>
                  <a:cubicBezTo>
                    <a:pt x="48535" y="53906"/>
                    <a:pt x="48501" y="53873"/>
                    <a:pt x="48401" y="53873"/>
                  </a:cubicBezTo>
                  <a:cubicBezTo>
                    <a:pt x="48335" y="53806"/>
                    <a:pt x="48201" y="53673"/>
                    <a:pt x="48001" y="53673"/>
                  </a:cubicBezTo>
                  <a:cubicBezTo>
                    <a:pt x="47901" y="53673"/>
                    <a:pt x="47868" y="53673"/>
                    <a:pt x="47767" y="53706"/>
                  </a:cubicBezTo>
                  <a:cubicBezTo>
                    <a:pt x="47601" y="53739"/>
                    <a:pt x="47501" y="53806"/>
                    <a:pt x="47367" y="53806"/>
                  </a:cubicBezTo>
                  <a:cubicBezTo>
                    <a:pt x="47234" y="53806"/>
                    <a:pt x="47167" y="53739"/>
                    <a:pt x="47067" y="53739"/>
                  </a:cubicBezTo>
                  <a:cubicBezTo>
                    <a:pt x="46900" y="53639"/>
                    <a:pt x="46733" y="53472"/>
                    <a:pt x="46433" y="53406"/>
                  </a:cubicBezTo>
                  <a:lnTo>
                    <a:pt x="46400" y="53372"/>
                  </a:lnTo>
                  <a:cubicBezTo>
                    <a:pt x="46333" y="53039"/>
                    <a:pt x="46066" y="52839"/>
                    <a:pt x="45666" y="52739"/>
                  </a:cubicBezTo>
                  <a:cubicBezTo>
                    <a:pt x="45566" y="52739"/>
                    <a:pt x="45533" y="52705"/>
                    <a:pt x="45432" y="52638"/>
                  </a:cubicBezTo>
                  <a:cubicBezTo>
                    <a:pt x="45366" y="52538"/>
                    <a:pt x="45266" y="52505"/>
                    <a:pt x="45166" y="52405"/>
                  </a:cubicBezTo>
                  <a:cubicBezTo>
                    <a:pt x="45066" y="52338"/>
                    <a:pt x="44999" y="52205"/>
                    <a:pt x="44832" y="52205"/>
                  </a:cubicBezTo>
                  <a:cubicBezTo>
                    <a:pt x="44765" y="52205"/>
                    <a:pt x="44699" y="52205"/>
                    <a:pt x="44665" y="52238"/>
                  </a:cubicBezTo>
                  <a:cubicBezTo>
                    <a:pt x="44565" y="52238"/>
                    <a:pt x="44532" y="52305"/>
                    <a:pt x="44498" y="52338"/>
                  </a:cubicBezTo>
                  <a:cubicBezTo>
                    <a:pt x="44432" y="52338"/>
                    <a:pt x="44432" y="52372"/>
                    <a:pt x="44398" y="52372"/>
                  </a:cubicBezTo>
                  <a:cubicBezTo>
                    <a:pt x="44398" y="52372"/>
                    <a:pt x="44332" y="52338"/>
                    <a:pt x="44265" y="52305"/>
                  </a:cubicBezTo>
                  <a:lnTo>
                    <a:pt x="44332" y="52305"/>
                  </a:lnTo>
                  <a:cubicBezTo>
                    <a:pt x="44198" y="51971"/>
                    <a:pt x="44031" y="51638"/>
                    <a:pt x="43598" y="51404"/>
                  </a:cubicBezTo>
                  <a:cubicBezTo>
                    <a:pt x="43364" y="51338"/>
                    <a:pt x="43064" y="51338"/>
                    <a:pt x="42831" y="51338"/>
                  </a:cubicBezTo>
                  <a:lnTo>
                    <a:pt x="42497" y="51338"/>
                  </a:lnTo>
                  <a:cubicBezTo>
                    <a:pt x="42364" y="51304"/>
                    <a:pt x="42230" y="51204"/>
                    <a:pt x="42063" y="51204"/>
                  </a:cubicBezTo>
                  <a:cubicBezTo>
                    <a:pt x="41997" y="51204"/>
                    <a:pt x="41930" y="51204"/>
                    <a:pt x="41863" y="51237"/>
                  </a:cubicBezTo>
                  <a:lnTo>
                    <a:pt x="41663" y="51237"/>
                  </a:lnTo>
                  <a:cubicBezTo>
                    <a:pt x="41330" y="51237"/>
                    <a:pt x="41196" y="51504"/>
                    <a:pt x="41163" y="51638"/>
                  </a:cubicBezTo>
                  <a:cubicBezTo>
                    <a:pt x="41163" y="51671"/>
                    <a:pt x="41096" y="51671"/>
                    <a:pt x="41096" y="51704"/>
                  </a:cubicBezTo>
                  <a:cubicBezTo>
                    <a:pt x="40929" y="51838"/>
                    <a:pt x="40896" y="52005"/>
                    <a:pt x="40863" y="52171"/>
                  </a:cubicBezTo>
                  <a:cubicBezTo>
                    <a:pt x="40662" y="52238"/>
                    <a:pt x="40562" y="52405"/>
                    <a:pt x="40596" y="52572"/>
                  </a:cubicBezTo>
                  <a:lnTo>
                    <a:pt x="40596" y="52705"/>
                  </a:lnTo>
                  <a:cubicBezTo>
                    <a:pt x="40562" y="52739"/>
                    <a:pt x="40496" y="52805"/>
                    <a:pt x="40396" y="52805"/>
                  </a:cubicBezTo>
                  <a:lnTo>
                    <a:pt x="40162" y="52905"/>
                  </a:lnTo>
                  <a:lnTo>
                    <a:pt x="40062" y="52905"/>
                  </a:lnTo>
                  <a:cubicBezTo>
                    <a:pt x="39929" y="52972"/>
                    <a:pt x="39762" y="53005"/>
                    <a:pt x="39662" y="53206"/>
                  </a:cubicBezTo>
                  <a:cubicBezTo>
                    <a:pt x="39562" y="53339"/>
                    <a:pt x="39495" y="53339"/>
                    <a:pt x="39228" y="53339"/>
                  </a:cubicBezTo>
                  <a:lnTo>
                    <a:pt x="39095" y="53339"/>
                  </a:lnTo>
                  <a:lnTo>
                    <a:pt x="39028" y="53372"/>
                  </a:lnTo>
                  <a:cubicBezTo>
                    <a:pt x="38995" y="53372"/>
                    <a:pt x="38928" y="53406"/>
                    <a:pt x="38928" y="53406"/>
                  </a:cubicBezTo>
                  <a:cubicBezTo>
                    <a:pt x="38894" y="53406"/>
                    <a:pt x="38861" y="53406"/>
                    <a:pt x="38761" y="53372"/>
                  </a:cubicBezTo>
                  <a:cubicBezTo>
                    <a:pt x="38694" y="53306"/>
                    <a:pt x="38594" y="53206"/>
                    <a:pt x="38427" y="53139"/>
                  </a:cubicBezTo>
                  <a:lnTo>
                    <a:pt x="38427" y="53072"/>
                  </a:lnTo>
                  <a:cubicBezTo>
                    <a:pt x="38327" y="52839"/>
                    <a:pt x="38094" y="52805"/>
                    <a:pt x="37994" y="52739"/>
                  </a:cubicBezTo>
                  <a:cubicBezTo>
                    <a:pt x="37894" y="52805"/>
                    <a:pt x="37827" y="52805"/>
                    <a:pt x="37727" y="52805"/>
                  </a:cubicBezTo>
                  <a:lnTo>
                    <a:pt x="37327" y="52805"/>
                  </a:lnTo>
                  <a:cubicBezTo>
                    <a:pt x="37193" y="52805"/>
                    <a:pt x="37060" y="52805"/>
                    <a:pt x="36993" y="52839"/>
                  </a:cubicBezTo>
                  <a:cubicBezTo>
                    <a:pt x="36893" y="52672"/>
                    <a:pt x="36726" y="52505"/>
                    <a:pt x="36526" y="52472"/>
                  </a:cubicBezTo>
                  <a:cubicBezTo>
                    <a:pt x="36593" y="52405"/>
                    <a:pt x="36660" y="52372"/>
                    <a:pt x="36726" y="52338"/>
                  </a:cubicBezTo>
                  <a:cubicBezTo>
                    <a:pt x="36893" y="52305"/>
                    <a:pt x="36993" y="52171"/>
                    <a:pt x="37026" y="52071"/>
                  </a:cubicBezTo>
                  <a:cubicBezTo>
                    <a:pt x="37026" y="52071"/>
                    <a:pt x="37060" y="52038"/>
                    <a:pt x="37026" y="52038"/>
                  </a:cubicBezTo>
                  <a:lnTo>
                    <a:pt x="37193" y="52005"/>
                  </a:lnTo>
                  <a:cubicBezTo>
                    <a:pt x="37227" y="52005"/>
                    <a:pt x="37260" y="52005"/>
                    <a:pt x="37327" y="52038"/>
                  </a:cubicBezTo>
                  <a:cubicBezTo>
                    <a:pt x="37393" y="52038"/>
                    <a:pt x="37493" y="52071"/>
                    <a:pt x="37560" y="52071"/>
                  </a:cubicBezTo>
                  <a:cubicBezTo>
                    <a:pt x="37727" y="52071"/>
                    <a:pt x="37860" y="52038"/>
                    <a:pt x="37927" y="51905"/>
                  </a:cubicBezTo>
                  <a:cubicBezTo>
                    <a:pt x="37927" y="51905"/>
                    <a:pt x="38027" y="51871"/>
                    <a:pt x="38061" y="51871"/>
                  </a:cubicBezTo>
                  <a:cubicBezTo>
                    <a:pt x="38194" y="51838"/>
                    <a:pt x="38494" y="51805"/>
                    <a:pt x="38561" y="51504"/>
                  </a:cubicBezTo>
                  <a:cubicBezTo>
                    <a:pt x="38661" y="51304"/>
                    <a:pt x="38694" y="51071"/>
                    <a:pt x="38694" y="50904"/>
                  </a:cubicBezTo>
                  <a:lnTo>
                    <a:pt x="38694" y="50704"/>
                  </a:lnTo>
                  <a:cubicBezTo>
                    <a:pt x="38728" y="50704"/>
                    <a:pt x="38728" y="50704"/>
                    <a:pt x="38761" y="50670"/>
                  </a:cubicBezTo>
                  <a:cubicBezTo>
                    <a:pt x="38861" y="50670"/>
                    <a:pt x="38995" y="50637"/>
                    <a:pt x="39061" y="50537"/>
                  </a:cubicBezTo>
                  <a:cubicBezTo>
                    <a:pt x="39328" y="50470"/>
                    <a:pt x="39495" y="50303"/>
                    <a:pt x="39562" y="50037"/>
                  </a:cubicBezTo>
                  <a:cubicBezTo>
                    <a:pt x="39895" y="49870"/>
                    <a:pt x="40162" y="49670"/>
                    <a:pt x="40362" y="49336"/>
                  </a:cubicBezTo>
                  <a:cubicBezTo>
                    <a:pt x="40496" y="49136"/>
                    <a:pt x="40662" y="49069"/>
                    <a:pt x="40729" y="49069"/>
                  </a:cubicBezTo>
                  <a:lnTo>
                    <a:pt x="40863" y="49069"/>
                  </a:lnTo>
                  <a:cubicBezTo>
                    <a:pt x="40896" y="49069"/>
                    <a:pt x="40896" y="49136"/>
                    <a:pt x="40929" y="49169"/>
                  </a:cubicBezTo>
                  <a:cubicBezTo>
                    <a:pt x="40996" y="49203"/>
                    <a:pt x="40996" y="49236"/>
                    <a:pt x="41029" y="49236"/>
                  </a:cubicBezTo>
                  <a:lnTo>
                    <a:pt x="41196" y="49403"/>
                  </a:lnTo>
                  <a:cubicBezTo>
                    <a:pt x="41263" y="49503"/>
                    <a:pt x="41396" y="49536"/>
                    <a:pt x="41563" y="49536"/>
                  </a:cubicBezTo>
                  <a:cubicBezTo>
                    <a:pt x="41663" y="49536"/>
                    <a:pt x="41730" y="49503"/>
                    <a:pt x="41830" y="49503"/>
                  </a:cubicBezTo>
                  <a:cubicBezTo>
                    <a:pt x="41863" y="49503"/>
                    <a:pt x="41897" y="49470"/>
                    <a:pt x="41930" y="49470"/>
                  </a:cubicBezTo>
                  <a:lnTo>
                    <a:pt x="42063" y="49470"/>
                  </a:lnTo>
                  <a:cubicBezTo>
                    <a:pt x="42197" y="49403"/>
                    <a:pt x="42330" y="49336"/>
                    <a:pt x="42397" y="49136"/>
                  </a:cubicBezTo>
                  <a:lnTo>
                    <a:pt x="42497" y="49136"/>
                  </a:lnTo>
                  <a:cubicBezTo>
                    <a:pt x="42530" y="49136"/>
                    <a:pt x="42564" y="49136"/>
                    <a:pt x="42597" y="49069"/>
                  </a:cubicBezTo>
                  <a:cubicBezTo>
                    <a:pt x="42731" y="49069"/>
                    <a:pt x="42931" y="49036"/>
                    <a:pt x="43097" y="48869"/>
                  </a:cubicBezTo>
                  <a:cubicBezTo>
                    <a:pt x="43431" y="48736"/>
                    <a:pt x="43698" y="48569"/>
                    <a:pt x="43831" y="48335"/>
                  </a:cubicBezTo>
                  <a:lnTo>
                    <a:pt x="44365" y="47702"/>
                  </a:lnTo>
                  <a:cubicBezTo>
                    <a:pt x="44498" y="47635"/>
                    <a:pt x="44498" y="47501"/>
                    <a:pt x="44498" y="47401"/>
                  </a:cubicBezTo>
                  <a:cubicBezTo>
                    <a:pt x="44498" y="47335"/>
                    <a:pt x="44432" y="47235"/>
                    <a:pt x="44332" y="47135"/>
                  </a:cubicBezTo>
                  <a:lnTo>
                    <a:pt x="44265" y="47068"/>
                  </a:lnTo>
                  <a:cubicBezTo>
                    <a:pt x="44198" y="46968"/>
                    <a:pt x="44031" y="46968"/>
                    <a:pt x="43931" y="46901"/>
                  </a:cubicBezTo>
                  <a:lnTo>
                    <a:pt x="43898" y="46901"/>
                  </a:lnTo>
                  <a:cubicBezTo>
                    <a:pt x="43831" y="46701"/>
                    <a:pt x="43665" y="46367"/>
                    <a:pt x="43264" y="46334"/>
                  </a:cubicBezTo>
                  <a:lnTo>
                    <a:pt x="42564" y="46167"/>
                  </a:lnTo>
                  <a:cubicBezTo>
                    <a:pt x="42497" y="46167"/>
                    <a:pt x="42397" y="46134"/>
                    <a:pt x="42264" y="46034"/>
                  </a:cubicBezTo>
                  <a:lnTo>
                    <a:pt x="42230" y="46000"/>
                  </a:lnTo>
                  <a:cubicBezTo>
                    <a:pt x="42197" y="46000"/>
                    <a:pt x="42197" y="45967"/>
                    <a:pt x="42197" y="45967"/>
                  </a:cubicBezTo>
                  <a:lnTo>
                    <a:pt x="42163" y="45967"/>
                  </a:lnTo>
                  <a:lnTo>
                    <a:pt x="42197" y="45900"/>
                  </a:lnTo>
                  <a:cubicBezTo>
                    <a:pt x="42197" y="45834"/>
                    <a:pt x="42197" y="45734"/>
                    <a:pt x="42097" y="45667"/>
                  </a:cubicBezTo>
                  <a:cubicBezTo>
                    <a:pt x="42063" y="45567"/>
                    <a:pt x="42030" y="45533"/>
                    <a:pt x="41997" y="45533"/>
                  </a:cubicBezTo>
                  <a:lnTo>
                    <a:pt x="42163" y="44900"/>
                  </a:lnTo>
                  <a:cubicBezTo>
                    <a:pt x="42163" y="44866"/>
                    <a:pt x="42197" y="44833"/>
                    <a:pt x="42197" y="44800"/>
                  </a:cubicBezTo>
                  <a:cubicBezTo>
                    <a:pt x="42230" y="44633"/>
                    <a:pt x="42330" y="44399"/>
                    <a:pt x="42230" y="44232"/>
                  </a:cubicBezTo>
                  <a:cubicBezTo>
                    <a:pt x="42197" y="44166"/>
                    <a:pt x="42097" y="44132"/>
                    <a:pt x="42030" y="44066"/>
                  </a:cubicBezTo>
                  <a:cubicBezTo>
                    <a:pt x="42230" y="44066"/>
                    <a:pt x="42397" y="44132"/>
                    <a:pt x="42564" y="44166"/>
                  </a:cubicBezTo>
                  <a:lnTo>
                    <a:pt x="42831" y="44132"/>
                  </a:lnTo>
                  <a:cubicBezTo>
                    <a:pt x="42897" y="44066"/>
                    <a:pt x="43031" y="43999"/>
                    <a:pt x="43064" y="43832"/>
                  </a:cubicBezTo>
                  <a:lnTo>
                    <a:pt x="43064" y="43799"/>
                  </a:lnTo>
                  <a:cubicBezTo>
                    <a:pt x="43031" y="43399"/>
                    <a:pt x="43097" y="43332"/>
                    <a:pt x="43331" y="43298"/>
                  </a:cubicBezTo>
                  <a:cubicBezTo>
                    <a:pt x="43431" y="43232"/>
                    <a:pt x="43498" y="43165"/>
                    <a:pt x="43564" y="43132"/>
                  </a:cubicBezTo>
                  <a:cubicBezTo>
                    <a:pt x="43765" y="43032"/>
                    <a:pt x="43898" y="42965"/>
                    <a:pt x="44031" y="42798"/>
                  </a:cubicBezTo>
                  <a:lnTo>
                    <a:pt x="44165" y="42531"/>
                  </a:lnTo>
                  <a:lnTo>
                    <a:pt x="44198" y="42531"/>
                  </a:lnTo>
                  <a:cubicBezTo>
                    <a:pt x="44298" y="42531"/>
                    <a:pt x="44398" y="42498"/>
                    <a:pt x="44532" y="42398"/>
                  </a:cubicBezTo>
                  <a:cubicBezTo>
                    <a:pt x="44799" y="42364"/>
                    <a:pt x="44999" y="42198"/>
                    <a:pt x="45032" y="41998"/>
                  </a:cubicBezTo>
                  <a:cubicBezTo>
                    <a:pt x="45166" y="41697"/>
                    <a:pt x="45332" y="41364"/>
                    <a:pt x="45566" y="41064"/>
                  </a:cubicBezTo>
                  <a:lnTo>
                    <a:pt x="45633" y="41030"/>
                  </a:lnTo>
                  <a:cubicBezTo>
                    <a:pt x="45699" y="40830"/>
                    <a:pt x="45666" y="40697"/>
                    <a:pt x="45633" y="40630"/>
                  </a:cubicBezTo>
                  <a:cubicBezTo>
                    <a:pt x="45566" y="40563"/>
                    <a:pt x="45533" y="40496"/>
                    <a:pt x="45366" y="40463"/>
                  </a:cubicBezTo>
                  <a:cubicBezTo>
                    <a:pt x="45366" y="40396"/>
                    <a:pt x="45366" y="40396"/>
                    <a:pt x="45399" y="40396"/>
                  </a:cubicBezTo>
                  <a:lnTo>
                    <a:pt x="45566" y="40230"/>
                  </a:lnTo>
                  <a:cubicBezTo>
                    <a:pt x="45666" y="40196"/>
                    <a:pt x="45733" y="40130"/>
                    <a:pt x="45833" y="40029"/>
                  </a:cubicBezTo>
                  <a:lnTo>
                    <a:pt x="45866" y="39863"/>
                  </a:lnTo>
                  <a:lnTo>
                    <a:pt x="45866" y="39896"/>
                  </a:lnTo>
                  <a:lnTo>
                    <a:pt x="45899" y="39863"/>
                  </a:lnTo>
                  <a:cubicBezTo>
                    <a:pt x="46000" y="39796"/>
                    <a:pt x="46133" y="39663"/>
                    <a:pt x="46133" y="39496"/>
                  </a:cubicBezTo>
                  <a:cubicBezTo>
                    <a:pt x="46133" y="39396"/>
                    <a:pt x="46066" y="39329"/>
                    <a:pt x="46000" y="39296"/>
                  </a:cubicBezTo>
                  <a:lnTo>
                    <a:pt x="46000" y="39196"/>
                  </a:lnTo>
                  <a:lnTo>
                    <a:pt x="46033" y="39029"/>
                  </a:lnTo>
                  <a:cubicBezTo>
                    <a:pt x="46033" y="38962"/>
                    <a:pt x="46033" y="38862"/>
                    <a:pt x="46133" y="38729"/>
                  </a:cubicBezTo>
                  <a:cubicBezTo>
                    <a:pt x="46233" y="38628"/>
                    <a:pt x="46333" y="38495"/>
                    <a:pt x="46366" y="38362"/>
                  </a:cubicBezTo>
                  <a:cubicBezTo>
                    <a:pt x="46400" y="38328"/>
                    <a:pt x="46500" y="38295"/>
                    <a:pt x="46533" y="38228"/>
                  </a:cubicBezTo>
                  <a:cubicBezTo>
                    <a:pt x="46633" y="38228"/>
                    <a:pt x="46833" y="38195"/>
                    <a:pt x="46967" y="38028"/>
                  </a:cubicBezTo>
                  <a:cubicBezTo>
                    <a:pt x="47134" y="37961"/>
                    <a:pt x="47200" y="37828"/>
                    <a:pt x="47234" y="37728"/>
                  </a:cubicBezTo>
                  <a:lnTo>
                    <a:pt x="47300" y="37694"/>
                  </a:lnTo>
                  <a:cubicBezTo>
                    <a:pt x="47634" y="37494"/>
                    <a:pt x="47868" y="37161"/>
                    <a:pt x="48001" y="36727"/>
                  </a:cubicBezTo>
                  <a:cubicBezTo>
                    <a:pt x="48134" y="36694"/>
                    <a:pt x="48301" y="36560"/>
                    <a:pt x="48335" y="36360"/>
                  </a:cubicBezTo>
                  <a:cubicBezTo>
                    <a:pt x="48368" y="36327"/>
                    <a:pt x="48368" y="36227"/>
                    <a:pt x="48401" y="36193"/>
                  </a:cubicBezTo>
                  <a:cubicBezTo>
                    <a:pt x="48501" y="36060"/>
                    <a:pt x="48568" y="35893"/>
                    <a:pt x="48568" y="35726"/>
                  </a:cubicBezTo>
                  <a:cubicBezTo>
                    <a:pt x="48735" y="35393"/>
                    <a:pt x="48701" y="35126"/>
                    <a:pt x="48668" y="34826"/>
                  </a:cubicBezTo>
                  <a:lnTo>
                    <a:pt x="48668" y="34525"/>
                  </a:lnTo>
                  <a:lnTo>
                    <a:pt x="48668" y="34459"/>
                  </a:lnTo>
                  <a:lnTo>
                    <a:pt x="48668" y="34359"/>
                  </a:lnTo>
                  <a:cubicBezTo>
                    <a:pt x="48668" y="34359"/>
                    <a:pt x="48535" y="34225"/>
                    <a:pt x="48535" y="34192"/>
                  </a:cubicBezTo>
                  <a:lnTo>
                    <a:pt x="48535" y="34192"/>
                  </a:lnTo>
                  <a:lnTo>
                    <a:pt x="48735" y="34325"/>
                  </a:lnTo>
                  <a:cubicBezTo>
                    <a:pt x="48968" y="34192"/>
                    <a:pt x="49002" y="33992"/>
                    <a:pt x="49035" y="33825"/>
                  </a:cubicBezTo>
                  <a:cubicBezTo>
                    <a:pt x="49035" y="33792"/>
                    <a:pt x="49068" y="33725"/>
                    <a:pt x="49068" y="33692"/>
                  </a:cubicBezTo>
                  <a:lnTo>
                    <a:pt x="49068" y="33558"/>
                  </a:lnTo>
                  <a:cubicBezTo>
                    <a:pt x="49035" y="33491"/>
                    <a:pt x="49068" y="33391"/>
                    <a:pt x="49202" y="33291"/>
                  </a:cubicBezTo>
                  <a:cubicBezTo>
                    <a:pt x="49335" y="33225"/>
                    <a:pt x="49469" y="33124"/>
                    <a:pt x="49502" y="32991"/>
                  </a:cubicBezTo>
                  <a:cubicBezTo>
                    <a:pt x="49569" y="32891"/>
                    <a:pt x="49635" y="32791"/>
                    <a:pt x="49669" y="32691"/>
                  </a:cubicBezTo>
                  <a:lnTo>
                    <a:pt x="50002" y="31890"/>
                  </a:lnTo>
                  <a:cubicBezTo>
                    <a:pt x="50503" y="31357"/>
                    <a:pt x="50336" y="30956"/>
                    <a:pt x="50136" y="30689"/>
                  </a:cubicBezTo>
                  <a:lnTo>
                    <a:pt x="50036" y="30623"/>
                  </a:lnTo>
                  <a:cubicBezTo>
                    <a:pt x="50002" y="30623"/>
                    <a:pt x="50002" y="30623"/>
                    <a:pt x="50002" y="30489"/>
                  </a:cubicBezTo>
                  <a:cubicBezTo>
                    <a:pt x="50002" y="30456"/>
                    <a:pt x="50002" y="30389"/>
                    <a:pt x="49969" y="30356"/>
                  </a:cubicBezTo>
                  <a:cubicBezTo>
                    <a:pt x="49902" y="30289"/>
                    <a:pt x="49969" y="30222"/>
                    <a:pt x="50002" y="30056"/>
                  </a:cubicBezTo>
                  <a:cubicBezTo>
                    <a:pt x="50236" y="29855"/>
                    <a:pt x="50236" y="29555"/>
                    <a:pt x="50303" y="29355"/>
                  </a:cubicBezTo>
                  <a:cubicBezTo>
                    <a:pt x="50303" y="29222"/>
                    <a:pt x="50303" y="29155"/>
                    <a:pt x="50369" y="29022"/>
                  </a:cubicBezTo>
                  <a:cubicBezTo>
                    <a:pt x="50403" y="28788"/>
                    <a:pt x="50536" y="28555"/>
                    <a:pt x="50670" y="28354"/>
                  </a:cubicBezTo>
                  <a:cubicBezTo>
                    <a:pt x="50736" y="28221"/>
                    <a:pt x="50836" y="28054"/>
                    <a:pt x="50870" y="27987"/>
                  </a:cubicBezTo>
                  <a:cubicBezTo>
                    <a:pt x="50970" y="27821"/>
                    <a:pt x="51070" y="27687"/>
                    <a:pt x="51203" y="27520"/>
                  </a:cubicBezTo>
                  <a:cubicBezTo>
                    <a:pt x="51337" y="27387"/>
                    <a:pt x="51403" y="27220"/>
                    <a:pt x="51503" y="27120"/>
                  </a:cubicBezTo>
                  <a:lnTo>
                    <a:pt x="51537" y="27053"/>
                  </a:lnTo>
                  <a:cubicBezTo>
                    <a:pt x="51704" y="26987"/>
                    <a:pt x="51804" y="26820"/>
                    <a:pt x="51837" y="26687"/>
                  </a:cubicBezTo>
                  <a:cubicBezTo>
                    <a:pt x="51837" y="26653"/>
                    <a:pt x="51870" y="26620"/>
                    <a:pt x="51870" y="26620"/>
                  </a:cubicBezTo>
                  <a:lnTo>
                    <a:pt x="52037" y="26486"/>
                  </a:lnTo>
                  <a:cubicBezTo>
                    <a:pt x="52304" y="26353"/>
                    <a:pt x="52237" y="26119"/>
                    <a:pt x="52237" y="25953"/>
                  </a:cubicBezTo>
                  <a:lnTo>
                    <a:pt x="52371" y="25886"/>
                  </a:lnTo>
                  <a:cubicBezTo>
                    <a:pt x="52571" y="25786"/>
                    <a:pt x="52671" y="25619"/>
                    <a:pt x="52738" y="25386"/>
                  </a:cubicBezTo>
                  <a:cubicBezTo>
                    <a:pt x="52738" y="25352"/>
                    <a:pt x="52804" y="25319"/>
                    <a:pt x="52804" y="25286"/>
                  </a:cubicBezTo>
                  <a:cubicBezTo>
                    <a:pt x="52838" y="25185"/>
                    <a:pt x="52871" y="25152"/>
                    <a:pt x="52904" y="25052"/>
                  </a:cubicBezTo>
                  <a:cubicBezTo>
                    <a:pt x="53005" y="24985"/>
                    <a:pt x="53038" y="24885"/>
                    <a:pt x="53138" y="24785"/>
                  </a:cubicBezTo>
                  <a:lnTo>
                    <a:pt x="53138" y="24685"/>
                  </a:lnTo>
                  <a:lnTo>
                    <a:pt x="53071" y="24385"/>
                  </a:lnTo>
                  <a:lnTo>
                    <a:pt x="53038" y="24318"/>
                  </a:lnTo>
                  <a:lnTo>
                    <a:pt x="53005" y="24218"/>
                  </a:lnTo>
                  <a:lnTo>
                    <a:pt x="53038" y="24185"/>
                  </a:lnTo>
                  <a:lnTo>
                    <a:pt x="53171" y="23985"/>
                  </a:lnTo>
                  <a:lnTo>
                    <a:pt x="53171" y="23851"/>
                  </a:lnTo>
                  <a:lnTo>
                    <a:pt x="53171" y="23818"/>
                  </a:lnTo>
                  <a:lnTo>
                    <a:pt x="53038" y="23551"/>
                  </a:lnTo>
                  <a:cubicBezTo>
                    <a:pt x="53005" y="23518"/>
                    <a:pt x="53005" y="23484"/>
                    <a:pt x="52971" y="23451"/>
                  </a:cubicBezTo>
                  <a:cubicBezTo>
                    <a:pt x="52904" y="23384"/>
                    <a:pt x="52904" y="23351"/>
                    <a:pt x="52871" y="23317"/>
                  </a:cubicBezTo>
                  <a:cubicBezTo>
                    <a:pt x="52871" y="23284"/>
                    <a:pt x="52871" y="23184"/>
                    <a:pt x="52838" y="23117"/>
                  </a:cubicBezTo>
                  <a:lnTo>
                    <a:pt x="52838" y="22951"/>
                  </a:lnTo>
                  <a:cubicBezTo>
                    <a:pt x="52838" y="22850"/>
                    <a:pt x="52771" y="22784"/>
                    <a:pt x="52771" y="22717"/>
                  </a:cubicBezTo>
                  <a:cubicBezTo>
                    <a:pt x="52738" y="22650"/>
                    <a:pt x="52738" y="22617"/>
                    <a:pt x="52704" y="22517"/>
                  </a:cubicBezTo>
                  <a:cubicBezTo>
                    <a:pt x="52671" y="22450"/>
                    <a:pt x="52638" y="22383"/>
                    <a:pt x="52638" y="22317"/>
                  </a:cubicBezTo>
                  <a:lnTo>
                    <a:pt x="52638" y="22083"/>
                  </a:lnTo>
                  <a:cubicBezTo>
                    <a:pt x="52638" y="21950"/>
                    <a:pt x="52638" y="21783"/>
                    <a:pt x="52504" y="21616"/>
                  </a:cubicBezTo>
                  <a:lnTo>
                    <a:pt x="52404" y="21449"/>
                  </a:lnTo>
                  <a:cubicBezTo>
                    <a:pt x="52371" y="21249"/>
                    <a:pt x="52204" y="21149"/>
                    <a:pt x="52171" y="21116"/>
                  </a:cubicBezTo>
                  <a:cubicBezTo>
                    <a:pt x="52071" y="21016"/>
                    <a:pt x="52004" y="20982"/>
                    <a:pt x="51904" y="20949"/>
                  </a:cubicBezTo>
                  <a:cubicBezTo>
                    <a:pt x="51870" y="20949"/>
                    <a:pt x="51870" y="20916"/>
                    <a:pt x="51837" y="20916"/>
                  </a:cubicBezTo>
                  <a:lnTo>
                    <a:pt x="51837" y="20816"/>
                  </a:lnTo>
                  <a:cubicBezTo>
                    <a:pt x="51837" y="20749"/>
                    <a:pt x="51837" y="20649"/>
                    <a:pt x="51770" y="20616"/>
                  </a:cubicBezTo>
                  <a:cubicBezTo>
                    <a:pt x="51737" y="20449"/>
                    <a:pt x="51670" y="20315"/>
                    <a:pt x="51537" y="20182"/>
                  </a:cubicBezTo>
                  <a:cubicBezTo>
                    <a:pt x="51437" y="20115"/>
                    <a:pt x="51270" y="19948"/>
                    <a:pt x="51036" y="19948"/>
                  </a:cubicBezTo>
                  <a:lnTo>
                    <a:pt x="50870" y="19948"/>
                  </a:lnTo>
                  <a:cubicBezTo>
                    <a:pt x="50770" y="19948"/>
                    <a:pt x="50736" y="19848"/>
                    <a:pt x="50603" y="19748"/>
                  </a:cubicBezTo>
                  <a:lnTo>
                    <a:pt x="50569" y="19682"/>
                  </a:lnTo>
                  <a:lnTo>
                    <a:pt x="50403" y="19615"/>
                  </a:lnTo>
                  <a:lnTo>
                    <a:pt x="49369" y="19615"/>
                  </a:lnTo>
                  <a:cubicBezTo>
                    <a:pt x="49235" y="19615"/>
                    <a:pt x="49168" y="19648"/>
                    <a:pt x="49035" y="19682"/>
                  </a:cubicBezTo>
                  <a:cubicBezTo>
                    <a:pt x="48868" y="19748"/>
                    <a:pt x="48735" y="19815"/>
                    <a:pt x="48668" y="19915"/>
                  </a:cubicBezTo>
                  <a:lnTo>
                    <a:pt x="48601" y="19948"/>
                  </a:lnTo>
                  <a:cubicBezTo>
                    <a:pt x="48535" y="20015"/>
                    <a:pt x="48435" y="20015"/>
                    <a:pt x="48401" y="20015"/>
                  </a:cubicBezTo>
                  <a:cubicBezTo>
                    <a:pt x="48368" y="20015"/>
                    <a:pt x="48335" y="20015"/>
                    <a:pt x="48268" y="19982"/>
                  </a:cubicBezTo>
                  <a:cubicBezTo>
                    <a:pt x="48201" y="19982"/>
                    <a:pt x="48168" y="19948"/>
                    <a:pt x="48101" y="19948"/>
                  </a:cubicBezTo>
                  <a:cubicBezTo>
                    <a:pt x="47901" y="19915"/>
                    <a:pt x="47767" y="19848"/>
                    <a:pt x="47667" y="19782"/>
                  </a:cubicBezTo>
                  <a:cubicBezTo>
                    <a:pt x="47567" y="19748"/>
                    <a:pt x="47434" y="19648"/>
                    <a:pt x="47334" y="19648"/>
                  </a:cubicBezTo>
                  <a:lnTo>
                    <a:pt x="47234" y="19648"/>
                  </a:lnTo>
                  <a:cubicBezTo>
                    <a:pt x="47167" y="19648"/>
                    <a:pt x="47067" y="19682"/>
                    <a:pt x="46934" y="19782"/>
                  </a:cubicBezTo>
                  <a:lnTo>
                    <a:pt x="46833" y="19915"/>
                  </a:lnTo>
                  <a:lnTo>
                    <a:pt x="46767" y="19948"/>
                  </a:lnTo>
                  <a:cubicBezTo>
                    <a:pt x="46733" y="20015"/>
                    <a:pt x="46700" y="20015"/>
                    <a:pt x="46600" y="20015"/>
                  </a:cubicBezTo>
                  <a:lnTo>
                    <a:pt x="46533" y="20015"/>
                  </a:lnTo>
                  <a:cubicBezTo>
                    <a:pt x="46500" y="20015"/>
                    <a:pt x="46433" y="20015"/>
                    <a:pt x="46400" y="20082"/>
                  </a:cubicBezTo>
                  <a:lnTo>
                    <a:pt x="44865" y="20082"/>
                  </a:lnTo>
                  <a:cubicBezTo>
                    <a:pt x="44799" y="20082"/>
                    <a:pt x="44732" y="20015"/>
                    <a:pt x="44665" y="19982"/>
                  </a:cubicBezTo>
                  <a:lnTo>
                    <a:pt x="44565" y="19948"/>
                  </a:lnTo>
                  <a:cubicBezTo>
                    <a:pt x="44532" y="19948"/>
                    <a:pt x="44498" y="19915"/>
                    <a:pt x="44398" y="19915"/>
                  </a:cubicBezTo>
                  <a:lnTo>
                    <a:pt x="44332" y="19915"/>
                  </a:lnTo>
                  <a:cubicBezTo>
                    <a:pt x="44165" y="19915"/>
                    <a:pt x="43998" y="19848"/>
                    <a:pt x="43831" y="19815"/>
                  </a:cubicBezTo>
                  <a:cubicBezTo>
                    <a:pt x="43665" y="19782"/>
                    <a:pt x="43464" y="19748"/>
                    <a:pt x="43298" y="19748"/>
                  </a:cubicBezTo>
                  <a:lnTo>
                    <a:pt x="43031" y="19748"/>
                  </a:lnTo>
                  <a:cubicBezTo>
                    <a:pt x="42964" y="19748"/>
                    <a:pt x="42897" y="19748"/>
                    <a:pt x="42864" y="19782"/>
                  </a:cubicBezTo>
                  <a:lnTo>
                    <a:pt x="42764" y="19782"/>
                  </a:lnTo>
                  <a:cubicBezTo>
                    <a:pt x="42731" y="19748"/>
                    <a:pt x="42664" y="19748"/>
                    <a:pt x="42630" y="19748"/>
                  </a:cubicBezTo>
                  <a:cubicBezTo>
                    <a:pt x="42564" y="19748"/>
                    <a:pt x="42530" y="19682"/>
                    <a:pt x="42530" y="19682"/>
                  </a:cubicBezTo>
                  <a:cubicBezTo>
                    <a:pt x="42464" y="19648"/>
                    <a:pt x="42364" y="19615"/>
                    <a:pt x="42230" y="19615"/>
                  </a:cubicBezTo>
                  <a:lnTo>
                    <a:pt x="41963" y="19615"/>
                  </a:lnTo>
                  <a:cubicBezTo>
                    <a:pt x="41963" y="19615"/>
                    <a:pt x="41897" y="19581"/>
                    <a:pt x="41863" y="19581"/>
                  </a:cubicBezTo>
                  <a:cubicBezTo>
                    <a:pt x="41830" y="19515"/>
                    <a:pt x="41730" y="19481"/>
                    <a:pt x="41663" y="19448"/>
                  </a:cubicBezTo>
                  <a:cubicBezTo>
                    <a:pt x="41563" y="19415"/>
                    <a:pt x="41496" y="19415"/>
                    <a:pt x="41396" y="19415"/>
                  </a:cubicBezTo>
                  <a:cubicBezTo>
                    <a:pt x="41229" y="19415"/>
                    <a:pt x="41063" y="19448"/>
                    <a:pt x="40896" y="19481"/>
                  </a:cubicBezTo>
                  <a:lnTo>
                    <a:pt x="40662" y="19615"/>
                  </a:lnTo>
                  <a:lnTo>
                    <a:pt x="40629" y="19648"/>
                  </a:lnTo>
                  <a:cubicBezTo>
                    <a:pt x="40329" y="19848"/>
                    <a:pt x="40029" y="20015"/>
                    <a:pt x="39695" y="20115"/>
                  </a:cubicBezTo>
                  <a:cubicBezTo>
                    <a:pt x="39662" y="20115"/>
                    <a:pt x="39562" y="20115"/>
                    <a:pt x="39528" y="20082"/>
                  </a:cubicBezTo>
                  <a:cubicBezTo>
                    <a:pt x="39462" y="20082"/>
                    <a:pt x="39395" y="20015"/>
                    <a:pt x="39328" y="20015"/>
                  </a:cubicBezTo>
                  <a:lnTo>
                    <a:pt x="39195" y="20082"/>
                  </a:lnTo>
                  <a:cubicBezTo>
                    <a:pt x="39195" y="20082"/>
                    <a:pt x="39161" y="20082"/>
                    <a:pt x="39161" y="20015"/>
                  </a:cubicBezTo>
                  <a:cubicBezTo>
                    <a:pt x="39095" y="19982"/>
                    <a:pt x="39028" y="19948"/>
                    <a:pt x="38961" y="19915"/>
                  </a:cubicBezTo>
                  <a:cubicBezTo>
                    <a:pt x="38861" y="19848"/>
                    <a:pt x="38794" y="19848"/>
                    <a:pt x="38694" y="19815"/>
                  </a:cubicBezTo>
                  <a:lnTo>
                    <a:pt x="38561" y="19782"/>
                  </a:lnTo>
                  <a:cubicBezTo>
                    <a:pt x="38361" y="19682"/>
                    <a:pt x="38227" y="19648"/>
                    <a:pt x="38061" y="19615"/>
                  </a:cubicBezTo>
                  <a:cubicBezTo>
                    <a:pt x="37827" y="19581"/>
                    <a:pt x="37694" y="19515"/>
                    <a:pt x="37594" y="19415"/>
                  </a:cubicBezTo>
                  <a:cubicBezTo>
                    <a:pt x="37560" y="19315"/>
                    <a:pt x="37527" y="19181"/>
                    <a:pt x="37393" y="19114"/>
                  </a:cubicBezTo>
                  <a:cubicBezTo>
                    <a:pt x="37327" y="19014"/>
                    <a:pt x="37227" y="18981"/>
                    <a:pt x="37160" y="18981"/>
                  </a:cubicBezTo>
                  <a:lnTo>
                    <a:pt x="37026" y="18981"/>
                  </a:lnTo>
                  <a:cubicBezTo>
                    <a:pt x="36993" y="18981"/>
                    <a:pt x="36893" y="18981"/>
                    <a:pt x="36826" y="19014"/>
                  </a:cubicBezTo>
                  <a:lnTo>
                    <a:pt x="36193" y="19014"/>
                  </a:lnTo>
                  <a:cubicBezTo>
                    <a:pt x="36159" y="19014"/>
                    <a:pt x="36026" y="19014"/>
                    <a:pt x="35926" y="19114"/>
                  </a:cubicBezTo>
                  <a:lnTo>
                    <a:pt x="35892" y="19114"/>
                  </a:lnTo>
                  <a:cubicBezTo>
                    <a:pt x="35759" y="19114"/>
                    <a:pt x="35659" y="19148"/>
                    <a:pt x="35525" y="19148"/>
                  </a:cubicBezTo>
                  <a:lnTo>
                    <a:pt x="35492" y="19148"/>
                  </a:lnTo>
                  <a:cubicBezTo>
                    <a:pt x="35259" y="19181"/>
                    <a:pt x="35092" y="19248"/>
                    <a:pt x="35025" y="19348"/>
                  </a:cubicBezTo>
                  <a:cubicBezTo>
                    <a:pt x="35025" y="19348"/>
                    <a:pt x="34992" y="19415"/>
                    <a:pt x="34925" y="19415"/>
                  </a:cubicBezTo>
                  <a:cubicBezTo>
                    <a:pt x="34858" y="19448"/>
                    <a:pt x="34691" y="19481"/>
                    <a:pt x="34658" y="19648"/>
                  </a:cubicBezTo>
                  <a:cubicBezTo>
                    <a:pt x="34591" y="19748"/>
                    <a:pt x="34591" y="19848"/>
                    <a:pt x="34658" y="19982"/>
                  </a:cubicBezTo>
                  <a:lnTo>
                    <a:pt x="34658" y="20015"/>
                  </a:lnTo>
                  <a:lnTo>
                    <a:pt x="34591" y="20048"/>
                  </a:lnTo>
                  <a:lnTo>
                    <a:pt x="34491" y="20182"/>
                  </a:lnTo>
                  <a:lnTo>
                    <a:pt x="33924" y="20182"/>
                  </a:lnTo>
                  <a:cubicBezTo>
                    <a:pt x="33757" y="20182"/>
                    <a:pt x="33657" y="20215"/>
                    <a:pt x="33524" y="20282"/>
                  </a:cubicBezTo>
                  <a:cubicBezTo>
                    <a:pt x="33491" y="20282"/>
                    <a:pt x="33491" y="20315"/>
                    <a:pt x="33424" y="20315"/>
                  </a:cubicBezTo>
                  <a:lnTo>
                    <a:pt x="33324" y="20315"/>
                  </a:lnTo>
                  <a:cubicBezTo>
                    <a:pt x="33224" y="20315"/>
                    <a:pt x="33090" y="20282"/>
                    <a:pt x="33024" y="20282"/>
                  </a:cubicBezTo>
                  <a:cubicBezTo>
                    <a:pt x="32924" y="20282"/>
                    <a:pt x="32823" y="20282"/>
                    <a:pt x="32723" y="20315"/>
                  </a:cubicBezTo>
                  <a:lnTo>
                    <a:pt x="32657" y="20349"/>
                  </a:lnTo>
                  <a:lnTo>
                    <a:pt x="32557" y="20449"/>
                  </a:lnTo>
                  <a:cubicBezTo>
                    <a:pt x="32523" y="20515"/>
                    <a:pt x="32423" y="20549"/>
                    <a:pt x="32323" y="20616"/>
                  </a:cubicBezTo>
                  <a:cubicBezTo>
                    <a:pt x="32223" y="20649"/>
                    <a:pt x="32090" y="20716"/>
                    <a:pt x="32023" y="20782"/>
                  </a:cubicBezTo>
                  <a:lnTo>
                    <a:pt x="31856" y="20882"/>
                  </a:lnTo>
                  <a:lnTo>
                    <a:pt x="31756" y="20982"/>
                  </a:lnTo>
                  <a:lnTo>
                    <a:pt x="31422" y="21316"/>
                  </a:lnTo>
                  <a:cubicBezTo>
                    <a:pt x="31356" y="21349"/>
                    <a:pt x="31222" y="21416"/>
                    <a:pt x="31156" y="21483"/>
                  </a:cubicBezTo>
                  <a:cubicBezTo>
                    <a:pt x="31089" y="21516"/>
                    <a:pt x="31056" y="21516"/>
                    <a:pt x="31022" y="21583"/>
                  </a:cubicBezTo>
                  <a:lnTo>
                    <a:pt x="30955" y="21583"/>
                  </a:lnTo>
                  <a:cubicBezTo>
                    <a:pt x="30889" y="21583"/>
                    <a:pt x="30855" y="21583"/>
                    <a:pt x="30822" y="21616"/>
                  </a:cubicBezTo>
                  <a:cubicBezTo>
                    <a:pt x="30689" y="21616"/>
                    <a:pt x="30555" y="21650"/>
                    <a:pt x="30388" y="21716"/>
                  </a:cubicBezTo>
                  <a:lnTo>
                    <a:pt x="30322" y="21716"/>
                  </a:lnTo>
                  <a:cubicBezTo>
                    <a:pt x="30188" y="21716"/>
                    <a:pt x="30055" y="21683"/>
                    <a:pt x="29955" y="21650"/>
                  </a:cubicBezTo>
                  <a:cubicBezTo>
                    <a:pt x="29821" y="21616"/>
                    <a:pt x="29655" y="21516"/>
                    <a:pt x="29488" y="21516"/>
                  </a:cubicBezTo>
                  <a:lnTo>
                    <a:pt x="29388" y="21516"/>
                  </a:lnTo>
                  <a:cubicBezTo>
                    <a:pt x="29321" y="21550"/>
                    <a:pt x="29188" y="21550"/>
                    <a:pt x="29121" y="21616"/>
                  </a:cubicBezTo>
                  <a:cubicBezTo>
                    <a:pt x="29021" y="21616"/>
                    <a:pt x="28954" y="21650"/>
                    <a:pt x="28854" y="21650"/>
                  </a:cubicBezTo>
                  <a:cubicBezTo>
                    <a:pt x="28987" y="21516"/>
                    <a:pt x="29121" y="21349"/>
                    <a:pt x="29154" y="21183"/>
                  </a:cubicBezTo>
                  <a:cubicBezTo>
                    <a:pt x="29221" y="21083"/>
                    <a:pt x="29321" y="20982"/>
                    <a:pt x="29488" y="20882"/>
                  </a:cubicBezTo>
                  <a:lnTo>
                    <a:pt x="29521" y="20849"/>
                  </a:lnTo>
                  <a:cubicBezTo>
                    <a:pt x="29521" y="20816"/>
                    <a:pt x="29554" y="20816"/>
                    <a:pt x="29621" y="20782"/>
                  </a:cubicBezTo>
                  <a:cubicBezTo>
                    <a:pt x="29688" y="20682"/>
                    <a:pt x="29888" y="20482"/>
                    <a:pt x="29788" y="20249"/>
                  </a:cubicBezTo>
                  <a:lnTo>
                    <a:pt x="29888" y="20182"/>
                  </a:lnTo>
                  <a:cubicBezTo>
                    <a:pt x="30021" y="20115"/>
                    <a:pt x="30155" y="20015"/>
                    <a:pt x="30222" y="19848"/>
                  </a:cubicBezTo>
                  <a:lnTo>
                    <a:pt x="30288" y="19782"/>
                  </a:lnTo>
                  <a:cubicBezTo>
                    <a:pt x="30288" y="19748"/>
                    <a:pt x="30288" y="19682"/>
                    <a:pt x="30322" y="19648"/>
                  </a:cubicBezTo>
                  <a:cubicBezTo>
                    <a:pt x="30455" y="19581"/>
                    <a:pt x="30488" y="19448"/>
                    <a:pt x="30522" y="19348"/>
                  </a:cubicBezTo>
                  <a:cubicBezTo>
                    <a:pt x="30522" y="19315"/>
                    <a:pt x="30522" y="19315"/>
                    <a:pt x="30555" y="19315"/>
                  </a:cubicBezTo>
                  <a:cubicBezTo>
                    <a:pt x="30855" y="19014"/>
                    <a:pt x="31056" y="18781"/>
                    <a:pt x="31189" y="18481"/>
                  </a:cubicBezTo>
                  <a:lnTo>
                    <a:pt x="31222" y="18447"/>
                  </a:lnTo>
                  <a:cubicBezTo>
                    <a:pt x="31489" y="18247"/>
                    <a:pt x="31656" y="17980"/>
                    <a:pt x="31723" y="17680"/>
                  </a:cubicBezTo>
                  <a:cubicBezTo>
                    <a:pt x="31823" y="17613"/>
                    <a:pt x="31856" y="17513"/>
                    <a:pt x="31889" y="17347"/>
                  </a:cubicBezTo>
                  <a:lnTo>
                    <a:pt x="31956" y="17313"/>
                  </a:lnTo>
                  <a:cubicBezTo>
                    <a:pt x="32023" y="17280"/>
                    <a:pt x="32123" y="17180"/>
                    <a:pt x="32123" y="17080"/>
                  </a:cubicBezTo>
                  <a:lnTo>
                    <a:pt x="32156" y="16913"/>
                  </a:lnTo>
                  <a:lnTo>
                    <a:pt x="32156" y="16946"/>
                  </a:lnTo>
                  <a:cubicBezTo>
                    <a:pt x="32290" y="16646"/>
                    <a:pt x="32156" y="16513"/>
                    <a:pt x="31990" y="16446"/>
                  </a:cubicBezTo>
                  <a:cubicBezTo>
                    <a:pt x="31889" y="16413"/>
                    <a:pt x="31856" y="16413"/>
                    <a:pt x="31789" y="16413"/>
                  </a:cubicBezTo>
                  <a:cubicBezTo>
                    <a:pt x="31656" y="16413"/>
                    <a:pt x="31523" y="16479"/>
                    <a:pt x="31456" y="16513"/>
                  </a:cubicBezTo>
                  <a:cubicBezTo>
                    <a:pt x="31456" y="16513"/>
                    <a:pt x="31389" y="16579"/>
                    <a:pt x="31356" y="16579"/>
                  </a:cubicBezTo>
                  <a:cubicBezTo>
                    <a:pt x="31189" y="16646"/>
                    <a:pt x="31156" y="16846"/>
                    <a:pt x="31122" y="16946"/>
                  </a:cubicBezTo>
                  <a:lnTo>
                    <a:pt x="30955" y="17080"/>
                  </a:lnTo>
                  <a:cubicBezTo>
                    <a:pt x="30855" y="17113"/>
                    <a:pt x="30822" y="17113"/>
                    <a:pt x="30789" y="17146"/>
                  </a:cubicBezTo>
                  <a:cubicBezTo>
                    <a:pt x="30722" y="17180"/>
                    <a:pt x="30689" y="17180"/>
                    <a:pt x="30655" y="17180"/>
                  </a:cubicBezTo>
                  <a:lnTo>
                    <a:pt x="30622" y="17146"/>
                  </a:lnTo>
                  <a:lnTo>
                    <a:pt x="30522" y="17080"/>
                  </a:lnTo>
                  <a:lnTo>
                    <a:pt x="30322" y="16946"/>
                  </a:lnTo>
                  <a:cubicBezTo>
                    <a:pt x="30188" y="16779"/>
                    <a:pt x="30021" y="16679"/>
                    <a:pt x="29855" y="16679"/>
                  </a:cubicBezTo>
                  <a:cubicBezTo>
                    <a:pt x="29788" y="16679"/>
                    <a:pt x="29688" y="16746"/>
                    <a:pt x="29554" y="16779"/>
                  </a:cubicBezTo>
                  <a:lnTo>
                    <a:pt x="29554" y="16646"/>
                  </a:lnTo>
                  <a:lnTo>
                    <a:pt x="29554" y="16613"/>
                  </a:lnTo>
                  <a:cubicBezTo>
                    <a:pt x="29554" y="16513"/>
                    <a:pt x="29621" y="16413"/>
                    <a:pt x="29655" y="16279"/>
                  </a:cubicBezTo>
                  <a:cubicBezTo>
                    <a:pt x="29688" y="16179"/>
                    <a:pt x="29721" y="16079"/>
                    <a:pt x="29788" y="15946"/>
                  </a:cubicBezTo>
                  <a:lnTo>
                    <a:pt x="29788" y="15812"/>
                  </a:lnTo>
                  <a:cubicBezTo>
                    <a:pt x="29821" y="15612"/>
                    <a:pt x="29788" y="15445"/>
                    <a:pt x="29688" y="15312"/>
                  </a:cubicBezTo>
                  <a:cubicBezTo>
                    <a:pt x="29721" y="15278"/>
                    <a:pt x="29788" y="15178"/>
                    <a:pt x="29788" y="15078"/>
                  </a:cubicBezTo>
                  <a:lnTo>
                    <a:pt x="29788" y="15012"/>
                  </a:lnTo>
                  <a:cubicBezTo>
                    <a:pt x="29788" y="14845"/>
                    <a:pt x="29788" y="14778"/>
                    <a:pt x="29855" y="14745"/>
                  </a:cubicBezTo>
                  <a:lnTo>
                    <a:pt x="29888" y="14678"/>
                  </a:lnTo>
                  <a:cubicBezTo>
                    <a:pt x="29955" y="14678"/>
                    <a:pt x="30055" y="14645"/>
                    <a:pt x="30155" y="14511"/>
                  </a:cubicBezTo>
                  <a:cubicBezTo>
                    <a:pt x="30222" y="14478"/>
                    <a:pt x="30288" y="14478"/>
                    <a:pt x="30355" y="14444"/>
                  </a:cubicBezTo>
                  <a:cubicBezTo>
                    <a:pt x="30522" y="14411"/>
                    <a:pt x="30689" y="14311"/>
                    <a:pt x="30855" y="14178"/>
                  </a:cubicBezTo>
                  <a:cubicBezTo>
                    <a:pt x="30855" y="14178"/>
                    <a:pt x="30889" y="14144"/>
                    <a:pt x="30955" y="14144"/>
                  </a:cubicBezTo>
                  <a:cubicBezTo>
                    <a:pt x="31022" y="14111"/>
                    <a:pt x="31156" y="14078"/>
                    <a:pt x="31222" y="13911"/>
                  </a:cubicBezTo>
                  <a:cubicBezTo>
                    <a:pt x="31356" y="13777"/>
                    <a:pt x="31389" y="13611"/>
                    <a:pt x="31389" y="13444"/>
                  </a:cubicBezTo>
                  <a:cubicBezTo>
                    <a:pt x="31389" y="13277"/>
                    <a:pt x="31456" y="13277"/>
                    <a:pt x="31456" y="13244"/>
                  </a:cubicBezTo>
                  <a:cubicBezTo>
                    <a:pt x="31656" y="13144"/>
                    <a:pt x="31789" y="13010"/>
                    <a:pt x="31856" y="12843"/>
                  </a:cubicBezTo>
                  <a:cubicBezTo>
                    <a:pt x="31923" y="12810"/>
                    <a:pt x="32023" y="12810"/>
                    <a:pt x="32156" y="12777"/>
                  </a:cubicBezTo>
                  <a:lnTo>
                    <a:pt x="32223" y="12777"/>
                  </a:lnTo>
                  <a:cubicBezTo>
                    <a:pt x="32323" y="12777"/>
                    <a:pt x="32457" y="12677"/>
                    <a:pt x="32523" y="12510"/>
                  </a:cubicBezTo>
                  <a:cubicBezTo>
                    <a:pt x="32623" y="12476"/>
                    <a:pt x="32723" y="12410"/>
                    <a:pt x="32823" y="12276"/>
                  </a:cubicBezTo>
                  <a:cubicBezTo>
                    <a:pt x="32890" y="12176"/>
                    <a:pt x="33024" y="12143"/>
                    <a:pt x="33124" y="12076"/>
                  </a:cubicBezTo>
                  <a:cubicBezTo>
                    <a:pt x="33324" y="11943"/>
                    <a:pt x="33557" y="11776"/>
                    <a:pt x="33724" y="11476"/>
                  </a:cubicBezTo>
                  <a:cubicBezTo>
                    <a:pt x="33858" y="11342"/>
                    <a:pt x="34024" y="11242"/>
                    <a:pt x="34191" y="11142"/>
                  </a:cubicBezTo>
                  <a:cubicBezTo>
                    <a:pt x="34358" y="11075"/>
                    <a:pt x="34558" y="10942"/>
                    <a:pt x="34691" y="10775"/>
                  </a:cubicBezTo>
                  <a:cubicBezTo>
                    <a:pt x="34858" y="10675"/>
                    <a:pt x="34958" y="10575"/>
                    <a:pt x="34992" y="10342"/>
                  </a:cubicBezTo>
                  <a:cubicBezTo>
                    <a:pt x="35259" y="10241"/>
                    <a:pt x="35325" y="9975"/>
                    <a:pt x="35325" y="9841"/>
                  </a:cubicBezTo>
                  <a:cubicBezTo>
                    <a:pt x="35325" y="9774"/>
                    <a:pt x="35359" y="9774"/>
                    <a:pt x="35359" y="9741"/>
                  </a:cubicBezTo>
                  <a:cubicBezTo>
                    <a:pt x="35525" y="9641"/>
                    <a:pt x="35625" y="9474"/>
                    <a:pt x="35625" y="9408"/>
                  </a:cubicBezTo>
                  <a:lnTo>
                    <a:pt x="35625" y="9341"/>
                  </a:lnTo>
                  <a:lnTo>
                    <a:pt x="35625" y="9274"/>
                  </a:lnTo>
                  <a:cubicBezTo>
                    <a:pt x="35625" y="9274"/>
                    <a:pt x="35659" y="9241"/>
                    <a:pt x="35692" y="9241"/>
                  </a:cubicBezTo>
                  <a:cubicBezTo>
                    <a:pt x="35726" y="9241"/>
                    <a:pt x="35726" y="9174"/>
                    <a:pt x="35726" y="9174"/>
                  </a:cubicBezTo>
                  <a:cubicBezTo>
                    <a:pt x="35959" y="9074"/>
                    <a:pt x="36059" y="8941"/>
                    <a:pt x="36193" y="8807"/>
                  </a:cubicBezTo>
                  <a:cubicBezTo>
                    <a:pt x="36326" y="8674"/>
                    <a:pt x="36393" y="8607"/>
                    <a:pt x="36526" y="8507"/>
                  </a:cubicBezTo>
                  <a:lnTo>
                    <a:pt x="36626" y="8507"/>
                  </a:lnTo>
                  <a:cubicBezTo>
                    <a:pt x="36826" y="8474"/>
                    <a:pt x="37060" y="8440"/>
                    <a:pt x="37227" y="8173"/>
                  </a:cubicBezTo>
                  <a:lnTo>
                    <a:pt x="37393" y="8173"/>
                  </a:lnTo>
                  <a:cubicBezTo>
                    <a:pt x="37527" y="8173"/>
                    <a:pt x="37694" y="8173"/>
                    <a:pt x="37860" y="8007"/>
                  </a:cubicBezTo>
                  <a:cubicBezTo>
                    <a:pt x="38027" y="7940"/>
                    <a:pt x="38127" y="7773"/>
                    <a:pt x="38161" y="7673"/>
                  </a:cubicBezTo>
                  <a:cubicBezTo>
                    <a:pt x="38161" y="7640"/>
                    <a:pt x="38161" y="7640"/>
                    <a:pt x="38194" y="7606"/>
                  </a:cubicBezTo>
                  <a:cubicBezTo>
                    <a:pt x="38327" y="7506"/>
                    <a:pt x="38394" y="7406"/>
                    <a:pt x="38461" y="7306"/>
                  </a:cubicBezTo>
                  <a:cubicBezTo>
                    <a:pt x="38461" y="7273"/>
                    <a:pt x="38494" y="7273"/>
                    <a:pt x="38494" y="7239"/>
                  </a:cubicBezTo>
                  <a:cubicBezTo>
                    <a:pt x="38528" y="7139"/>
                    <a:pt x="38628" y="7073"/>
                    <a:pt x="38694" y="7006"/>
                  </a:cubicBezTo>
                  <a:lnTo>
                    <a:pt x="38728" y="6972"/>
                  </a:lnTo>
                  <a:cubicBezTo>
                    <a:pt x="38861" y="6939"/>
                    <a:pt x="38995" y="6839"/>
                    <a:pt x="39061" y="6672"/>
                  </a:cubicBezTo>
                  <a:lnTo>
                    <a:pt x="39195" y="6439"/>
                  </a:lnTo>
                  <a:cubicBezTo>
                    <a:pt x="39228" y="6339"/>
                    <a:pt x="39228" y="6272"/>
                    <a:pt x="39295" y="6172"/>
                  </a:cubicBezTo>
                  <a:cubicBezTo>
                    <a:pt x="39295" y="6139"/>
                    <a:pt x="39328" y="6105"/>
                    <a:pt x="39328" y="6072"/>
                  </a:cubicBezTo>
                  <a:cubicBezTo>
                    <a:pt x="39328" y="6005"/>
                    <a:pt x="39361" y="5972"/>
                    <a:pt x="39361" y="5905"/>
                  </a:cubicBezTo>
                  <a:cubicBezTo>
                    <a:pt x="39361" y="5838"/>
                    <a:pt x="39361" y="5805"/>
                    <a:pt x="39395" y="5805"/>
                  </a:cubicBezTo>
                  <a:cubicBezTo>
                    <a:pt x="39395" y="5772"/>
                    <a:pt x="39462" y="5738"/>
                    <a:pt x="39462" y="5638"/>
                  </a:cubicBezTo>
                  <a:cubicBezTo>
                    <a:pt x="39495" y="5605"/>
                    <a:pt x="39495" y="5571"/>
                    <a:pt x="39528" y="5471"/>
                  </a:cubicBezTo>
                  <a:cubicBezTo>
                    <a:pt x="39528" y="5438"/>
                    <a:pt x="39562" y="5338"/>
                    <a:pt x="39562" y="5305"/>
                  </a:cubicBezTo>
                  <a:cubicBezTo>
                    <a:pt x="39562" y="5271"/>
                    <a:pt x="39562" y="5238"/>
                    <a:pt x="39628" y="5171"/>
                  </a:cubicBezTo>
                  <a:cubicBezTo>
                    <a:pt x="39662" y="5138"/>
                    <a:pt x="39662" y="5138"/>
                    <a:pt x="39695" y="5071"/>
                  </a:cubicBezTo>
                  <a:cubicBezTo>
                    <a:pt x="39962" y="4637"/>
                    <a:pt x="39828" y="4304"/>
                    <a:pt x="39695" y="4104"/>
                  </a:cubicBezTo>
                  <a:lnTo>
                    <a:pt x="39628" y="4004"/>
                  </a:lnTo>
                  <a:cubicBezTo>
                    <a:pt x="39528" y="3970"/>
                    <a:pt x="39495" y="3970"/>
                    <a:pt x="39395" y="3970"/>
                  </a:cubicBezTo>
                  <a:cubicBezTo>
                    <a:pt x="39295" y="3970"/>
                    <a:pt x="39195" y="4004"/>
                    <a:pt x="39128" y="4004"/>
                  </a:cubicBezTo>
                  <a:cubicBezTo>
                    <a:pt x="39061" y="4004"/>
                    <a:pt x="39028" y="4070"/>
                    <a:pt x="38995" y="4070"/>
                  </a:cubicBezTo>
                  <a:cubicBezTo>
                    <a:pt x="38995" y="3937"/>
                    <a:pt x="38961" y="3837"/>
                    <a:pt x="38861" y="3770"/>
                  </a:cubicBezTo>
                  <a:lnTo>
                    <a:pt x="38861" y="3603"/>
                  </a:lnTo>
                  <a:cubicBezTo>
                    <a:pt x="38894" y="3503"/>
                    <a:pt x="38961" y="3470"/>
                    <a:pt x="38961" y="3437"/>
                  </a:cubicBezTo>
                  <a:cubicBezTo>
                    <a:pt x="39028" y="3337"/>
                    <a:pt x="39061" y="3303"/>
                    <a:pt x="39061" y="3236"/>
                  </a:cubicBezTo>
                  <a:lnTo>
                    <a:pt x="39061" y="3170"/>
                  </a:lnTo>
                  <a:lnTo>
                    <a:pt x="39128" y="3170"/>
                  </a:lnTo>
                  <a:cubicBezTo>
                    <a:pt x="39328" y="3103"/>
                    <a:pt x="39462" y="2903"/>
                    <a:pt x="39495" y="2669"/>
                  </a:cubicBezTo>
                  <a:lnTo>
                    <a:pt x="39628" y="2269"/>
                  </a:lnTo>
                  <a:lnTo>
                    <a:pt x="39628" y="2136"/>
                  </a:lnTo>
                  <a:cubicBezTo>
                    <a:pt x="39628" y="2102"/>
                    <a:pt x="39628" y="2069"/>
                    <a:pt x="39662" y="2002"/>
                  </a:cubicBezTo>
                  <a:lnTo>
                    <a:pt x="39728" y="1969"/>
                  </a:lnTo>
                  <a:lnTo>
                    <a:pt x="39795" y="1935"/>
                  </a:lnTo>
                  <a:cubicBezTo>
                    <a:pt x="39862" y="1835"/>
                    <a:pt x="39962" y="1735"/>
                    <a:pt x="39995" y="1502"/>
                  </a:cubicBezTo>
                  <a:cubicBezTo>
                    <a:pt x="39995" y="1468"/>
                    <a:pt x="39995" y="1435"/>
                    <a:pt x="39962" y="1335"/>
                  </a:cubicBezTo>
                  <a:cubicBezTo>
                    <a:pt x="39962" y="1302"/>
                    <a:pt x="39962" y="1268"/>
                    <a:pt x="40029" y="1102"/>
                  </a:cubicBezTo>
                  <a:lnTo>
                    <a:pt x="40062" y="1068"/>
                  </a:lnTo>
                  <a:cubicBezTo>
                    <a:pt x="40129" y="935"/>
                    <a:pt x="40129" y="735"/>
                    <a:pt x="39828" y="568"/>
                  </a:cubicBezTo>
                  <a:cubicBezTo>
                    <a:pt x="39628" y="468"/>
                    <a:pt x="39462" y="434"/>
                    <a:pt x="39295" y="434"/>
                  </a:cubicBezTo>
                  <a:lnTo>
                    <a:pt x="39161" y="434"/>
                  </a:lnTo>
                  <a:cubicBezTo>
                    <a:pt x="39128" y="434"/>
                    <a:pt x="39028" y="468"/>
                    <a:pt x="38995" y="468"/>
                  </a:cubicBezTo>
                  <a:cubicBezTo>
                    <a:pt x="38828" y="501"/>
                    <a:pt x="38661" y="501"/>
                    <a:pt x="38528" y="601"/>
                  </a:cubicBezTo>
                  <a:cubicBezTo>
                    <a:pt x="38528" y="568"/>
                    <a:pt x="38494" y="568"/>
                    <a:pt x="38494" y="501"/>
                  </a:cubicBezTo>
                  <a:cubicBezTo>
                    <a:pt x="38394" y="434"/>
                    <a:pt x="38327" y="301"/>
                    <a:pt x="38127" y="268"/>
                  </a:cubicBezTo>
                  <a:lnTo>
                    <a:pt x="38027" y="268"/>
                  </a:lnTo>
                  <a:cubicBezTo>
                    <a:pt x="37894" y="268"/>
                    <a:pt x="37760" y="301"/>
                    <a:pt x="37694" y="334"/>
                  </a:cubicBezTo>
                  <a:cubicBezTo>
                    <a:pt x="37627" y="401"/>
                    <a:pt x="37560" y="401"/>
                    <a:pt x="37493" y="401"/>
                  </a:cubicBezTo>
                  <a:lnTo>
                    <a:pt x="37427" y="401"/>
                  </a:lnTo>
                  <a:cubicBezTo>
                    <a:pt x="37327" y="401"/>
                    <a:pt x="37193" y="401"/>
                    <a:pt x="37060" y="434"/>
                  </a:cubicBezTo>
                  <a:cubicBezTo>
                    <a:pt x="36993" y="434"/>
                    <a:pt x="36926" y="468"/>
                    <a:pt x="36860" y="501"/>
                  </a:cubicBezTo>
                  <a:cubicBezTo>
                    <a:pt x="36826" y="568"/>
                    <a:pt x="36726" y="568"/>
                    <a:pt x="36726" y="568"/>
                  </a:cubicBezTo>
                  <a:lnTo>
                    <a:pt x="36693" y="501"/>
                  </a:lnTo>
                  <a:lnTo>
                    <a:pt x="36660" y="468"/>
                  </a:lnTo>
                  <a:cubicBezTo>
                    <a:pt x="36593" y="401"/>
                    <a:pt x="36526" y="268"/>
                    <a:pt x="36393" y="168"/>
                  </a:cubicBezTo>
                  <a:cubicBezTo>
                    <a:pt x="36326" y="67"/>
                    <a:pt x="36193" y="1"/>
                    <a:pt x="36059" y="1"/>
                  </a:cubicBezTo>
                  <a:close/>
                </a:path>
              </a:pathLst>
            </a:custGeom>
            <a:solidFill>
              <a:schemeClr val="lt1"/>
            </a:solidFill>
            <a:ln>
              <a:noFill/>
            </a:ln>
            <a:effectLst>
              <a:outerShdw blurRad="57150" rotWithShape="0" algn="bl" dir="5400000" dist="19050">
                <a:srgbClr val="000000">
                  <a:alpha val="33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51"/>
            <p:cNvSpPr/>
            <p:nvPr/>
          </p:nvSpPr>
          <p:spPr>
            <a:xfrm>
              <a:off x="3024000" y="1095400"/>
              <a:ext cx="277725" cy="405300"/>
            </a:xfrm>
            <a:custGeom>
              <a:rect b="b" l="l" r="r" t="t"/>
              <a:pathLst>
                <a:path extrusionOk="0" h="16212" w="11109">
                  <a:moveTo>
                    <a:pt x="2036" y="11709"/>
                  </a:moveTo>
                  <a:cubicBezTo>
                    <a:pt x="2082" y="11711"/>
                    <a:pt x="2151" y="11717"/>
                    <a:pt x="2202" y="11742"/>
                  </a:cubicBezTo>
                  <a:cubicBezTo>
                    <a:pt x="2302" y="11775"/>
                    <a:pt x="2369" y="11809"/>
                    <a:pt x="2469" y="11809"/>
                  </a:cubicBezTo>
                  <a:cubicBezTo>
                    <a:pt x="2536" y="11809"/>
                    <a:pt x="2636" y="11909"/>
                    <a:pt x="2702" y="11942"/>
                  </a:cubicBezTo>
                  <a:cubicBezTo>
                    <a:pt x="2636" y="11975"/>
                    <a:pt x="2536" y="12042"/>
                    <a:pt x="2402" y="12109"/>
                  </a:cubicBezTo>
                  <a:cubicBezTo>
                    <a:pt x="2402" y="12042"/>
                    <a:pt x="2369" y="11975"/>
                    <a:pt x="2335" y="11909"/>
                  </a:cubicBezTo>
                  <a:lnTo>
                    <a:pt x="2202" y="11775"/>
                  </a:lnTo>
                  <a:lnTo>
                    <a:pt x="2036" y="11709"/>
                  </a:lnTo>
                  <a:close/>
                  <a:moveTo>
                    <a:pt x="9541" y="0"/>
                  </a:moveTo>
                  <a:cubicBezTo>
                    <a:pt x="9407" y="0"/>
                    <a:pt x="9340" y="34"/>
                    <a:pt x="9240" y="67"/>
                  </a:cubicBezTo>
                  <a:cubicBezTo>
                    <a:pt x="9040" y="200"/>
                    <a:pt x="9007" y="401"/>
                    <a:pt x="9007" y="534"/>
                  </a:cubicBezTo>
                  <a:cubicBezTo>
                    <a:pt x="8973" y="567"/>
                    <a:pt x="8873" y="601"/>
                    <a:pt x="8740" y="601"/>
                  </a:cubicBezTo>
                  <a:lnTo>
                    <a:pt x="8640" y="667"/>
                  </a:lnTo>
                  <a:cubicBezTo>
                    <a:pt x="8506" y="734"/>
                    <a:pt x="8406" y="834"/>
                    <a:pt x="8373" y="901"/>
                  </a:cubicBezTo>
                  <a:cubicBezTo>
                    <a:pt x="8340" y="934"/>
                    <a:pt x="8340" y="1001"/>
                    <a:pt x="8306" y="1034"/>
                  </a:cubicBezTo>
                  <a:lnTo>
                    <a:pt x="8173" y="1168"/>
                  </a:lnTo>
                  <a:cubicBezTo>
                    <a:pt x="8140" y="1168"/>
                    <a:pt x="8073" y="1201"/>
                    <a:pt x="8073" y="1201"/>
                  </a:cubicBezTo>
                  <a:cubicBezTo>
                    <a:pt x="8039" y="1234"/>
                    <a:pt x="7973" y="1234"/>
                    <a:pt x="7906" y="1268"/>
                  </a:cubicBezTo>
                  <a:cubicBezTo>
                    <a:pt x="7873" y="1268"/>
                    <a:pt x="7839" y="1335"/>
                    <a:pt x="7806" y="1335"/>
                  </a:cubicBezTo>
                  <a:lnTo>
                    <a:pt x="7739" y="1368"/>
                  </a:lnTo>
                  <a:cubicBezTo>
                    <a:pt x="7639" y="1468"/>
                    <a:pt x="7506" y="1568"/>
                    <a:pt x="7372" y="1701"/>
                  </a:cubicBezTo>
                  <a:cubicBezTo>
                    <a:pt x="7172" y="1902"/>
                    <a:pt x="7005" y="2068"/>
                    <a:pt x="6805" y="2202"/>
                  </a:cubicBezTo>
                  <a:lnTo>
                    <a:pt x="6739" y="2235"/>
                  </a:lnTo>
                  <a:cubicBezTo>
                    <a:pt x="6638" y="2302"/>
                    <a:pt x="6538" y="2435"/>
                    <a:pt x="6505" y="2569"/>
                  </a:cubicBezTo>
                  <a:lnTo>
                    <a:pt x="6372" y="2802"/>
                  </a:lnTo>
                  <a:lnTo>
                    <a:pt x="6305" y="2869"/>
                  </a:lnTo>
                  <a:cubicBezTo>
                    <a:pt x="6238" y="2869"/>
                    <a:pt x="6171" y="2902"/>
                    <a:pt x="6138" y="2902"/>
                  </a:cubicBezTo>
                  <a:cubicBezTo>
                    <a:pt x="5971" y="2936"/>
                    <a:pt x="5871" y="3069"/>
                    <a:pt x="5805" y="3203"/>
                  </a:cubicBezTo>
                  <a:lnTo>
                    <a:pt x="5404" y="3203"/>
                  </a:lnTo>
                  <a:lnTo>
                    <a:pt x="5271" y="3236"/>
                  </a:lnTo>
                  <a:cubicBezTo>
                    <a:pt x="5204" y="3269"/>
                    <a:pt x="5104" y="3303"/>
                    <a:pt x="5037" y="3403"/>
                  </a:cubicBezTo>
                  <a:cubicBezTo>
                    <a:pt x="5037" y="3403"/>
                    <a:pt x="4971" y="3436"/>
                    <a:pt x="4904" y="3436"/>
                  </a:cubicBezTo>
                  <a:cubicBezTo>
                    <a:pt x="4770" y="3469"/>
                    <a:pt x="4670" y="3469"/>
                    <a:pt x="4537" y="3636"/>
                  </a:cubicBezTo>
                  <a:cubicBezTo>
                    <a:pt x="4504" y="3703"/>
                    <a:pt x="4504" y="3736"/>
                    <a:pt x="4437" y="3770"/>
                  </a:cubicBezTo>
                  <a:cubicBezTo>
                    <a:pt x="4437" y="3803"/>
                    <a:pt x="4404" y="3870"/>
                    <a:pt x="4404" y="3870"/>
                  </a:cubicBezTo>
                  <a:cubicBezTo>
                    <a:pt x="4370" y="3903"/>
                    <a:pt x="4337" y="3903"/>
                    <a:pt x="4270" y="3936"/>
                  </a:cubicBezTo>
                  <a:cubicBezTo>
                    <a:pt x="4237" y="3970"/>
                    <a:pt x="4170" y="3970"/>
                    <a:pt x="4037" y="3970"/>
                  </a:cubicBezTo>
                  <a:cubicBezTo>
                    <a:pt x="3937" y="3970"/>
                    <a:pt x="3836" y="3970"/>
                    <a:pt x="3736" y="4070"/>
                  </a:cubicBezTo>
                  <a:lnTo>
                    <a:pt x="3670" y="4137"/>
                  </a:lnTo>
                  <a:cubicBezTo>
                    <a:pt x="3470" y="4537"/>
                    <a:pt x="3369" y="4870"/>
                    <a:pt x="3403" y="5137"/>
                  </a:cubicBezTo>
                  <a:lnTo>
                    <a:pt x="3369" y="5137"/>
                  </a:lnTo>
                  <a:lnTo>
                    <a:pt x="3069" y="5071"/>
                  </a:lnTo>
                  <a:lnTo>
                    <a:pt x="2902" y="5104"/>
                  </a:lnTo>
                  <a:cubicBezTo>
                    <a:pt x="2702" y="5237"/>
                    <a:pt x="2669" y="5471"/>
                    <a:pt x="2669" y="5604"/>
                  </a:cubicBezTo>
                  <a:lnTo>
                    <a:pt x="2669" y="5638"/>
                  </a:lnTo>
                  <a:lnTo>
                    <a:pt x="2669" y="5771"/>
                  </a:lnTo>
                  <a:cubicBezTo>
                    <a:pt x="2536" y="5571"/>
                    <a:pt x="2335" y="5538"/>
                    <a:pt x="2202" y="5538"/>
                  </a:cubicBezTo>
                  <a:cubicBezTo>
                    <a:pt x="2135" y="5538"/>
                    <a:pt x="2069" y="5538"/>
                    <a:pt x="2002" y="5571"/>
                  </a:cubicBezTo>
                  <a:cubicBezTo>
                    <a:pt x="1968" y="5571"/>
                    <a:pt x="1868" y="5538"/>
                    <a:pt x="1802" y="5471"/>
                  </a:cubicBezTo>
                  <a:cubicBezTo>
                    <a:pt x="1702" y="5437"/>
                    <a:pt x="1635" y="5404"/>
                    <a:pt x="1535" y="5404"/>
                  </a:cubicBezTo>
                  <a:cubicBezTo>
                    <a:pt x="1401" y="5404"/>
                    <a:pt x="1235" y="5437"/>
                    <a:pt x="1135" y="5738"/>
                  </a:cubicBezTo>
                  <a:lnTo>
                    <a:pt x="1135" y="5871"/>
                  </a:lnTo>
                  <a:cubicBezTo>
                    <a:pt x="1135" y="5871"/>
                    <a:pt x="1068" y="5904"/>
                    <a:pt x="1068" y="5938"/>
                  </a:cubicBezTo>
                  <a:cubicBezTo>
                    <a:pt x="968" y="6071"/>
                    <a:pt x="901" y="6238"/>
                    <a:pt x="968" y="6438"/>
                  </a:cubicBezTo>
                  <a:cubicBezTo>
                    <a:pt x="801" y="6438"/>
                    <a:pt x="668" y="6538"/>
                    <a:pt x="634" y="6605"/>
                  </a:cubicBezTo>
                  <a:lnTo>
                    <a:pt x="567" y="6772"/>
                  </a:lnTo>
                  <a:cubicBezTo>
                    <a:pt x="567" y="6805"/>
                    <a:pt x="567" y="6872"/>
                    <a:pt x="534" y="6939"/>
                  </a:cubicBezTo>
                  <a:lnTo>
                    <a:pt x="534" y="7039"/>
                  </a:lnTo>
                  <a:lnTo>
                    <a:pt x="534" y="7272"/>
                  </a:lnTo>
                  <a:lnTo>
                    <a:pt x="501" y="7372"/>
                  </a:lnTo>
                  <a:cubicBezTo>
                    <a:pt x="467" y="7406"/>
                    <a:pt x="401" y="7472"/>
                    <a:pt x="401" y="7539"/>
                  </a:cubicBezTo>
                  <a:cubicBezTo>
                    <a:pt x="301" y="7706"/>
                    <a:pt x="134" y="7906"/>
                    <a:pt x="201" y="8239"/>
                  </a:cubicBezTo>
                  <a:cubicBezTo>
                    <a:pt x="234" y="8406"/>
                    <a:pt x="367" y="8573"/>
                    <a:pt x="567" y="8706"/>
                  </a:cubicBezTo>
                  <a:lnTo>
                    <a:pt x="634" y="8706"/>
                  </a:lnTo>
                  <a:cubicBezTo>
                    <a:pt x="567" y="8873"/>
                    <a:pt x="634" y="8973"/>
                    <a:pt x="634" y="9107"/>
                  </a:cubicBezTo>
                  <a:cubicBezTo>
                    <a:pt x="634" y="9140"/>
                    <a:pt x="668" y="9207"/>
                    <a:pt x="668" y="9240"/>
                  </a:cubicBezTo>
                  <a:lnTo>
                    <a:pt x="668" y="9307"/>
                  </a:lnTo>
                  <a:cubicBezTo>
                    <a:pt x="701" y="9407"/>
                    <a:pt x="801" y="9540"/>
                    <a:pt x="1001" y="9607"/>
                  </a:cubicBezTo>
                  <a:cubicBezTo>
                    <a:pt x="1034" y="9607"/>
                    <a:pt x="1034" y="9607"/>
                    <a:pt x="1068" y="9741"/>
                  </a:cubicBezTo>
                  <a:cubicBezTo>
                    <a:pt x="1068" y="9774"/>
                    <a:pt x="1068" y="9807"/>
                    <a:pt x="1135" y="9807"/>
                  </a:cubicBezTo>
                  <a:cubicBezTo>
                    <a:pt x="901" y="9907"/>
                    <a:pt x="801" y="10107"/>
                    <a:pt x="734" y="10241"/>
                  </a:cubicBezTo>
                  <a:cubicBezTo>
                    <a:pt x="701" y="10274"/>
                    <a:pt x="701" y="10308"/>
                    <a:pt x="668" y="10408"/>
                  </a:cubicBezTo>
                  <a:lnTo>
                    <a:pt x="634" y="10541"/>
                  </a:lnTo>
                  <a:lnTo>
                    <a:pt x="634" y="10775"/>
                  </a:lnTo>
                  <a:lnTo>
                    <a:pt x="701" y="10941"/>
                  </a:lnTo>
                  <a:cubicBezTo>
                    <a:pt x="734" y="10975"/>
                    <a:pt x="834" y="11041"/>
                    <a:pt x="868" y="11075"/>
                  </a:cubicBezTo>
                  <a:lnTo>
                    <a:pt x="868" y="11108"/>
                  </a:lnTo>
                  <a:cubicBezTo>
                    <a:pt x="868" y="11142"/>
                    <a:pt x="901" y="11242"/>
                    <a:pt x="968" y="11275"/>
                  </a:cubicBezTo>
                  <a:cubicBezTo>
                    <a:pt x="1034" y="11408"/>
                    <a:pt x="1168" y="11475"/>
                    <a:pt x="1235" y="11542"/>
                  </a:cubicBezTo>
                  <a:cubicBezTo>
                    <a:pt x="1368" y="11609"/>
                    <a:pt x="1501" y="11709"/>
                    <a:pt x="1702" y="11709"/>
                  </a:cubicBezTo>
                  <a:lnTo>
                    <a:pt x="1902" y="11709"/>
                  </a:lnTo>
                  <a:cubicBezTo>
                    <a:pt x="1835" y="11709"/>
                    <a:pt x="1802" y="11742"/>
                    <a:pt x="1702" y="11775"/>
                  </a:cubicBezTo>
                  <a:lnTo>
                    <a:pt x="1568" y="11775"/>
                  </a:lnTo>
                  <a:lnTo>
                    <a:pt x="1368" y="11942"/>
                  </a:lnTo>
                  <a:cubicBezTo>
                    <a:pt x="1301" y="12176"/>
                    <a:pt x="1168" y="12276"/>
                    <a:pt x="868" y="12376"/>
                  </a:cubicBezTo>
                  <a:lnTo>
                    <a:pt x="701" y="12709"/>
                  </a:lnTo>
                  <a:cubicBezTo>
                    <a:pt x="801" y="12809"/>
                    <a:pt x="901" y="13143"/>
                    <a:pt x="1201" y="13143"/>
                  </a:cubicBezTo>
                  <a:cubicBezTo>
                    <a:pt x="1335" y="13143"/>
                    <a:pt x="1401" y="13110"/>
                    <a:pt x="1535" y="13043"/>
                  </a:cubicBezTo>
                  <a:cubicBezTo>
                    <a:pt x="1568" y="13076"/>
                    <a:pt x="1635" y="13076"/>
                    <a:pt x="1635" y="13110"/>
                  </a:cubicBezTo>
                  <a:cubicBezTo>
                    <a:pt x="1635" y="13143"/>
                    <a:pt x="1568" y="13143"/>
                    <a:pt x="1568" y="13210"/>
                  </a:cubicBezTo>
                  <a:cubicBezTo>
                    <a:pt x="1368" y="13376"/>
                    <a:pt x="1301" y="13510"/>
                    <a:pt x="1168" y="13577"/>
                  </a:cubicBezTo>
                  <a:lnTo>
                    <a:pt x="1034" y="13443"/>
                  </a:lnTo>
                  <a:cubicBezTo>
                    <a:pt x="1001" y="13410"/>
                    <a:pt x="901" y="13410"/>
                    <a:pt x="868" y="13376"/>
                  </a:cubicBezTo>
                  <a:lnTo>
                    <a:pt x="734" y="13376"/>
                  </a:lnTo>
                  <a:cubicBezTo>
                    <a:pt x="534" y="13376"/>
                    <a:pt x="334" y="13443"/>
                    <a:pt x="167" y="13677"/>
                  </a:cubicBezTo>
                  <a:cubicBezTo>
                    <a:pt x="0" y="13910"/>
                    <a:pt x="0" y="14177"/>
                    <a:pt x="234" y="14411"/>
                  </a:cubicBezTo>
                  <a:cubicBezTo>
                    <a:pt x="334" y="14444"/>
                    <a:pt x="401" y="14511"/>
                    <a:pt x="434" y="14544"/>
                  </a:cubicBezTo>
                  <a:cubicBezTo>
                    <a:pt x="534" y="14577"/>
                    <a:pt x="601" y="14611"/>
                    <a:pt x="668" y="14711"/>
                  </a:cubicBezTo>
                  <a:lnTo>
                    <a:pt x="701" y="14744"/>
                  </a:lnTo>
                  <a:cubicBezTo>
                    <a:pt x="734" y="14777"/>
                    <a:pt x="768" y="14878"/>
                    <a:pt x="768" y="14944"/>
                  </a:cubicBezTo>
                  <a:lnTo>
                    <a:pt x="768" y="14978"/>
                  </a:lnTo>
                  <a:cubicBezTo>
                    <a:pt x="834" y="15111"/>
                    <a:pt x="934" y="15211"/>
                    <a:pt x="1034" y="15278"/>
                  </a:cubicBezTo>
                  <a:lnTo>
                    <a:pt x="1168" y="15411"/>
                  </a:lnTo>
                  <a:cubicBezTo>
                    <a:pt x="1235" y="15511"/>
                    <a:pt x="1335" y="15611"/>
                    <a:pt x="1435" y="15711"/>
                  </a:cubicBezTo>
                  <a:cubicBezTo>
                    <a:pt x="1535" y="15745"/>
                    <a:pt x="1602" y="15778"/>
                    <a:pt x="1668" y="15812"/>
                  </a:cubicBezTo>
                  <a:lnTo>
                    <a:pt x="1702" y="15912"/>
                  </a:lnTo>
                  <a:lnTo>
                    <a:pt x="1702" y="15945"/>
                  </a:lnTo>
                  <a:cubicBezTo>
                    <a:pt x="1735" y="16045"/>
                    <a:pt x="1835" y="16212"/>
                    <a:pt x="2035" y="16212"/>
                  </a:cubicBezTo>
                  <a:cubicBezTo>
                    <a:pt x="2102" y="16212"/>
                    <a:pt x="2169" y="16212"/>
                    <a:pt x="2235" y="16145"/>
                  </a:cubicBezTo>
                  <a:cubicBezTo>
                    <a:pt x="2502" y="16078"/>
                    <a:pt x="2602" y="15878"/>
                    <a:pt x="2736" y="15711"/>
                  </a:cubicBezTo>
                  <a:lnTo>
                    <a:pt x="2769" y="15678"/>
                  </a:lnTo>
                  <a:cubicBezTo>
                    <a:pt x="2902" y="15578"/>
                    <a:pt x="3036" y="15511"/>
                    <a:pt x="3103" y="15378"/>
                  </a:cubicBezTo>
                  <a:lnTo>
                    <a:pt x="3169" y="15345"/>
                  </a:lnTo>
                  <a:cubicBezTo>
                    <a:pt x="3236" y="15278"/>
                    <a:pt x="3336" y="15211"/>
                    <a:pt x="3403" y="15078"/>
                  </a:cubicBezTo>
                  <a:cubicBezTo>
                    <a:pt x="3436" y="15044"/>
                    <a:pt x="3436" y="14944"/>
                    <a:pt x="3436" y="14911"/>
                  </a:cubicBezTo>
                  <a:lnTo>
                    <a:pt x="3503" y="14878"/>
                  </a:lnTo>
                  <a:lnTo>
                    <a:pt x="3603" y="14744"/>
                  </a:lnTo>
                  <a:lnTo>
                    <a:pt x="3736" y="14744"/>
                  </a:lnTo>
                  <a:cubicBezTo>
                    <a:pt x="3836" y="14744"/>
                    <a:pt x="3937" y="14711"/>
                    <a:pt x="4037" y="14611"/>
                  </a:cubicBezTo>
                  <a:lnTo>
                    <a:pt x="4103" y="14544"/>
                  </a:lnTo>
                  <a:cubicBezTo>
                    <a:pt x="4170" y="14511"/>
                    <a:pt x="4203" y="14444"/>
                    <a:pt x="4203" y="14411"/>
                  </a:cubicBezTo>
                  <a:lnTo>
                    <a:pt x="4337" y="14411"/>
                  </a:lnTo>
                  <a:cubicBezTo>
                    <a:pt x="4437" y="14411"/>
                    <a:pt x="4537" y="14377"/>
                    <a:pt x="4604" y="14344"/>
                  </a:cubicBezTo>
                  <a:cubicBezTo>
                    <a:pt x="4704" y="14244"/>
                    <a:pt x="4737" y="14177"/>
                    <a:pt x="4770" y="14077"/>
                  </a:cubicBezTo>
                  <a:lnTo>
                    <a:pt x="4770" y="14010"/>
                  </a:lnTo>
                  <a:lnTo>
                    <a:pt x="4770" y="13743"/>
                  </a:lnTo>
                  <a:cubicBezTo>
                    <a:pt x="4837" y="13777"/>
                    <a:pt x="4904" y="13777"/>
                    <a:pt x="4937" y="13843"/>
                  </a:cubicBezTo>
                  <a:cubicBezTo>
                    <a:pt x="5037" y="13843"/>
                    <a:pt x="5071" y="13877"/>
                    <a:pt x="5171" y="13877"/>
                  </a:cubicBezTo>
                  <a:cubicBezTo>
                    <a:pt x="5237" y="13877"/>
                    <a:pt x="5338" y="13877"/>
                    <a:pt x="5404" y="13843"/>
                  </a:cubicBezTo>
                  <a:lnTo>
                    <a:pt x="5438" y="13843"/>
                  </a:lnTo>
                  <a:lnTo>
                    <a:pt x="5504" y="13777"/>
                  </a:lnTo>
                  <a:cubicBezTo>
                    <a:pt x="5571" y="13743"/>
                    <a:pt x="5771" y="13677"/>
                    <a:pt x="5838" y="13410"/>
                  </a:cubicBezTo>
                  <a:cubicBezTo>
                    <a:pt x="5838" y="13243"/>
                    <a:pt x="5771" y="13176"/>
                    <a:pt x="5738" y="13076"/>
                  </a:cubicBezTo>
                  <a:cubicBezTo>
                    <a:pt x="5704" y="13010"/>
                    <a:pt x="5604" y="12909"/>
                    <a:pt x="5571" y="12843"/>
                  </a:cubicBezTo>
                  <a:lnTo>
                    <a:pt x="5571" y="12709"/>
                  </a:lnTo>
                  <a:cubicBezTo>
                    <a:pt x="5571" y="12609"/>
                    <a:pt x="5571" y="12576"/>
                    <a:pt x="5538" y="12543"/>
                  </a:cubicBezTo>
                  <a:lnTo>
                    <a:pt x="5704" y="12543"/>
                  </a:lnTo>
                  <a:cubicBezTo>
                    <a:pt x="5771" y="12543"/>
                    <a:pt x="5871" y="12543"/>
                    <a:pt x="5938" y="12509"/>
                  </a:cubicBezTo>
                  <a:cubicBezTo>
                    <a:pt x="6038" y="12543"/>
                    <a:pt x="6105" y="12543"/>
                    <a:pt x="6205" y="12543"/>
                  </a:cubicBezTo>
                  <a:lnTo>
                    <a:pt x="6372" y="12543"/>
                  </a:lnTo>
                  <a:cubicBezTo>
                    <a:pt x="6438" y="12509"/>
                    <a:pt x="6538" y="12509"/>
                    <a:pt x="6605" y="12442"/>
                  </a:cubicBezTo>
                  <a:cubicBezTo>
                    <a:pt x="6672" y="12409"/>
                    <a:pt x="6705" y="12409"/>
                    <a:pt x="6739" y="12376"/>
                  </a:cubicBezTo>
                  <a:cubicBezTo>
                    <a:pt x="6772" y="12342"/>
                    <a:pt x="6839" y="12342"/>
                    <a:pt x="6872" y="12276"/>
                  </a:cubicBezTo>
                  <a:cubicBezTo>
                    <a:pt x="6905" y="12242"/>
                    <a:pt x="7039" y="12209"/>
                    <a:pt x="7072" y="12076"/>
                  </a:cubicBezTo>
                  <a:lnTo>
                    <a:pt x="7105" y="12009"/>
                  </a:lnTo>
                  <a:lnTo>
                    <a:pt x="7206" y="12009"/>
                  </a:lnTo>
                  <a:cubicBezTo>
                    <a:pt x="7372" y="12009"/>
                    <a:pt x="7439" y="11909"/>
                    <a:pt x="7506" y="11875"/>
                  </a:cubicBezTo>
                  <a:lnTo>
                    <a:pt x="7506" y="11775"/>
                  </a:lnTo>
                  <a:cubicBezTo>
                    <a:pt x="7839" y="11442"/>
                    <a:pt x="7839" y="11041"/>
                    <a:pt x="7773" y="10775"/>
                  </a:cubicBezTo>
                  <a:cubicBezTo>
                    <a:pt x="7873" y="10775"/>
                    <a:pt x="7939" y="10841"/>
                    <a:pt x="8039" y="10841"/>
                  </a:cubicBezTo>
                  <a:cubicBezTo>
                    <a:pt x="8206" y="10841"/>
                    <a:pt x="8340" y="10775"/>
                    <a:pt x="8406" y="10675"/>
                  </a:cubicBezTo>
                  <a:lnTo>
                    <a:pt x="8440" y="10574"/>
                  </a:lnTo>
                  <a:cubicBezTo>
                    <a:pt x="8506" y="10541"/>
                    <a:pt x="8506" y="10508"/>
                    <a:pt x="8540" y="10441"/>
                  </a:cubicBezTo>
                  <a:cubicBezTo>
                    <a:pt x="8673" y="10241"/>
                    <a:pt x="8840" y="9941"/>
                    <a:pt x="8707" y="9574"/>
                  </a:cubicBezTo>
                  <a:lnTo>
                    <a:pt x="8673" y="9507"/>
                  </a:lnTo>
                  <a:cubicBezTo>
                    <a:pt x="8607" y="9440"/>
                    <a:pt x="8607" y="9407"/>
                    <a:pt x="8607" y="9407"/>
                  </a:cubicBezTo>
                  <a:lnTo>
                    <a:pt x="8607" y="9374"/>
                  </a:lnTo>
                  <a:lnTo>
                    <a:pt x="8607" y="9173"/>
                  </a:lnTo>
                  <a:cubicBezTo>
                    <a:pt x="8607" y="9040"/>
                    <a:pt x="8607" y="8907"/>
                    <a:pt x="8573" y="8773"/>
                  </a:cubicBezTo>
                  <a:cubicBezTo>
                    <a:pt x="8540" y="8673"/>
                    <a:pt x="8506" y="8573"/>
                    <a:pt x="8406" y="8540"/>
                  </a:cubicBezTo>
                  <a:lnTo>
                    <a:pt x="8406" y="8506"/>
                  </a:lnTo>
                  <a:lnTo>
                    <a:pt x="8373" y="8373"/>
                  </a:lnTo>
                  <a:cubicBezTo>
                    <a:pt x="8340" y="8340"/>
                    <a:pt x="8273" y="8273"/>
                    <a:pt x="8273" y="8239"/>
                  </a:cubicBezTo>
                  <a:cubicBezTo>
                    <a:pt x="8340" y="8206"/>
                    <a:pt x="8373" y="8206"/>
                    <a:pt x="8406" y="8173"/>
                  </a:cubicBezTo>
                  <a:lnTo>
                    <a:pt x="8440" y="8106"/>
                  </a:lnTo>
                  <a:cubicBezTo>
                    <a:pt x="8540" y="8073"/>
                    <a:pt x="8573" y="8006"/>
                    <a:pt x="8607" y="7906"/>
                  </a:cubicBezTo>
                  <a:lnTo>
                    <a:pt x="8573" y="7706"/>
                  </a:lnTo>
                  <a:cubicBezTo>
                    <a:pt x="8573" y="7706"/>
                    <a:pt x="8573" y="7672"/>
                    <a:pt x="8607" y="7606"/>
                  </a:cubicBezTo>
                  <a:cubicBezTo>
                    <a:pt x="8673" y="7539"/>
                    <a:pt x="8707" y="7439"/>
                    <a:pt x="8673" y="7339"/>
                  </a:cubicBezTo>
                  <a:lnTo>
                    <a:pt x="8673" y="7172"/>
                  </a:lnTo>
                  <a:cubicBezTo>
                    <a:pt x="8673" y="7105"/>
                    <a:pt x="8673" y="7072"/>
                    <a:pt x="8607" y="7039"/>
                  </a:cubicBezTo>
                  <a:cubicBezTo>
                    <a:pt x="8740" y="7039"/>
                    <a:pt x="8840" y="6939"/>
                    <a:pt x="8907" y="6905"/>
                  </a:cubicBezTo>
                  <a:cubicBezTo>
                    <a:pt x="8940" y="6905"/>
                    <a:pt x="8940" y="6872"/>
                    <a:pt x="8940" y="6872"/>
                  </a:cubicBezTo>
                  <a:lnTo>
                    <a:pt x="9007" y="6905"/>
                  </a:lnTo>
                  <a:lnTo>
                    <a:pt x="9174" y="7072"/>
                  </a:lnTo>
                  <a:cubicBezTo>
                    <a:pt x="9374" y="7205"/>
                    <a:pt x="9507" y="7239"/>
                    <a:pt x="9674" y="7239"/>
                  </a:cubicBezTo>
                  <a:cubicBezTo>
                    <a:pt x="9941" y="7239"/>
                    <a:pt x="10108" y="7039"/>
                    <a:pt x="10274" y="6838"/>
                  </a:cubicBezTo>
                  <a:lnTo>
                    <a:pt x="10374" y="6772"/>
                  </a:lnTo>
                  <a:cubicBezTo>
                    <a:pt x="10841" y="6605"/>
                    <a:pt x="10875" y="6238"/>
                    <a:pt x="10942" y="5938"/>
                  </a:cubicBezTo>
                  <a:lnTo>
                    <a:pt x="10942" y="5904"/>
                  </a:lnTo>
                  <a:cubicBezTo>
                    <a:pt x="10942" y="5871"/>
                    <a:pt x="10942" y="5838"/>
                    <a:pt x="11008" y="5771"/>
                  </a:cubicBezTo>
                  <a:cubicBezTo>
                    <a:pt x="11042" y="5671"/>
                    <a:pt x="11108" y="5404"/>
                    <a:pt x="10942" y="5171"/>
                  </a:cubicBezTo>
                  <a:cubicBezTo>
                    <a:pt x="10875" y="5037"/>
                    <a:pt x="10741" y="5004"/>
                    <a:pt x="10575" y="5004"/>
                  </a:cubicBezTo>
                  <a:cubicBezTo>
                    <a:pt x="10508" y="5004"/>
                    <a:pt x="10408" y="5037"/>
                    <a:pt x="10274" y="5071"/>
                  </a:cubicBezTo>
                  <a:lnTo>
                    <a:pt x="10208" y="5171"/>
                  </a:lnTo>
                  <a:cubicBezTo>
                    <a:pt x="10174" y="5204"/>
                    <a:pt x="10108" y="5237"/>
                    <a:pt x="10041" y="5237"/>
                  </a:cubicBezTo>
                  <a:cubicBezTo>
                    <a:pt x="9941" y="5271"/>
                    <a:pt x="9841" y="5371"/>
                    <a:pt x="9741" y="5437"/>
                  </a:cubicBezTo>
                  <a:cubicBezTo>
                    <a:pt x="9707" y="5504"/>
                    <a:pt x="9674" y="5538"/>
                    <a:pt x="9607" y="5604"/>
                  </a:cubicBezTo>
                  <a:lnTo>
                    <a:pt x="9641" y="5738"/>
                  </a:lnTo>
                  <a:cubicBezTo>
                    <a:pt x="9507" y="5771"/>
                    <a:pt x="9374" y="5838"/>
                    <a:pt x="9307" y="5904"/>
                  </a:cubicBezTo>
                  <a:cubicBezTo>
                    <a:pt x="9240" y="5938"/>
                    <a:pt x="9207" y="6005"/>
                    <a:pt x="9174" y="6005"/>
                  </a:cubicBezTo>
                  <a:cubicBezTo>
                    <a:pt x="9174" y="6005"/>
                    <a:pt x="9140" y="6005"/>
                    <a:pt x="9140" y="5938"/>
                  </a:cubicBezTo>
                  <a:cubicBezTo>
                    <a:pt x="9174" y="5904"/>
                    <a:pt x="9207" y="5838"/>
                    <a:pt x="9240" y="5771"/>
                  </a:cubicBezTo>
                  <a:lnTo>
                    <a:pt x="9240" y="5571"/>
                  </a:lnTo>
                  <a:lnTo>
                    <a:pt x="9240" y="5538"/>
                  </a:lnTo>
                  <a:cubicBezTo>
                    <a:pt x="9507" y="5437"/>
                    <a:pt x="9574" y="5337"/>
                    <a:pt x="9674" y="5171"/>
                  </a:cubicBezTo>
                  <a:cubicBezTo>
                    <a:pt x="9707" y="5037"/>
                    <a:pt x="9741" y="4937"/>
                    <a:pt x="9807" y="4870"/>
                  </a:cubicBezTo>
                  <a:lnTo>
                    <a:pt x="9874" y="4870"/>
                  </a:lnTo>
                  <a:cubicBezTo>
                    <a:pt x="9974" y="4837"/>
                    <a:pt x="10008" y="4770"/>
                    <a:pt x="10041" y="4704"/>
                  </a:cubicBezTo>
                  <a:lnTo>
                    <a:pt x="10041" y="4670"/>
                  </a:lnTo>
                  <a:cubicBezTo>
                    <a:pt x="10041" y="4570"/>
                    <a:pt x="10141" y="4503"/>
                    <a:pt x="10208" y="4403"/>
                  </a:cubicBezTo>
                  <a:cubicBezTo>
                    <a:pt x="10241" y="4337"/>
                    <a:pt x="10341" y="4270"/>
                    <a:pt x="10374" y="4237"/>
                  </a:cubicBezTo>
                  <a:cubicBezTo>
                    <a:pt x="10408" y="4203"/>
                    <a:pt x="10475" y="4203"/>
                    <a:pt x="10508" y="4170"/>
                  </a:cubicBezTo>
                  <a:cubicBezTo>
                    <a:pt x="10575" y="4103"/>
                    <a:pt x="10708" y="4036"/>
                    <a:pt x="10808" y="3870"/>
                  </a:cubicBezTo>
                  <a:lnTo>
                    <a:pt x="10841" y="3703"/>
                  </a:lnTo>
                  <a:cubicBezTo>
                    <a:pt x="10808" y="3369"/>
                    <a:pt x="10575" y="3369"/>
                    <a:pt x="10508" y="3369"/>
                  </a:cubicBezTo>
                  <a:lnTo>
                    <a:pt x="10475" y="3369"/>
                  </a:lnTo>
                  <a:cubicBezTo>
                    <a:pt x="10374" y="3369"/>
                    <a:pt x="10374" y="3336"/>
                    <a:pt x="10374" y="3336"/>
                  </a:cubicBezTo>
                  <a:cubicBezTo>
                    <a:pt x="10374" y="3269"/>
                    <a:pt x="10374" y="3236"/>
                    <a:pt x="10475" y="3002"/>
                  </a:cubicBezTo>
                  <a:cubicBezTo>
                    <a:pt x="10575" y="2869"/>
                    <a:pt x="10675" y="2736"/>
                    <a:pt x="10708" y="2602"/>
                  </a:cubicBezTo>
                  <a:lnTo>
                    <a:pt x="10741" y="2569"/>
                  </a:lnTo>
                  <a:cubicBezTo>
                    <a:pt x="10808" y="2502"/>
                    <a:pt x="10841" y="2402"/>
                    <a:pt x="10841" y="2335"/>
                  </a:cubicBezTo>
                  <a:cubicBezTo>
                    <a:pt x="10875" y="2202"/>
                    <a:pt x="10875" y="2068"/>
                    <a:pt x="10841" y="1902"/>
                  </a:cubicBezTo>
                  <a:cubicBezTo>
                    <a:pt x="10841" y="1868"/>
                    <a:pt x="10808" y="1835"/>
                    <a:pt x="10741" y="1735"/>
                  </a:cubicBezTo>
                  <a:cubicBezTo>
                    <a:pt x="10741" y="1701"/>
                    <a:pt x="10708" y="1701"/>
                    <a:pt x="10708" y="1668"/>
                  </a:cubicBezTo>
                  <a:cubicBezTo>
                    <a:pt x="10675" y="1601"/>
                    <a:pt x="10675" y="1568"/>
                    <a:pt x="10675" y="1535"/>
                  </a:cubicBezTo>
                  <a:cubicBezTo>
                    <a:pt x="10808" y="1234"/>
                    <a:pt x="10708" y="1001"/>
                    <a:pt x="10475" y="834"/>
                  </a:cubicBezTo>
                  <a:cubicBezTo>
                    <a:pt x="10408" y="767"/>
                    <a:pt x="10374" y="701"/>
                    <a:pt x="10341" y="601"/>
                  </a:cubicBezTo>
                  <a:cubicBezTo>
                    <a:pt x="10241" y="501"/>
                    <a:pt x="10208" y="334"/>
                    <a:pt x="10041" y="200"/>
                  </a:cubicBezTo>
                  <a:lnTo>
                    <a:pt x="9907" y="167"/>
                  </a:lnTo>
                  <a:lnTo>
                    <a:pt x="9974" y="167"/>
                  </a:lnTo>
                  <a:lnTo>
                    <a:pt x="9907" y="100"/>
                  </a:lnTo>
                  <a:cubicBezTo>
                    <a:pt x="9841" y="67"/>
                    <a:pt x="9707" y="0"/>
                    <a:pt x="9541" y="0"/>
                  </a:cubicBezTo>
                  <a:close/>
                </a:path>
              </a:pathLst>
            </a:custGeom>
            <a:solidFill>
              <a:schemeClr val="lt1"/>
            </a:solidFill>
            <a:ln>
              <a:noFill/>
            </a:ln>
            <a:effectLst>
              <a:outerShdw blurRad="57150" rotWithShape="0" algn="bl" dir="5400000" dist="19050">
                <a:srgbClr val="000000">
                  <a:alpha val="33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51"/>
            <p:cNvSpPr/>
            <p:nvPr/>
          </p:nvSpPr>
          <p:spPr>
            <a:xfrm>
              <a:off x="2911425" y="1464825"/>
              <a:ext cx="142625" cy="366950"/>
            </a:xfrm>
            <a:custGeom>
              <a:rect b="b" l="l" r="r" t="t"/>
              <a:pathLst>
                <a:path extrusionOk="0" h="14678" w="5705">
                  <a:moveTo>
                    <a:pt x="3669" y="0"/>
                  </a:moveTo>
                  <a:cubicBezTo>
                    <a:pt x="3569" y="0"/>
                    <a:pt x="3369" y="0"/>
                    <a:pt x="3236" y="134"/>
                  </a:cubicBezTo>
                  <a:cubicBezTo>
                    <a:pt x="3069" y="234"/>
                    <a:pt x="2902" y="434"/>
                    <a:pt x="3069" y="801"/>
                  </a:cubicBezTo>
                  <a:lnTo>
                    <a:pt x="3136" y="901"/>
                  </a:lnTo>
                  <a:lnTo>
                    <a:pt x="3169" y="968"/>
                  </a:lnTo>
                  <a:cubicBezTo>
                    <a:pt x="3303" y="1135"/>
                    <a:pt x="3469" y="1168"/>
                    <a:pt x="3536" y="1168"/>
                  </a:cubicBezTo>
                  <a:lnTo>
                    <a:pt x="3569" y="1168"/>
                  </a:lnTo>
                  <a:cubicBezTo>
                    <a:pt x="3503" y="1268"/>
                    <a:pt x="3469" y="1335"/>
                    <a:pt x="3403" y="1435"/>
                  </a:cubicBezTo>
                  <a:lnTo>
                    <a:pt x="3369" y="1401"/>
                  </a:lnTo>
                  <a:lnTo>
                    <a:pt x="3336" y="1335"/>
                  </a:lnTo>
                  <a:cubicBezTo>
                    <a:pt x="3303" y="1301"/>
                    <a:pt x="3169" y="1235"/>
                    <a:pt x="3036" y="1235"/>
                  </a:cubicBezTo>
                  <a:cubicBezTo>
                    <a:pt x="3002" y="1235"/>
                    <a:pt x="2869" y="1235"/>
                    <a:pt x="2802" y="1301"/>
                  </a:cubicBezTo>
                  <a:cubicBezTo>
                    <a:pt x="2502" y="1502"/>
                    <a:pt x="2369" y="1802"/>
                    <a:pt x="2302" y="2069"/>
                  </a:cubicBezTo>
                  <a:cubicBezTo>
                    <a:pt x="2302" y="2102"/>
                    <a:pt x="2235" y="2102"/>
                    <a:pt x="2235" y="2135"/>
                  </a:cubicBezTo>
                  <a:cubicBezTo>
                    <a:pt x="2202" y="2235"/>
                    <a:pt x="2168" y="2302"/>
                    <a:pt x="2168" y="2402"/>
                  </a:cubicBezTo>
                  <a:lnTo>
                    <a:pt x="2135" y="2402"/>
                  </a:lnTo>
                  <a:cubicBezTo>
                    <a:pt x="2035" y="2436"/>
                    <a:pt x="1902" y="2469"/>
                    <a:pt x="1868" y="2636"/>
                  </a:cubicBezTo>
                  <a:cubicBezTo>
                    <a:pt x="1868" y="2669"/>
                    <a:pt x="1835" y="2669"/>
                    <a:pt x="1835" y="2736"/>
                  </a:cubicBezTo>
                  <a:lnTo>
                    <a:pt x="1735" y="2636"/>
                  </a:lnTo>
                  <a:cubicBezTo>
                    <a:pt x="1668" y="2569"/>
                    <a:pt x="1535" y="2436"/>
                    <a:pt x="1368" y="2402"/>
                  </a:cubicBezTo>
                  <a:cubicBezTo>
                    <a:pt x="1301" y="2402"/>
                    <a:pt x="1201" y="2335"/>
                    <a:pt x="1168" y="2335"/>
                  </a:cubicBezTo>
                  <a:cubicBezTo>
                    <a:pt x="1034" y="2335"/>
                    <a:pt x="901" y="2402"/>
                    <a:pt x="834" y="2436"/>
                  </a:cubicBezTo>
                  <a:lnTo>
                    <a:pt x="801" y="2469"/>
                  </a:lnTo>
                  <a:cubicBezTo>
                    <a:pt x="567" y="2636"/>
                    <a:pt x="501" y="2903"/>
                    <a:pt x="467" y="3069"/>
                  </a:cubicBezTo>
                  <a:cubicBezTo>
                    <a:pt x="400" y="3136"/>
                    <a:pt x="400" y="3169"/>
                    <a:pt x="367" y="3269"/>
                  </a:cubicBezTo>
                  <a:lnTo>
                    <a:pt x="367" y="3303"/>
                  </a:lnTo>
                  <a:lnTo>
                    <a:pt x="367" y="3403"/>
                  </a:lnTo>
                  <a:cubicBezTo>
                    <a:pt x="367" y="3436"/>
                    <a:pt x="367" y="3470"/>
                    <a:pt x="334" y="3470"/>
                  </a:cubicBezTo>
                  <a:cubicBezTo>
                    <a:pt x="134" y="3503"/>
                    <a:pt x="0" y="3770"/>
                    <a:pt x="34" y="4003"/>
                  </a:cubicBezTo>
                  <a:cubicBezTo>
                    <a:pt x="103" y="3968"/>
                    <a:pt x="161" y="3954"/>
                    <a:pt x="213" y="3954"/>
                  </a:cubicBezTo>
                  <a:cubicBezTo>
                    <a:pt x="312" y="3954"/>
                    <a:pt x="392" y="4005"/>
                    <a:pt x="501" y="4070"/>
                  </a:cubicBezTo>
                  <a:cubicBezTo>
                    <a:pt x="534" y="4070"/>
                    <a:pt x="567" y="4103"/>
                    <a:pt x="634" y="4103"/>
                  </a:cubicBezTo>
                  <a:cubicBezTo>
                    <a:pt x="667" y="4137"/>
                    <a:pt x="734" y="4170"/>
                    <a:pt x="834" y="4170"/>
                  </a:cubicBezTo>
                  <a:lnTo>
                    <a:pt x="867" y="4170"/>
                  </a:lnTo>
                  <a:cubicBezTo>
                    <a:pt x="867" y="4170"/>
                    <a:pt x="901" y="4237"/>
                    <a:pt x="901" y="4270"/>
                  </a:cubicBezTo>
                  <a:cubicBezTo>
                    <a:pt x="968" y="4304"/>
                    <a:pt x="968" y="4337"/>
                    <a:pt x="1001" y="4337"/>
                  </a:cubicBezTo>
                  <a:cubicBezTo>
                    <a:pt x="1134" y="4570"/>
                    <a:pt x="1301" y="4604"/>
                    <a:pt x="1368" y="4604"/>
                  </a:cubicBezTo>
                  <a:cubicBezTo>
                    <a:pt x="1468" y="4604"/>
                    <a:pt x="1568" y="4570"/>
                    <a:pt x="1701" y="4470"/>
                  </a:cubicBezTo>
                  <a:lnTo>
                    <a:pt x="1735" y="4470"/>
                  </a:lnTo>
                  <a:cubicBezTo>
                    <a:pt x="1801" y="4504"/>
                    <a:pt x="1801" y="4504"/>
                    <a:pt x="1735" y="4504"/>
                  </a:cubicBezTo>
                  <a:cubicBezTo>
                    <a:pt x="1668" y="4637"/>
                    <a:pt x="1668" y="4804"/>
                    <a:pt x="1735" y="5004"/>
                  </a:cubicBezTo>
                  <a:cubicBezTo>
                    <a:pt x="1801" y="5137"/>
                    <a:pt x="1868" y="5204"/>
                    <a:pt x="1968" y="5271"/>
                  </a:cubicBezTo>
                  <a:cubicBezTo>
                    <a:pt x="2002" y="5304"/>
                    <a:pt x="2035" y="5371"/>
                    <a:pt x="2035" y="5471"/>
                  </a:cubicBezTo>
                  <a:cubicBezTo>
                    <a:pt x="2035" y="5538"/>
                    <a:pt x="2035" y="5604"/>
                    <a:pt x="1968" y="5671"/>
                  </a:cubicBezTo>
                  <a:cubicBezTo>
                    <a:pt x="1968" y="5671"/>
                    <a:pt x="1902" y="5705"/>
                    <a:pt x="1868" y="5705"/>
                  </a:cubicBezTo>
                  <a:cubicBezTo>
                    <a:pt x="1801" y="5805"/>
                    <a:pt x="1635" y="5938"/>
                    <a:pt x="1635" y="6205"/>
                  </a:cubicBezTo>
                  <a:lnTo>
                    <a:pt x="1635" y="6605"/>
                  </a:lnTo>
                  <a:lnTo>
                    <a:pt x="1668" y="6705"/>
                  </a:lnTo>
                  <a:cubicBezTo>
                    <a:pt x="1701" y="6872"/>
                    <a:pt x="1735" y="7106"/>
                    <a:pt x="1868" y="7272"/>
                  </a:cubicBezTo>
                  <a:cubicBezTo>
                    <a:pt x="1835" y="7306"/>
                    <a:pt x="1735" y="7306"/>
                    <a:pt x="1701" y="7372"/>
                  </a:cubicBezTo>
                  <a:cubicBezTo>
                    <a:pt x="1668" y="7439"/>
                    <a:pt x="1568" y="7472"/>
                    <a:pt x="1468" y="7606"/>
                  </a:cubicBezTo>
                  <a:cubicBezTo>
                    <a:pt x="1368" y="7806"/>
                    <a:pt x="1401" y="8006"/>
                    <a:pt x="1568" y="8173"/>
                  </a:cubicBezTo>
                  <a:lnTo>
                    <a:pt x="1701" y="8440"/>
                  </a:lnTo>
                  <a:cubicBezTo>
                    <a:pt x="1668" y="8607"/>
                    <a:pt x="1635" y="8773"/>
                    <a:pt x="1668" y="9007"/>
                  </a:cubicBezTo>
                  <a:cubicBezTo>
                    <a:pt x="1701" y="9140"/>
                    <a:pt x="1668" y="9307"/>
                    <a:pt x="1635" y="9441"/>
                  </a:cubicBezTo>
                  <a:cubicBezTo>
                    <a:pt x="1568" y="9474"/>
                    <a:pt x="1535" y="9507"/>
                    <a:pt x="1535" y="9574"/>
                  </a:cubicBezTo>
                  <a:lnTo>
                    <a:pt x="1535" y="9607"/>
                  </a:lnTo>
                  <a:cubicBezTo>
                    <a:pt x="1501" y="9674"/>
                    <a:pt x="1501" y="9774"/>
                    <a:pt x="1468" y="9841"/>
                  </a:cubicBezTo>
                  <a:cubicBezTo>
                    <a:pt x="1468" y="9874"/>
                    <a:pt x="1468" y="9941"/>
                    <a:pt x="1401" y="10008"/>
                  </a:cubicBezTo>
                  <a:lnTo>
                    <a:pt x="1401" y="10208"/>
                  </a:lnTo>
                  <a:cubicBezTo>
                    <a:pt x="1401" y="10274"/>
                    <a:pt x="1401" y="10274"/>
                    <a:pt x="1301" y="10341"/>
                  </a:cubicBezTo>
                  <a:lnTo>
                    <a:pt x="1201" y="10408"/>
                  </a:lnTo>
                  <a:lnTo>
                    <a:pt x="1134" y="10441"/>
                  </a:lnTo>
                  <a:cubicBezTo>
                    <a:pt x="1034" y="10508"/>
                    <a:pt x="1034" y="10641"/>
                    <a:pt x="1034" y="10708"/>
                  </a:cubicBezTo>
                  <a:cubicBezTo>
                    <a:pt x="1068" y="10875"/>
                    <a:pt x="1168" y="10942"/>
                    <a:pt x="1234" y="11008"/>
                  </a:cubicBezTo>
                  <a:cubicBezTo>
                    <a:pt x="1234" y="11008"/>
                    <a:pt x="1301" y="11008"/>
                    <a:pt x="1301" y="11042"/>
                  </a:cubicBezTo>
                  <a:cubicBezTo>
                    <a:pt x="1368" y="11108"/>
                    <a:pt x="1368" y="11142"/>
                    <a:pt x="1334" y="11342"/>
                  </a:cubicBezTo>
                  <a:cubicBezTo>
                    <a:pt x="1334" y="11442"/>
                    <a:pt x="1301" y="11542"/>
                    <a:pt x="1334" y="11642"/>
                  </a:cubicBezTo>
                  <a:cubicBezTo>
                    <a:pt x="1334" y="11809"/>
                    <a:pt x="1401" y="11976"/>
                    <a:pt x="1535" y="12042"/>
                  </a:cubicBezTo>
                  <a:lnTo>
                    <a:pt x="1535" y="12209"/>
                  </a:lnTo>
                  <a:cubicBezTo>
                    <a:pt x="1535" y="12343"/>
                    <a:pt x="1535" y="12476"/>
                    <a:pt x="1568" y="12643"/>
                  </a:cubicBezTo>
                  <a:lnTo>
                    <a:pt x="1568" y="12776"/>
                  </a:lnTo>
                  <a:cubicBezTo>
                    <a:pt x="1568" y="12976"/>
                    <a:pt x="1635" y="13143"/>
                    <a:pt x="1701" y="13277"/>
                  </a:cubicBezTo>
                  <a:cubicBezTo>
                    <a:pt x="1735" y="13377"/>
                    <a:pt x="1868" y="13477"/>
                    <a:pt x="1968" y="13543"/>
                  </a:cubicBezTo>
                  <a:lnTo>
                    <a:pt x="2002" y="13610"/>
                  </a:lnTo>
                  <a:lnTo>
                    <a:pt x="2235" y="13710"/>
                  </a:lnTo>
                  <a:cubicBezTo>
                    <a:pt x="2335" y="13777"/>
                    <a:pt x="2402" y="13777"/>
                    <a:pt x="2535" y="13777"/>
                  </a:cubicBezTo>
                  <a:lnTo>
                    <a:pt x="2569" y="13777"/>
                  </a:lnTo>
                  <a:lnTo>
                    <a:pt x="2569" y="13810"/>
                  </a:lnTo>
                  <a:cubicBezTo>
                    <a:pt x="2569" y="13877"/>
                    <a:pt x="2535" y="13977"/>
                    <a:pt x="2535" y="14044"/>
                  </a:cubicBezTo>
                  <a:cubicBezTo>
                    <a:pt x="2569" y="14611"/>
                    <a:pt x="2869" y="14678"/>
                    <a:pt x="3069" y="14678"/>
                  </a:cubicBezTo>
                  <a:lnTo>
                    <a:pt x="3169" y="14678"/>
                  </a:lnTo>
                  <a:cubicBezTo>
                    <a:pt x="3303" y="14644"/>
                    <a:pt x="3403" y="14544"/>
                    <a:pt x="3503" y="14444"/>
                  </a:cubicBezTo>
                  <a:cubicBezTo>
                    <a:pt x="3536" y="14344"/>
                    <a:pt x="3569" y="14211"/>
                    <a:pt x="3636" y="14111"/>
                  </a:cubicBezTo>
                  <a:cubicBezTo>
                    <a:pt x="3636" y="14044"/>
                    <a:pt x="3669" y="14010"/>
                    <a:pt x="3669" y="14010"/>
                  </a:cubicBezTo>
                  <a:cubicBezTo>
                    <a:pt x="3703" y="13977"/>
                    <a:pt x="3736" y="13877"/>
                    <a:pt x="3836" y="13844"/>
                  </a:cubicBezTo>
                  <a:lnTo>
                    <a:pt x="3970" y="13710"/>
                  </a:lnTo>
                  <a:cubicBezTo>
                    <a:pt x="4003" y="13677"/>
                    <a:pt x="4036" y="13644"/>
                    <a:pt x="4036" y="13610"/>
                  </a:cubicBezTo>
                  <a:cubicBezTo>
                    <a:pt x="4070" y="13510"/>
                    <a:pt x="4136" y="13477"/>
                    <a:pt x="4136" y="13377"/>
                  </a:cubicBezTo>
                  <a:lnTo>
                    <a:pt x="4170" y="13310"/>
                  </a:lnTo>
                  <a:cubicBezTo>
                    <a:pt x="4203" y="13277"/>
                    <a:pt x="4203" y="13177"/>
                    <a:pt x="4203" y="13143"/>
                  </a:cubicBezTo>
                  <a:cubicBezTo>
                    <a:pt x="4203" y="12976"/>
                    <a:pt x="4136" y="12843"/>
                    <a:pt x="4036" y="12710"/>
                  </a:cubicBezTo>
                  <a:lnTo>
                    <a:pt x="3803" y="12476"/>
                  </a:lnTo>
                  <a:lnTo>
                    <a:pt x="3736" y="12476"/>
                  </a:lnTo>
                  <a:cubicBezTo>
                    <a:pt x="3736" y="12443"/>
                    <a:pt x="3803" y="12376"/>
                    <a:pt x="3803" y="12376"/>
                  </a:cubicBezTo>
                  <a:cubicBezTo>
                    <a:pt x="3803" y="12376"/>
                    <a:pt x="3803" y="12343"/>
                    <a:pt x="3836" y="12343"/>
                  </a:cubicBezTo>
                  <a:lnTo>
                    <a:pt x="3836" y="12309"/>
                  </a:lnTo>
                  <a:cubicBezTo>
                    <a:pt x="3870" y="12042"/>
                    <a:pt x="3870" y="11809"/>
                    <a:pt x="3736" y="11609"/>
                  </a:cubicBezTo>
                  <a:cubicBezTo>
                    <a:pt x="3703" y="11542"/>
                    <a:pt x="3703" y="11509"/>
                    <a:pt x="3669" y="11475"/>
                  </a:cubicBezTo>
                  <a:cubicBezTo>
                    <a:pt x="3669" y="11442"/>
                    <a:pt x="3636" y="11375"/>
                    <a:pt x="3569" y="11342"/>
                  </a:cubicBezTo>
                  <a:cubicBezTo>
                    <a:pt x="3636" y="11342"/>
                    <a:pt x="3636" y="11309"/>
                    <a:pt x="3669" y="11275"/>
                  </a:cubicBezTo>
                  <a:cubicBezTo>
                    <a:pt x="3736" y="11142"/>
                    <a:pt x="3736" y="11008"/>
                    <a:pt x="3803" y="10875"/>
                  </a:cubicBezTo>
                  <a:cubicBezTo>
                    <a:pt x="3803" y="10842"/>
                    <a:pt x="3836" y="10775"/>
                    <a:pt x="3836" y="10675"/>
                  </a:cubicBezTo>
                  <a:lnTo>
                    <a:pt x="3836" y="10641"/>
                  </a:lnTo>
                  <a:cubicBezTo>
                    <a:pt x="3836" y="10608"/>
                    <a:pt x="3870" y="10541"/>
                    <a:pt x="3870" y="10508"/>
                  </a:cubicBezTo>
                  <a:lnTo>
                    <a:pt x="3970" y="10441"/>
                  </a:lnTo>
                  <a:cubicBezTo>
                    <a:pt x="3970" y="10375"/>
                    <a:pt x="4003" y="10375"/>
                    <a:pt x="4036" y="10341"/>
                  </a:cubicBezTo>
                  <a:cubicBezTo>
                    <a:pt x="4136" y="10308"/>
                    <a:pt x="4237" y="10208"/>
                    <a:pt x="4337" y="10041"/>
                  </a:cubicBezTo>
                  <a:cubicBezTo>
                    <a:pt x="4370" y="9941"/>
                    <a:pt x="4537" y="9507"/>
                    <a:pt x="4170" y="9274"/>
                  </a:cubicBezTo>
                  <a:cubicBezTo>
                    <a:pt x="4136" y="9207"/>
                    <a:pt x="4070" y="9207"/>
                    <a:pt x="4036" y="9174"/>
                  </a:cubicBezTo>
                  <a:cubicBezTo>
                    <a:pt x="4203" y="9040"/>
                    <a:pt x="4237" y="8840"/>
                    <a:pt x="4170" y="8673"/>
                  </a:cubicBezTo>
                  <a:lnTo>
                    <a:pt x="4136" y="8607"/>
                  </a:lnTo>
                  <a:cubicBezTo>
                    <a:pt x="4036" y="8507"/>
                    <a:pt x="3903" y="8473"/>
                    <a:pt x="3836" y="8440"/>
                  </a:cubicBezTo>
                  <a:cubicBezTo>
                    <a:pt x="3636" y="8306"/>
                    <a:pt x="3569" y="8273"/>
                    <a:pt x="3569" y="8140"/>
                  </a:cubicBezTo>
                  <a:lnTo>
                    <a:pt x="3569" y="8106"/>
                  </a:lnTo>
                  <a:cubicBezTo>
                    <a:pt x="3903" y="8073"/>
                    <a:pt x="4070" y="7806"/>
                    <a:pt x="4170" y="7706"/>
                  </a:cubicBezTo>
                  <a:lnTo>
                    <a:pt x="4203" y="7673"/>
                  </a:lnTo>
                  <a:cubicBezTo>
                    <a:pt x="4237" y="7639"/>
                    <a:pt x="4237" y="7606"/>
                    <a:pt x="4303" y="7506"/>
                  </a:cubicBezTo>
                  <a:lnTo>
                    <a:pt x="4303" y="7306"/>
                  </a:lnTo>
                  <a:cubicBezTo>
                    <a:pt x="4237" y="7139"/>
                    <a:pt x="4170" y="7005"/>
                    <a:pt x="4070" y="6939"/>
                  </a:cubicBezTo>
                  <a:cubicBezTo>
                    <a:pt x="4070" y="6872"/>
                    <a:pt x="4136" y="6839"/>
                    <a:pt x="4136" y="6839"/>
                  </a:cubicBezTo>
                  <a:cubicBezTo>
                    <a:pt x="4136" y="6805"/>
                    <a:pt x="4136" y="6805"/>
                    <a:pt x="4170" y="6772"/>
                  </a:cubicBezTo>
                  <a:cubicBezTo>
                    <a:pt x="4203" y="6772"/>
                    <a:pt x="4237" y="6739"/>
                    <a:pt x="4303" y="6739"/>
                  </a:cubicBezTo>
                  <a:cubicBezTo>
                    <a:pt x="4403" y="6639"/>
                    <a:pt x="4637" y="6572"/>
                    <a:pt x="4704" y="6305"/>
                  </a:cubicBezTo>
                  <a:cubicBezTo>
                    <a:pt x="4804" y="6138"/>
                    <a:pt x="4837" y="5971"/>
                    <a:pt x="4870" y="5805"/>
                  </a:cubicBezTo>
                  <a:cubicBezTo>
                    <a:pt x="4904" y="5671"/>
                    <a:pt x="4970" y="5504"/>
                    <a:pt x="5004" y="5438"/>
                  </a:cubicBezTo>
                  <a:lnTo>
                    <a:pt x="5037" y="5338"/>
                  </a:lnTo>
                  <a:lnTo>
                    <a:pt x="5037" y="5171"/>
                  </a:lnTo>
                  <a:lnTo>
                    <a:pt x="5037" y="4937"/>
                  </a:lnTo>
                  <a:cubicBezTo>
                    <a:pt x="5037" y="4837"/>
                    <a:pt x="5037" y="4804"/>
                    <a:pt x="5137" y="4771"/>
                  </a:cubicBezTo>
                  <a:cubicBezTo>
                    <a:pt x="5171" y="4737"/>
                    <a:pt x="5171" y="4670"/>
                    <a:pt x="5204" y="4637"/>
                  </a:cubicBezTo>
                  <a:cubicBezTo>
                    <a:pt x="5304" y="4470"/>
                    <a:pt x="5337" y="4270"/>
                    <a:pt x="5371" y="4103"/>
                  </a:cubicBezTo>
                  <a:cubicBezTo>
                    <a:pt x="5371" y="4070"/>
                    <a:pt x="5371" y="3970"/>
                    <a:pt x="5337" y="3937"/>
                  </a:cubicBezTo>
                  <a:cubicBezTo>
                    <a:pt x="5537" y="3770"/>
                    <a:pt x="5638" y="3503"/>
                    <a:pt x="5671" y="3336"/>
                  </a:cubicBezTo>
                  <a:lnTo>
                    <a:pt x="5671" y="3303"/>
                  </a:lnTo>
                  <a:lnTo>
                    <a:pt x="5671" y="3169"/>
                  </a:lnTo>
                  <a:cubicBezTo>
                    <a:pt x="5704" y="2903"/>
                    <a:pt x="5537" y="2736"/>
                    <a:pt x="5404" y="2636"/>
                  </a:cubicBezTo>
                  <a:lnTo>
                    <a:pt x="5337" y="2569"/>
                  </a:lnTo>
                  <a:lnTo>
                    <a:pt x="5304" y="2502"/>
                  </a:lnTo>
                  <a:cubicBezTo>
                    <a:pt x="5171" y="2436"/>
                    <a:pt x="5070" y="2335"/>
                    <a:pt x="4904" y="2302"/>
                  </a:cubicBezTo>
                  <a:cubicBezTo>
                    <a:pt x="4870" y="2302"/>
                    <a:pt x="4804" y="2269"/>
                    <a:pt x="4737" y="2269"/>
                  </a:cubicBezTo>
                  <a:cubicBezTo>
                    <a:pt x="4637" y="2169"/>
                    <a:pt x="4570" y="2135"/>
                    <a:pt x="4570" y="2069"/>
                  </a:cubicBezTo>
                  <a:cubicBezTo>
                    <a:pt x="4570" y="2002"/>
                    <a:pt x="4570" y="1935"/>
                    <a:pt x="4670" y="1835"/>
                  </a:cubicBezTo>
                  <a:cubicBezTo>
                    <a:pt x="4704" y="1768"/>
                    <a:pt x="4870" y="1602"/>
                    <a:pt x="4804" y="1335"/>
                  </a:cubicBezTo>
                  <a:cubicBezTo>
                    <a:pt x="4704" y="1135"/>
                    <a:pt x="4637" y="1001"/>
                    <a:pt x="4470" y="934"/>
                  </a:cubicBezTo>
                  <a:cubicBezTo>
                    <a:pt x="4370" y="901"/>
                    <a:pt x="4237" y="901"/>
                    <a:pt x="4170" y="901"/>
                  </a:cubicBezTo>
                  <a:lnTo>
                    <a:pt x="4036" y="901"/>
                  </a:lnTo>
                  <a:cubicBezTo>
                    <a:pt x="4070" y="834"/>
                    <a:pt x="4070" y="801"/>
                    <a:pt x="4136" y="768"/>
                  </a:cubicBezTo>
                  <a:cubicBezTo>
                    <a:pt x="4136" y="734"/>
                    <a:pt x="4170" y="734"/>
                    <a:pt x="4170" y="668"/>
                  </a:cubicBezTo>
                  <a:lnTo>
                    <a:pt x="4303" y="467"/>
                  </a:lnTo>
                  <a:cubicBezTo>
                    <a:pt x="4303" y="234"/>
                    <a:pt x="4136" y="134"/>
                    <a:pt x="4036" y="101"/>
                  </a:cubicBezTo>
                  <a:cubicBezTo>
                    <a:pt x="4036" y="101"/>
                    <a:pt x="4003" y="101"/>
                    <a:pt x="4003" y="67"/>
                  </a:cubicBezTo>
                  <a:lnTo>
                    <a:pt x="3836" y="0"/>
                  </a:lnTo>
                  <a:lnTo>
                    <a:pt x="3736" y="0"/>
                  </a:lnTo>
                  <a:lnTo>
                    <a:pt x="3736" y="234"/>
                  </a:lnTo>
                  <a:lnTo>
                    <a:pt x="3669" y="0"/>
                  </a:lnTo>
                  <a:close/>
                </a:path>
              </a:pathLst>
            </a:custGeom>
            <a:solidFill>
              <a:schemeClr val="lt1"/>
            </a:solidFill>
            <a:ln>
              <a:noFill/>
            </a:ln>
            <a:effectLst>
              <a:outerShdw blurRad="57150" rotWithShape="0" algn="bl" dir="5400000" dist="19050">
                <a:srgbClr val="000000">
                  <a:alpha val="33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51"/>
            <p:cNvSpPr/>
            <p:nvPr/>
          </p:nvSpPr>
          <p:spPr>
            <a:xfrm>
              <a:off x="3994700" y="747650"/>
              <a:ext cx="206825" cy="255200"/>
            </a:xfrm>
            <a:custGeom>
              <a:rect b="b" l="l" r="r" t="t"/>
              <a:pathLst>
                <a:path extrusionOk="0" h="10208" w="8273">
                  <a:moveTo>
                    <a:pt x="4236" y="0"/>
                  </a:moveTo>
                  <a:cubicBezTo>
                    <a:pt x="4236" y="0"/>
                    <a:pt x="4270" y="0"/>
                    <a:pt x="4270" y="67"/>
                  </a:cubicBezTo>
                  <a:lnTo>
                    <a:pt x="4003" y="67"/>
                  </a:lnTo>
                  <a:lnTo>
                    <a:pt x="3936" y="100"/>
                  </a:lnTo>
                  <a:lnTo>
                    <a:pt x="3936" y="134"/>
                  </a:lnTo>
                  <a:lnTo>
                    <a:pt x="3736" y="234"/>
                  </a:lnTo>
                  <a:lnTo>
                    <a:pt x="3536" y="567"/>
                  </a:lnTo>
                  <a:lnTo>
                    <a:pt x="3469" y="667"/>
                  </a:lnTo>
                  <a:cubicBezTo>
                    <a:pt x="3403" y="767"/>
                    <a:pt x="3336" y="901"/>
                    <a:pt x="3336" y="968"/>
                  </a:cubicBezTo>
                  <a:cubicBezTo>
                    <a:pt x="3336" y="1134"/>
                    <a:pt x="3436" y="1268"/>
                    <a:pt x="3569" y="1335"/>
                  </a:cubicBezTo>
                  <a:lnTo>
                    <a:pt x="3603" y="1435"/>
                  </a:lnTo>
                  <a:cubicBezTo>
                    <a:pt x="3503" y="1301"/>
                    <a:pt x="3403" y="1234"/>
                    <a:pt x="3269" y="1134"/>
                  </a:cubicBezTo>
                  <a:cubicBezTo>
                    <a:pt x="3236" y="1101"/>
                    <a:pt x="3202" y="1068"/>
                    <a:pt x="3102" y="1001"/>
                  </a:cubicBezTo>
                  <a:cubicBezTo>
                    <a:pt x="3069" y="968"/>
                    <a:pt x="3036" y="968"/>
                    <a:pt x="3002" y="968"/>
                  </a:cubicBezTo>
                  <a:cubicBezTo>
                    <a:pt x="2902" y="934"/>
                    <a:pt x="2769" y="901"/>
                    <a:pt x="2669" y="901"/>
                  </a:cubicBezTo>
                  <a:cubicBezTo>
                    <a:pt x="2502" y="901"/>
                    <a:pt x="2335" y="968"/>
                    <a:pt x="2235" y="1068"/>
                  </a:cubicBezTo>
                  <a:lnTo>
                    <a:pt x="1868" y="1134"/>
                  </a:lnTo>
                  <a:lnTo>
                    <a:pt x="1501" y="1234"/>
                  </a:lnTo>
                  <a:cubicBezTo>
                    <a:pt x="1201" y="1268"/>
                    <a:pt x="1168" y="1468"/>
                    <a:pt x="1101" y="1568"/>
                  </a:cubicBezTo>
                  <a:lnTo>
                    <a:pt x="1101" y="1635"/>
                  </a:lnTo>
                  <a:cubicBezTo>
                    <a:pt x="1101" y="1668"/>
                    <a:pt x="1068" y="1768"/>
                    <a:pt x="1034" y="1802"/>
                  </a:cubicBezTo>
                  <a:cubicBezTo>
                    <a:pt x="1001" y="1902"/>
                    <a:pt x="934" y="1935"/>
                    <a:pt x="901" y="2068"/>
                  </a:cubicBezTo>
                  <a:cubicBezTo>
                    <a:pt x="834" y="2168"/>
                    <a:pt x="767" y="2302"/>
                    <a:pt x="834" y="2502"/>
                  </a:cubicBezTo>
                  <a:lnTo>
                    <a:pt x="834" y="2569"/>
                  </a:lnTo>
                  <a:cubicBezTo>
                    <a:pt x="867" y="2602"/>
                    <a:pt x="867" y="2669"/>
                    <a:pt x="834" y="2769"/>
                  </a:cubicBezTo>
                  <a:cubicBezTo>
                    <a:pt x="834" y="2902"/>
                    <a:pt x="834" y="3069"/>
                    <a:pt x="901" y="3236"/>
                  </a:cubicBezTo>
                  <a:cubicBezTo>
                    <a:pt x="834" y="3336"/>
                    <a:pt x="834" y="3469"/>
                    <a:pt x="834" y="3503"/>
                  </a:cubicBezTo>
                  <a:lnTo>
                    <a:pt x="834" y="3603"/>
                  </a:lnTo>
                  <a:lnTo>
                    <a:pt x="767" y="3736"/>
                  </a:lnTo>
                  <a:lnTo>
                    <a:pt x="767" y="4904"/>
                  </a:lnTo>
                  <a:cubicBezTo>
                    <a:pt x="767" y="5237"/>
                    <a:pt x="934" y="5437"/>
                    <a:pt x="1168" y="5571"/>
                  </a:cubicBezTo>
                  <a:lnTo>
                    <a:pt x="1001" y="5571"/>
                  </a:lnTo>
                  <a:lnTo>
                    <a:pt x="701" y="5638"/>
                  </a:lnTo>
                  <a:lnTo>
                    <a:pt x="601" y="5671"/>
                  </a:lnTo>
                  <a:lnTo>
                    <a:pt x="567" y="5738"/>
                  </a:lnTo>
                  <a:cubicBezTo>
                    <a:pt x="334" y="5838"/>
                    <a:pt x="267" y="6105"/>
                    <a:pt x="234" y="6271"/>
                  </a:cubicBezTo>
                  <a:lnTo>
                    <a:pt x="234" y="6338"/>
                  </a:lnTo>
                  <a:cubicBezTo>
                    <a:pt x="234" y="6405"/>
                    <a:pt x="200" y="6438"/>
                    <a:pt x="200" y="6438"/>
                  </a:cubicBezTo>
                  <a:cubicBezTo>
                    <a:pt x="100" y="6505"/>
                    <a:pt x="67" y="6638"/>
                    <a:pt x="33" y="6805"/>
                  </a:cubicBezTo>
                  <a:cubicBezTo>
                    <a:pt x="0" y="6905"/>
                    <a:pt x="0" y="7139"/>
                    <a:pt x="234" y="7272"/>
                  </a:cubicBezTo>
                  <a:lnTo>
                    <a:pt x="334" y="7305"/>
                  </a:lnTo>
                  <a:lnTo>
                    <a:pt x="400" y="7305"/>
                  </a:lnTo>
                  <a:cubicBezTo>
                    <a:pt x="434" y="7305"/>
                    <a:pt x="500" y="7339"/>
                    <a:pt x="534" y="7339"/>
                  </a:cubicBezTo>
                  <a:cubicBezTo>
                    <a:pt x="567" y="7339"/>
                    <a:pt x="601" y="7372"/>
                    <a:pt x="601" y="7372"/>
                  </a:cubicBezTo>
                  <a:lnTo>
                    <a:pt x="601" y="7439"/>
                  </a:lnTo>
                  <a:cubicBezTo>
                    <a:pt x="601" y="7506"/>
                    <a:pt x="667" y="7606"/>
                    <a:pt x="667" y="7672"/>
                  </a:cubicBezTo>
                  <a:cubicBezTo>
                    <a:pt x="701" y="7772"/>
                    <a:pt x="734" y="7806"/>
                    <a:pt x="767" y="7873"/>
                  </a:cubicBezTo>
                  <a:cubicBezTo>
                    <a:pt x="767" y="7939"/>
                    <a:pt x="834" y="7939"/>
                    <a:pt x="834" y="7973"/>
                  </a:cubicBezTo>
                  <a:cubicBezTo>
                    <a:pt x="901" y="8106"/>
                    <a:pt x="934" y="8173"/>
                    <a:pt x="1068" y="8273"/>
                  </a:cubicBezTo>
                  <a:lnTo>
                    <a:pt x="1068" y="8340"/>
                  </a:lnTo>
                  <a:cubicBezTo>
                    <a:pt x="1068" y="8373"/>
                    <a:pt x="1068" y="8473"/>
                    <a:pt x="1101" y="8540"/>
                  </a:cubicBezTo>
                  <a:cubicBezTo>
                    <a:pt x="1101" y="8606"/>
                    <a:pt x="1168" y="8640"/>
                    <a:pt x="1168" y="8673"/>
                  </a:cubicBezTo>
                  <a:cubicBezTo>
                    <a:pt x="1201" y="8773"/>
                    <a:pt x="1268" y="8840"/>
                    <a:pt x="1334" y="8873"/>
                  </a:cubicBezTo>
                  <a:lnTo>
                    <a:pt x="1401" y="8973"/>
                  </a:lnTo>
                  <a:cubicBezTo>
                    <a:pt x="1501" y="9140"/>
                    <a:pt x="1668" y="9274"/>
                    <a:pt x="1868" y="9274"/>
                  </a:cubicBezTo>
                  <a:lnTo>
                    <a:pt x="1901" y="9274"/>
                  </a:lnTo>
                  <a:cubicBezTo>
                    <a:pt x="2202" y="9274"/>
                    <a:pt x="2435" y="9207"/>
                    <a:pt x="2735" y="9207"/>
                  </a:cubicBezTo>
                  <a:lnTo>
                    <a:pt x="3169" y="9207"/>
                  </a:lnTo>
                  <a:cubicBezTo>
                    <a:pt x="3269" y="9207"/>
                    <a:pt x="3403" y="9173"/>
                    <a:pt x="3536" y="9007"/>
                  </a:cubicBezTo>
                  <a:lnTo>
                    <a:pt x="3569" y="8873"/>
                  </a:lnTo>
                  <a:lnTo>
                    <a:pt x="3569" y="8673"/>
                  </a:lnTo>
                  <a:cubicBezTo>
                    <a:pt x="3603" y="8606"/>
                    <a:pt x="3603" y="8540"/>
                    <a:pt x="3603" y="8506"/>
                  </a:cubicBezTo>
                  <a:lnTo>
                    <a:pt x="3836" y="8440"/>
                  </a:lnTo>
                  <a:lnTo>
                    <a:pt x="4036" y="8440"/>
                  </a:lnTo>
                  <a:lnTo>
                    <a:pt x="4236" y="8206"/>
                  </a:lnTo>
                  <a:cubicBezTo>
                    <a:pt x="4236" y="8273"/>
                    <a:pt x="4270" y="8306"/>
                    <a:pt x="4270" y="8340"/>
                  </a:cubicBezTo>
                  <a:cubicBezTo>
                    <a:pt x="4370" y="8506"/>
                    <a:pt x="4503" y="8673"/>
                    <a:pt x="4570" y="8773"/>
                  </a:cubicBezTo>
                  <a:cubicBezTo>
                    <a:pt x="4670" y="8840"/>
                    <a:pt x="4703" y="8940"/>
                    <a:pt x="4737" y="8973"/>
                  </a:cubicBezTo>
                  <a:lnTo>
                    <a:pt x="4737" y="9040"/>
                  </a:lnTo>
                  <a:cubicBezTo>
                    <a:pt x="4670" y="9207"/>
                    <a:pt x="4670" y="9374"/>
                    <a:pt x="4670" y="9607"/>
                  </a:cubicBezTo>
                  <a:lnTo>
                    <a:pt x="4703" y="9674"/>
                  </a:lnTo>
                  <a:cubicBezTo>
                    <a:pt x="4870" y="9974"/>
                    <a:pt x="5070" y="10208"/>
                    <a:pt x="5371" y="10208"/>
                  </a:cubicBezTo>
                  <a:cubicBezTo>
                    <a:pt x="5504" y="10208"/>
                    <a:pt x="5604" y="10174"/>
                    <a:pt x="5738" y="10107"/>
                  </a:cubicBezTo>
                  <a:cubicBezTo>
                    <a:pt x="5904" y="10041"/>
                    <a:pt x="5938" y="9974"/>
                    <a:pt x="6004" y="9874"/>
                  </a:cubicBezTo>
                  <a:cubicBezTo>
                    <a:pt x="6038" y="9841"/>
                    <a:pt x="6038" y="9707"/>
                    <a:pt x="6004" y="9607"/>
                  </a:cubicBezTo>
                  <a:cubicBezTo>
                    <a:pt x="6004" y="9474"/>
                    <a:pt x="5938" y="9307"/>
                    <a:pt x="5871" y="9140"/>
                  </a:cubicBezTo>
                  <a:cubicBezTo>
                    <a:pt x="5838" y="9040"/>
                    <a:pt x="5838" y="9007"/>
                    <a:pt x="5904" y="8840"/>
                  </a:cubicBezTo>
                  <a:cubicBezTo>
                    <a:pt x="5938" y="8773"/>
                    <a:pt x="6004" y="8640"/>
                    <a:pt x="6004" y="8506"/>
                  </a:cubicBezTo>
                  <a:cubicBezTo>
                    <a:pt x="6004" y="8506"/>
                    <a:pt x="6004" y="8473"/>
                    <a:pt x="6038" y="8440"/>
                  </a:cubicBezTo>
                  <a:cubicBezTo>
                    <a:pt x="6104" y="8373"/>
                    <a:pt x="6205" y="8340"/>
                    <a:pt x="6238" y="8306"/>
                  </a:cubicBezTo>
                  <a:cubicBezTo>
                    <a:pt x="6371" y="8139"/>
                    <a:pt x="6338" y="7973"/>
                    <a:pt x="6271" y="7806"/>
                  </a:cubicBezTo>
                  <a:lnTo>
                    <a:pt x="6205" y="7706"/>
                  </a:lnTo>
                  <a:cubicBezTo>
                    <a:pt x="6271" y="7639"/>
                    <a:pt x="6405" y="7506"/>
                    <a:pt x="6371" y="7339"/>
                  </a:cubicBezTo>
                  <a:lnTo>
                    <a:pt x="6271" y="7205"/>
                  </a:lnTo>
                  <a:lnTo>
                    <a:pt x="6271" y="7172"/>
                  </a:lnTo>
                  <a:lnTo>
                    <a:pt x="6271" y="7139"/>
                  </a:lnTo>
                  <a:cubicBezTo>
                    <a:pt x="6338" y="7172"/>
                    <a:pt x="6405" y="7205"/>
                    <a:pt x="6438" y="7205"/>
                  </a:cubicBezTo>
                  <a:lnTo>
                    <a:pt x="6672" y="7205"/>
                  </a:lnTo>
                  <a:cubicBezTo>
                    <a:pt x="6838" y="7139"/>
                    <a:pt x="6905" y="6972"/>
                    <a:pt x="6938" y="6838"/>
                  </a:cubicBezTo>
                  <a:cubicBezTo>
                    <a:pt x="7072" y="6772"/>
                    <a:pt x="7172" y="6605"/>
                    <a:pt x="7172" y="6505"/>
                  </a:cubicBezTo>
                  <a:lnTo>
                    <a:pt x="7339" y="6438"/>
                  </a:lnTo>
                  <a:cubicBezTo>
                    <a:pt x="7405" y="6438"/>
                    <a:pt x="7505" y="6338"/>
                    <a:pt x="7572" y="6305"/>
                  </a:cubicBezTo>
                  <a:cubicBezTo>
                    <a:pt x="7606" y="6338"/>
                    <a:pt x="7706" y="6338"/>
                    <a:pt x="7739" y="6338"/>
                  </a:cubicBezTo>
                  <a:cubicBezTo>
                    <a:pt x="7839" y="6338"/>
                    <a:pt x="8006" y="6305"/>
                    <a:pt x="8106" y="6038"/>
                  </a:cubicBezTo>
                  <a:cubicBezTo>
                    <a:pt x="8106" y="6005"/>
                    <a:pt x="8173" y="5938"/>
                    <a:pt x="8173" y="5871"/>
                  </a:cubicBezTo>
                  <a:lnTo>
                    <a:pt x="8173" y="5838"/>
                  </a:lnTo>
                  <a:cubicBezTo>
                    <a:pt x="8106" y="5771"/>
                    <a:pt x="8173" y="5638"/>
                    <a:pt x="8206" y="5504"/>
                  </a:cubicBezTo>
                  <a:cubicBezTo>
                    <a:pt x="8273" y="5371"/>
                    <a:pt x="8239" y="5271"/>
                    <a:pt x="8239" y="5171"/>
                  </a:cubicBezTo>
                  <a:lnTo>
                    <a:pt x="8239" y="5104"/>
                  </a:lnTo>
                  <a:lnTo>
                    <a:pt x="8239" y="5037"/>
                  </a:lnTo>
                  <a:cubicBezTo>
                    <a:pt x="8173" y="4704"/>
                    <a:pt x="7939" y="4670"/>
                    <a:pt x="7839" y="4670"/>
                  </a:cubicBezTo>
                  <a:cubicBezTo>
                    <a:pt x="7739" y="4670"/>
                    <a:pt x="7606" y="4704"/>
                    <a:pt x="7539" y="4770"/>
                  </a:cubicBezTo>
                  <a:cubicBezTo>
                    <a:pt x="7505" y="4804"/>
                    <a:pt x="7439" y="4804"/>
                    <a:pt x="7405" y="4837"/>
                  </a:cubicBezTo>
                  <a:cubicBezTo>
                    <a:pt x="7372" y="4870"/>
                    <a:pt x="7372" y="4870"/>
                    <a:pt x="7339" y="4870"/>
                  </a:cubicBezTo>
                  <a:cubicBezTo>
                    <a:pt x="7339" y="4804"/>
                    <a:pt x="7272" y="4670"/>
                    <a:pt x="7205" y="4503"/>
                  </a:cubicBezTo>
                  <a:cubicBezTo>
                    <a:pt x="7205" y="4470"/>
                    <a:pt x="7172" y="4470"/>
                    <a:pt x="7172" y="4437"/>
                  </a:cubicBezTo>
                  <a:cubicBezTo>
                    <a:pt x="7072" y="4337"/>
                    <a:pt x="6938" y="4303"/>
                    <a:pt x="6872" y="4303"/>
                  </a:cubicBezTo>
                  <a:cubicBezTo>
                    <a:pt x="6772" y="4303"/>
                    <a:pt x="6705" y="4337"/>
                    <a:pt x="6605" y="4337"/>
                  </a:cubicBezTo>
                  <a:lnTo>
                    <a:pt x="6505" y="4337"/>
                  </a:lnTo>
                  <a:cubicBezTo>
                    <a:pt x="6371" y="4337"/>
                    <a:pt x="6271" y="4370"/>
                    <a:pt x="6205" y="4437"/>
                  </a:cubicBezTo>
                  <a:cubicBezTo>
                    <a:pt x="6205" y="4303"/>
                    <a:pt x="6171" y="4137"/>
                    <a:pt x="6038" y="3970"/>
                  </a:cubicBezTo>
                  <a:cubicBezTo>
                    <a:pt x="6104" y="3970"/>
                    <a:pt x="6205" y="4003"/>
                    <a:pt x="6271" y="4036"/>
                  </a:cubicBezTo>
                  <a:cubicBezTo>
                    <a:pt x="6405" y="4137"/>
                    <a:pt x="6505" y="4170"/>
                    <a:pt x="6605" y="4170"/>
                  </a:cubicBezTo>
                  <a:cubicBezTo>
                    <a:pt x="6772" y="4170"/>
                    <a:pt x="6905" y="4103"/>
                    <a:pt x="7038" y="3870"/>
                  </a:cubicBezTo>
                  <a:lnTo>
                    <a:pt x="7072" y="3770"/>
                  </a:lnTo>
                  <a:cubicBezTo>
                    <a:pt x="7072" y="3636"/>
                    <a:pt x="7038" y="3536"/>
                    <a:pt x="7038" y="3436"/>
                  </a:cubicBezTo>
                  <a:cubicBezTo>
                    <a:pt x="7005" y="3269"/>
                    <a:pt x="7005" y="3203"/>
                    <a:pt x="7038" y="3169"/>
                  </a:cubicBezTo>
                  <a:lnTo>
                    <a:pt x="7072" y="3069"/>
                  </a:lnTo>
                  <a:lnTo>
                    <a:pt x="7172" y="2635"/>
                  </a:lnTo>
                  <a:lnTo>
                    <a:pt x="7172" y="2535"/>
                  </a:lnTo>
                  <a:cubicBezTo>
                    <a:pt x="7105" y="2269"/>
                    <a:pt x="6938" y="2235"/>
                    <a:pt x="6838" y="2235"/>
                  </a:cubicBezTo>
                  <a:lnTo>
                    <a:pt x="6738" y="2235"/>
                  </a:lnTo>
                  <a:lnTo>
                    <a:pt x="6571" y="2369"/>
                  </a:lnTo>
                  <a:lnTo>
                    <a:pt x="6538" y="2435"/>
                  </a:lnTo>
                  <a:cubicBezTo>
                    <a:pt x="6438" y="2469"/>
                    <a:pt x="6238" y="2535"/>
                    <a:pt x="6238" y="2802"/>
                  </a:cubicBezTo>
                  <a:lnTo>
                    <a:pt x="6205" y="2802"/>
                  </a:lnTo>
                  <a:cubicBezTo>
                    <a:pt x="6104" y="2702"/>
                    <a:pt x="6004" y="2635"/>
                    <a:pt x="5871" y="2635"/>
                  </a:cubicBezTo>
                  <a:cubicBezTo>
                    <a:pt x="5604" y="2635"/>
                    <a:pt x="5537" y="2902"/>
                    <a:pt x="5504" y="3002"/>
                  </a:cubicBezTo>
                  <a:cubicBezTo>
                    <a:pt x="5504" y="3069"/>
                    <a:pt x="5437" y="3136"/>
                    <a:pt x="5404" y="3169"/>
                  </a:cubicBezTo>
                  <a:cubicBezTo>
                    <a:pt x="5371" y="3269"/>
                    <a:pt x="5337" y="3336"/>
                    <a:pt x="5337" y="3436"/>
                  </a:cubicBezTo>
                  <a:cubicBezTo>
                    <a:pt x="5271" y="3503"/>
                    <a:pt x="5237" y="3670"/>
                    <a:pt x="5371" y="3836"/>
                  </a:cubicBezTo>
                  <a:cubicBezTo>
                    <a:pt x="5371" y="3836"/>
                    <a:pt x="5371" y="3903"/>
                    <a:pt x="5404" y="3903"/>
                  </a:cubicBezTo>
                  <a:lnTo>
                    <a:pt x="5271" y="4003"/>
                  </a:lnTo>
                  <a:lnTo>
                    <a:pt x="5237" y="3970"/>
                  </a:lnTo>
                  <a:cubicBezTo>
                    <a:pt x="5070" y="3836"/>
                    <a:pt x="4904" y="3770"/>
                    <a:pt x="4737" y="3770"/>
                  </a:cubicBezTo>
                  <a:lnTo>
                    <a:pt x="4570" y="3770"/>
                  </a:lnTo>
                  <a:cubicBezTo>
                    <a:pt x="4603" y="3770"/>
                    <a:pt x="4603" y="3703"/>
                    <a:pt x="4670" y="3703"/>
                  </a:cubicBezTo>
                  <a:lnTo>
                    <a:pt x="4737" y="3703"/>
                  </a:lnTo>
                  <a:cubicBezTo>
                    <a:pt x="4837" y="3703"/>
                    <a:pt x="4904" y="3670"/>
                    <a:pt x="5004" y="3603"/>
                  </a:cubicBezTo>
                  <a:cubicBezTo>
                    <a:pt x="5104" y="3469"/>
                    <a:pt x="5170" y="3269"/>
                    <a:pt x="5170" y="3136"/>
                  </a:cubicBezTo>
                  <a:cubicBezTo>
                    <a:pt x="5170" y="2869"/>
                    <a:pt x="5170" y="2502"/>
                    <a:pt x="4770" y="2269"/>
                  </a:cubicBezTo>
                  <a:cubicBezTo>
                    <a:pt x="4703" y="2202"/>
                    <a:pt x="4670" y="2135"/>
                    <a:pt x="4670" y="2002"/>
                  </a:cubicBezTo>
                  <a:lnTo>
                    <a:pt x="4603" y="1935"/>
                  </a:lnTo>
                  <a:cubicBezTo>
                    <a:pt x="4670" y="1935"/>
                    <a:pt x="4737" y="1968"/>
                    <a:pt x="4770" y="1968"/>
                  </a:cubicBezTo>
                  <a:lnTo>
                    <a:pt x="4904" y="1935"/>
                  </a:lnTo>
                  <a:cubicBezTo>
                    <a:pt x="4904" y="1935"/>
                    <a:pt x="5004" y="1868"/>
                    <a:pt x="5037" y="1868"/>
                  </a:cubicBezTo>
                  <a:cubicBezTo>
                    <a:pt x="5170" y="1835"/>
                    <a:pt x="5537" y="1768"/>
                    <a:pt x="5504" y="1335"/>
                  </a:cubicBezTo>
                  <a:cubicBezTo>
                    <a:pt x="5504" y="1268"/>
                    <a:pt x="5437" y="1168"/>
                    <a:pt x="5404" y="1101"/>
                  </a:cubicBezTo>
                  <a:cubicBezTo>
                    <a:pt x="5404" y="1034"/>
                    <a:pt x="5371" y="968"/>
                    <a:pt x="5371" y="968"/>
                  </a:cubicBezTo>
                  <a:cubicBezTo>
                    <a:pt x="5371" y="968"/>
                    <a:pt x="5371" y="934"/>
                    <a:pt x="5437" y="934"/>
                  </a:cubicBezTo>
                  <a:lnTo>
                    <a:pt x="5571" y="767"/>
                  </a:lnTo>
                  <a:cubicBezTo>
                    <a:pt x="5604" y="634"/>
                    <a:pt x="5537" y="467"/>
                    <a:pt x="5437" y="367"/>
                  </a:cubicBezTo>
                  <a:cubicBezTo>
                    <a:pt x="5337" y="267"/>
                    <a:pt x="5237" y="267"/>
                    <a:pt x="5170" y="267"/>
                  </a:cubicBezTo>
                  <a:cubicBezTo>
                    <a:pt x="5070" y="267"/>
                    <a:pt x="5004" y="300"/>
                    <a:pt x="4870" y="334"/>
                  </a:cubicBezTo>
                  <a:lnTo>
                    <a:pt x="4770" y="401"/>
                  </a:lnTo>
                  <a:cubicBezTo>
                    <a:pt x="4737" y="401"/>
                    <a:pt x="4670" y="434"/>
                    <a:pt x="4603" y="434"/>
                  </a:cubicBezTo>
                  <a:lnTo>
                    <a:pt x="4603" y="300"/>
                  </a:lnTo>
                  <a:cubicBezTo>
                    <a:pt x="4603" y="167"/>
                    <a:pt x="4537" y="0"/>
                    <a:pt x="4270" y="0"/>
                  </a:cubicBezTo>
                  <a:close/>
                </a:path>
              </a:pathLst>
            </a:custGeom>
            <a:solidFill>
              <a:schemeClr val="lt1"/>
            </a:solidFill>
            <a:ln>
              <a:noFill/>
            </a:ln>
            <a:effectLst>
              <a:outerShdw blurRad="57150" rotWithShape="0" algn="bl" dir="5400000" dist="19050">
                <a:srgbClr val="000000">
                  <a:alpha val="33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51"/>
            <p:cNvSpPr/>
            <p:nvPr/>
          </p:nvSpPr>
          <p:spPr>
            <a:xfrm>
              <a:off x="2911425" y="1810075"/>
              <a:ext cx="73400" cy="106775"/>
            </a:xfrm>
            <a:custGeom>
              <a:rect b="b" l="l" r="r" t="t"/>
              <a:pathLst>
                <a:path extrusionOk="0" h="4271" w="2936">
                  <a:moveTo>
                    <a:pt x="1601" y="0"/>
                  </a:moveTo>
                  <a:cubicBezTo>
                    <a:pt x="1535" y="0"/>
                    <a:pt x="1435" y="34"/>
                    <a:pt x="1368" y="100"/>
                  </a:cubicBezTo>
                  <a:cubicBezTo>
                    <a:pt x="1068" y="301"/>
                    <a:pt x="1201" y="601"/>
                    <a:pt x="1301" y="667"/>
                  </a:cubicBezTo>
                  <a:lnTo>
                    <a:pt x="1334" y="701"/>
                  </a:lnTo>
                  <a:lnTo>
                    <a:pt x="1334" y="768"/>
                  </a:lnTo>
                  <a:lnTo>
                    <a:pt x="1301" y="801"/>
                  </a:lnTo>
                  <a:cubicBezTo>
                    <a:pt x="1301" y="801"/>
                    <a:pt x="1234" y="834"/>
                    <a:pt x="1201" y="834"/>
                  </a:cubicBezTo>
                  <a:lnTo>
                    <a:pt x="1134" y="834"/>
                  </a:lnTo>
                  <a:cubicBezTo>
                    <a:pt x="1001" y="834"/>
                    <a:pt x="867" y="834"/>
                    <a:pt x="734" y="868"/>
                  </a:cubicBezTo>
                  <a:lnTo>
                    <a:pt x="667" y="934"/>
                  </a:lnTo>
                  <a:cubicBezTo>
                    <a:pt x="567" y="968"/>
                    <a:pt x="501" y="1001"/>
                    <a:pt x="467" y="1168"/>
                  </a:cubicBezTo>
                  <a:cubicBezTo>
                    <a:pt x="400" y="1268"/>
                    <a:pt x="467" y="1368"/>
                    <a:pt x="501" y="1468"/>
                  </a:cubicBezTo>
                  <a:lnTo>
                    <a:pt x="567" y="1535"/>
                  </a:lnTo>
                  <a:cubicBezTo>
                    <a:pt x="634" y="1535"/>
                    <a:pt x="634" y="1601"/>
                    <a:pt x="634" y="1601"/>
                  </a:cubicBezTo>
                  <a:cubicBezTo>
                    <a:pt x="634" y="1635"/>
                    <a:pt x="567" y="1668"/>
                    <a:pt x="534" y="1702"/>
                  </a:cubicBezTo>
                  <a:cubicBezTo>
                    <a:pt x="467" y="1768"/>
                    <a:pt x="367" y="1802"/>
                    <a:pt x="300" y="1935"/>
                  </a:cubicBezTo>
                  <a:cubicBezTo>
                    <a:pt x="234" y="1968"/>
                    <a:pt x="200" y="2002"/>
                    <a:pt x="200" y="2035"/>
                  </a:cubicBezTo>
                  <a:cubicBezTo>
                    <a:pt x="34" y="2335"/>
                    <a:pt x="0" y="2636"/>
                    <a:pt x="67" y="2936"/>
                  </a:cubicBezTo>
                  <a:cubicBezTo>
                    <a:pt x="34" y="3069"/>
                    <a:pt x="134" y="3269"/>
                    <a:pt x="200" y="3369"/>
                  </a:cubicBezTo>
                  <a:cubicBezTo>
                    <a:pt x="234" y="3469"/>
                    <a:pt x="334" y="3603"/>
                    <a:pt x="367" y="3670"/>
                  </a:cubicBezTo>
                  <a:cubicBezTo>
                    <a:pt x="467" y="3803"/>
                    <a:pt x="501" y="3970"/>
                    <a:pt x="634" y="4103"/>
                  </a:cubicBezTo>
                  <a:cubicBezTo>
                    <a:pt x="734" y="4203"/>
                    <a:pt x="867" y="4270"/>
                    <a:pt x="1001" y="4270"/>
                  </a:cubicBezTo>
                  <a:lnTo>
                    <a:pt x="1068" y="4270"/>
                  </a:lnTo>
                  <a:cubicBezTo>
                    <a:pt x="1168" y="4203"/>
                    <a:pt x="1234" y="4170"/>
                    <a:pt x="1301" y="4137"/>
                  </a:cubicBezTo>
                  <a:lnTo>
                    <a:pt x="1334" y="4037"/>
                  </a:lnTo>
                  <a:lnTo>
                    <a:pt x="1401" y="3770"/>
                  </a:lnTo>
                  <a:lnTo>
                    <a:pt x="1401" y="3670"/>
                  </a:lnTo>
                  <a:cubicBezTo>
                    <a:pt x="1401" y="3603"/>
                    <a:pt x="1368" y="3503"/>
                    <a:pt x="1368" y="3436"/>
                  </a:cubicBezTo>
                  <a:lnTo>
                    <a:pt x="1368" y="3369"/>
                  </a:lnTo>
                  <a:cubicBezTo>
                    <a:pt x="1435" y="3369"/>
                    <a:pt x="1535" y="3336"/>
                    <a:pt x="1601" y="3303"/>
                  </a:cubicBezTo>
                  <a:lnTo>
                    <a:pt x="1701" y="3103"/>
                  </a:lnTo>
                  <a:cubicBezTo>
                    <a:pt x="1701" y="3002"/>
                    <a:pt x="1701" y="2969"/>
                    <a:pt x="1735" y="2936"/>
                  </a:cubicBezTo>
                  <a:cubicBezTo>
                    <a:pt x="1768" y="2869"/>
                    <a:pt x="1835" y="2869"/>
                    <a:pt x="1902" y="2869"/>
                  </a:cubicBezTo>
                  <a:cubicBezTo>
                    <a:pt x="2002" y="2869"/>
                    <a:pt x="2068" y="2802"/>
                    <a:pt x="2068" y="2802"/>
                  </a:cubicBezTo>
                  <a:lnTo>
                    <a:pt x="2168" y="2669"/>
                  </a:lnTo>
                  <a:cubicBezTo>
                    <a:pt x="2235" y="2335"/>
                    <a:pt x="2335" y="2202"/>
                    <a:pt x="2569" y="2169"/>
                  </a:cubicBezTo>
                  <a:cubicBezTo>
                    <a:pt x="2669" y="2169"/>
                    <a:pt x="2769" y="2135"/>
                    <a:pt x="2836" y="2035"/>
                  </a:cubicBezTo>
                  <a:cubicBezTo>
                    <a:pt x="2936" y="1868"/>
                    <a:pt x="2936" y="1668"/>
                    <a:pt x="2936" y="1601"/>
                  </a:cubicBezTo>
                  <a:cubicBezTo>
                    <a:pt x="2902" y="1368"/>
                    <a:pt x="2769" y="1201"/>
                    <a:pt x="2569" y="1134"/>
                  </a:cubicBezTo>
                  <a:cubicBezTo>
                    <a:pt x="2502" y="1101"/>
                    <a:pt x="2402" y="1101"/>
                    <a:pt x="2369" y="1034"/>
                  </a:cubicBezTo>
                  <a:cubicBezTo>
                    <a:pt x="2335" y="1034"/>
                    <a:pt x="2335" y="1034"/>
                    <a:pt x="2268" y="1001"/>
                  </a:cubicBezTo>
                  <a:cubicBezTo>
                    <a:pt x="2335" y="868"/>
                    <a:pt x="2335" y="768"/>
                    <a:pt x="2268" y="634"/>
                  </a:cubicBezTo>
                  <a:cubicBezTo>
                    <a:pt x="2235" y="501"/>
                    <a:pt x="2168" y="434"/>
                    <a:pt x="2068" y="334"/>
                  </a:cubicBezTo>
                  <a:cubicBezTo>
                    <a:pt x="2035" y="301"/>
                    <a:pt x="2035" y="301"/>
                    <a:pt x="2002" y="200"/>
                  </a:cubicBezTo>
                  <a:cubicBezTo>
                    <a:pt x="1902" y="134"/>
                    <a:pt x="1768" y="0"/>
                    <a:pt x="1601" y="0"/>
                  </a:cubicBezTo>
                  <a:close/>
                </a:path>
              </a:pathLst>
            </a:custGeom>
            <a:solidFill>
              <a:schemeClr val="lt1"/>
            </a:solidFill>
            <a:ln>
              <a:noFill/>
            </a:ln>
            <a:effectLst>
              <a:outerShdw blurRad="57150" rotWithShape="0" algn="bl" dir="5400000" dist="19050">
                <a:srgbClr val="000000">
                  <a:alpha val="33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51"/>
            <p:cNvSpPr/>
            <p:nvPr/>
          </p:nvSpPr>
          <p:spPr>
            <a:xfrm>
              <a:off x="4153975" y="685925"/>
              <a:ext cx="130950" cy="105950"/>
            </a:xfrm>
            <a:custGeom>
              <a:rect b="b" l="l" r="r" t="t"/>
              <a:pathLst>
                <a:path extrusionOk="0" h="4238" w="5238">
                  <a:moveTo>
                    <a:pt x="4670" y="1"/>
                  </a:moveTo>
                  <a:cubicBezTo>
                    <a:pt x="4570" y="1"/>
                    <a:pt x="4537" y="1"/>
                    <a:pt x="4470" y="68"/>
                  </a:cubicBezTo>
                  <a:cubicBezTo>
                    <a:pt x="4337" y="101"/>
                    <a:pt x="4237" y="234"/>
                    <a:pt x="4170" y="301"/>
                  </a:cubicBezTo>
                  <a:lnTo>
                    <a:pt x="4037" y="434"/>
                  </a:lnTo>
                  <a:cubicBezTo>
                    <a:pt x="4003" y="468"/>
                    <a:pt x="3970" y="535"/>
                    <a:pt x="3870" y="535"/>
                  </a:cubicBezTo>
                  <a:cubicBezTo>
                    <a:pt x="3870" y="535"/>
                    <a:pt x="3836" y="535"/>
                    <a:pt x="3836" y="568"/>
                  </a:cubicBezTo>
                  <a:cubicBezTo>
                    <a:pt x="3770" y="468"/>
                    <a:pt x="3703" y="401"/>
                    <a:pt x="3570" y="368"/>
                  </a:cubicBezTo>
                  <a:cubicBezTo>
                    <a:pt x="3503" y="368"/>
                    <a:pt x="3369" y="301"/>
                    <a:pt x="3303" y="301"/>
                  </a:cubicBezTo>
                  <a:cubicBezTo>
                    <a:pt x="3169" y="301"/>
                    <a:pt x="3069" y="301"/>
                    <a:pt x="3002" y="368"/>
                  </a:cubicBezTo>
                  <a:lnTo>
                    <a:pt x="2936" y="401"/>
                  </a:lnTo>
                  <a:lnTo>
                    <a:pt x="2802" y="401"/>
                  </a:lnTo>
                  <a:cubicBezTo>
                    <a:pt x="2736" y="401"/>
                    <a:pt x="2702" y="401"/>
                    <a:pt x="2669" y="434"/>
                  </a:cubicBezTo>
                  <a:cubicBezTo>
                    <a:pt x="2535" y="468"/>
                    <a:pt x="2469" y="568"/>
                    <a:pt x="2369" y="635"/>
                  </a:cubicBezTo>
                  <a:cubicBezTo>
                    <a:pt x="2302" y="768"/>
                    <a:pt x="2302" y="901"/>
                    <a:pt x="2302" y="1035"/>
                  </a:cubicBezTo>
                  <a:lnTo>
                    <a:pt x="2369" y="1268"/>
                  </a:lnTo>
                  <a:lnTo>
                    <a:pt x="2369" y="1302"/>
                  </a:lnTo>
                  <a:cubicBezTo>
                    <a:pt x="2335" y="1368"/>
                    <a:pt x="2302" y="1402"/>
                    <a:pt x="2302" y="1435"/>
                  </a:cubicBezTo>
                  <a:cubicBezTo>
                    <a:pt x="2202" y="1535"/>
                    <a:pt x="2135" y="1635"/>
                    <a:pt x="2035" y="1735"/>
                  </a:cubicBezTo>
                  <a:cubicBezTo>
                    <a:pt x="1902" y="1869"/>
                    <a:pt x="1735" y="2036"/>
                    <a:pt x="1635" y="2236"/>
                  </a:cubicBezTo>
                  <a:cubicBezTo>
                    <a:pt x="1568" y="2102"/>
                    <a:pt x="1468" y="2036"/>
                    <a:pt x="1368" y="1969"/>
                  </a:cubicBezTo>
                  <a:cubicBezTo>
                    <a:pt x="1435" y="1936"/>
                    <a:pt x="1435" y="1902"/>
                    <a:pt x="1501" y="1869"/>
                  </a:cubicBezTo>
                  <a:cubicBezTo>
                    <a:pt x="1501" y="1802"/>
                    <a:pt x="1535" y="1735"/>
                    <a:pt x="1435" y="1635"/>
                  </a:cubicBezTo>
                  <a:cubicBezTo>
                    <a:pt x="1401" y="1469"/>
                    <a:pt x="1335" y="1402"/>
                    <a:pt x="1201" y="1402"/>
                  </a:cubicBezTo>
                  <a:cubicBezTo>
                    <a:pt x="1168" y="1402"/>
                    <a:pt x="1068" y="1402"/>
                    <a:pt x="1034" y="1435"/>
                  </a:cubicBezTo>
                  <a:lnTo>
                    <a:pt x="934" y="1435"/>
                  </a:lnTo>
                  <a:cubicBezTo>
                    <a:pt x="868" y="1435"/>
                    <a:pt x="734" y="1469"/>
                    <a:pt x="601" y="1635"/>
                  </a:cubicBezTo>
                  <a:cubicBezTo>
                    <a:pt x="434" y="1769"/>
                    <a:pt x="401" y="1936"/>
                    <a:pt x="434" y="2136"/>
                  </a:cubicBezTo>
                  <a:lnTo>
                    <a:pt x="434" y="2202"/>
                  </a:lnTo>
                  <a:cubicBezTo>
                    <a:pt x="434" y="2261"/>
                    <a:pt x="409" y="2471"/>
                    <a:pt x="535" y="2634"/>
                  </a:cubicBezTo>
                  <a:lnTo>
                    <a:pt x="535" y="2634"/>
                  </a:lnTo>
                  <a:cubicBezTo>
                    <a:pt x="496" y="2613"/>
                    <a:pt x="442" y="2603"/>
                    <a:pt x="367" y="2603"/>
                  </a:cubicBezTo>
                  <a:cubicBezTo>
                    <a:pt x="267" y="2603"/>
                    <a:pt x="167" y="2636"/>
                    <a:pt x="67" y="2769"/>
                  </a:cubicBezTo>
                  <a:cubicBezTo>
                    <a:pt x="0" y="2903"/>
                    <a:pt x="0" y="3070"/>
                    <a:pt x="34" y="3203"/>
                  </a:cubicBezTo>
                  <a:cubicBezTo>
                    <a:pt x="67" y="3303"/>
                    <a:pt x="167" y="3437"/>
                    <a:pt x="267" y="3537"/>
                  </a:cubicBezTo>
                  <a:cubicBezTo>
                    <a:pt x="367" y="3570"/>
                    <a:pt x="401" y="3603"/>
                    <a:pt x="367" y="3870"/>
                  </a:cubicBezTo>
                  <a:lnTo>
                    <a:pt x="401" y="4004"/>
                  </a:lnTo>
                  <a:lnTo>
                    <a:pt x="534" y="4170"/>
                  </a:lnTo>
                  <a:cubicBezTo>
                    <a:pt x="601" y="4237"/>
                    <a:pt x="701" y="4237"/>
                    <a:pt x="801" y="4237"/>
                  </a:cubicBezTo>
                  <a:cubicBezTo>
                    <a:pt x="868" y="4237"/>
                    <a:pt x="934" y="4237"/>
                    <a:pt x="1034" y="4170"/>
                  </a:cubicBezTo>
                  <a:cubicBezTo>
                    <a:pt x="1068" y="4170"/>
                    <a:pt x="1134" y="4137"/>
                    <a:pt x="1168" y="4137"/>
                  </a:cubicBezTo>
                  <a:cubicBezTo>
                    <a:pt x="1301" y="4137"/>
                    <a:pt x="1501" y="4070"/>
                    <a:pt x="1535" y="3904"/>
                  </a:cubicBezTo>
                  <a:cubicBezTo>
                    <a:pt x="1568" y="3837"/>
                    <a:pt x="1635" y="3670"/>
                    <a:pt x="1468" y="3503"/>
                  </a:cubicBezTo>
                  <a:cubicBezTo>
                    <a:pt x="1235" y="3303"/>
                    <a:pt x="1235" y="3070"/>
                    <a:pt x="1401" y="2736"/>
                  </a:cubicBezTo>
                  <a:lnTo>
                    <a:pt x="1401" y="2736"/>
                  </a:lnTo>
                  <a:cubicBezTo>
                    <a:pt x="1401" y="2836"/>
                    <a:pt x="1401" y="2970"/>
                    <a:pt x="1468" y="3103"/>
                  </a:cubicBezTo>
                  <a:lnTo>
                    <a:pt x="1535" y="3170"/>
                  </a:lnTo>
                  <a:lnTo>
                    <a:pt x="1535" y="3236"/>
                  </a:lnTo>
                  <a:lnTo>
                    <a:pt x="1568" y="3170"/>
                  </a:lnTo>
                  <a:lnTo>
                    <a:pt x="1668" y="3236"/>
                  </a:lnTo>
                  <a:lnTo>
                    <a:pt x="1735" y="3236"/>
                  </a:lnTo>
                  <a:lnTo>
                    <a:pt x="1968" y="3103"/>
                  </a:lnTo>
                  <a:cubicBezTo>
                    <a:pt x="2102" y="2903"/>
                    <a:pt x="2235" y="2636"/>
                    <a:pt x="2369" y="2436"/>
                  </a:cubicBezTo>
                  <a:lnTo>
                    <a:pt x="2535" y="2236"/>
                  </a:lnTo>
                  <a:cubicBezTo>
                    <a:pt x="2569" y="2236"/>
                    <a:pt x="2602" y="2269"/>
                    <a:pt x="2669" y="2269"/>
                  </a:cubicBezTo>
                  <a:lnTo>
                    <a:pt x="2736" y="2269"/>
                  </a:lnTo>
                  <a:lnTo>
                    <a:pt x="2736" y="2302"/>
                  </a:lnTo>
                  <a:lnTo>
                    <a:pt x="3002" y="2536"/>
                  </a:lnTo>
                  <a:lnTo>
                    <a:pt x="3036" y="2536"/>
                  </a:lnTo>
                  <a:lnTo>
                    <a:pt x="3169" y="2469"/>
                  </a:lnTo>
                  <a:cubicBezTo>
                    <a:pt x="3236" y="2436"/>
                    <a:pt x="3336" y="2369"/>
                    <a:pt x="3403" y="2269"/>
                  </a:cubicBezTo>
                  <a:cubicBezTo>
                    <a:pt x="3469" y="2369"/>
                    <a:pt x="3536" y="2403"/>
                    <a:pt x="3670" y="2403"/>
                  </a:cubicBezTo>
                  <a:lnTo>
                    <a:pt x="3803" y="2336"/>
                  </a:lnTo>
                  <a:cubicBezTo>
                    <a:pt x="4003" y="2236"/>
                    <a:pt x="3970" y="2036"/>
                    <a:pt x="3903" y="1902"/>
                  </a:cubicBezTo>
                  <a:lnTo>
                    <a:pt x="3903" y="1835"/>
                  </a:lnTo>
                  <a:cubicBezTo>
                    <a:pt x="3903" y="1802"/>
                    <a:pt x="3970" y="1769"/>
                    <a:pt x="3970" y="1735"/>
                  </a:cubicBezTo>
                  <a:lnTo>
                    <a:pt x="4003" y="1669"/>
                  </a:lnTo>
                  <a:cubicBezTo>
                    <a:pt x="4137" y="1602"/>
                    <a:pt x="4170" y="1502"/>
                    <a:pt x="4203" y="1435"/>
                  </a:cubicBezTo>
                  <a:cubicBezTo>
                    <a:pt x="4203" y="1402"/>
                    <a:pt x="4237" y="1402"/>
                    <a:pt x="4237" y="1402"/>
                  </a:cubicBezTo>
                  <a:cubicBezTo>
                    <a:pt x="4303" y="1335"/>
                    <a:pt x="4337" y="1302"/>
                    <a:pt x="4370" y="1302"/>
                  </a:cubicBezTo>
                  <a:cubicBezTo>
                    <a:pt x="4370" y="1302"/>
                    <a:pt x="4403" y="1302"/>
                    <a:pt x="4470" y="1335"/>
                  </a:cubicBezTo>
                  <a:cubicBezTo>
                    <a:pt x="4537" y="1402"/>
                    <a:pt x="4637" y="1435"/>
                    <a:pt x="4737" y="1435"/>
                  </a:cubicBezTo>
                  <a:lnTo>
                    <a:pt x="4837" y="1435"/>
                  </a:lnTo>
                  <a:cubicBezTo>
                    <a:pt x="4904" y="1435"/>
                    <a:pt x="5171" y="1435"/>
                    <a:pt x="5237" y="1135"/>
                  </a:cubicBezTo>
                  <a:lnTo>
                    <a:pt x="5237" y="1002"/>
                  </a:lnTo>
                  <a:lnTo>
                    <a:pt x="5237" y="968"/>
                  </a:lnTo>
                  <a:lnTo>
                    <a:pt x="5237" y="901"/>
                  </a:lnTo>
                  <a:cubicBezTo>
                    <a:pt x="5204" y="835"/>
                    <a:pt x="5204" y="768"/>
                    <a:pt x="5171" y="735"/>
                  </a:cubicBezTo>
                  <a:cubicBezTo>
                    <a:pt x="5137" y="668"/>
                    <a:pt x="5071" y="601"/>
                    <a:pt x="5071" y="601"/>
                  </a:cubicBezTo>
                  <a:lnTo>
                    <a:pt x="5071" y="568"/>
                  </a:lnTo>
                  <a:cubicBezTo>
                    <a:pt x="5071" y="468"/>
                    <a:pt x="5137" y="268"/>
                    <a:pt x="4971" y="134"/>
                  </a:cubicBezTo>
                  <a:lnTo>
                    <a:pt x="4904" y="101"/>
                  </a:lnTo>
                  <a:cubicBezTo>
                    <a:pt x="4837" y="68"/>
                    <a:pt x="4737" y="1"/>
                    <a:pt x="4670" y="1"/>
                  </a:cubicBezTo>
                  <a:close/>
                </a:path>
              </a:pathLst>
            </a:custGeom>
            <a:solidFill>
              <a:schemeClr val="lt1"/>
            </a:solidFill>
            <a:ln>
              <a:noFill/>
            </a:ln>
            <a:effectLst>
              <a:outerShdw blurRad="57150" rotWithShape="0" algn="bl" dir="5400000" dist="19050">
                <a:srgbClr val="000000">
                  <a:alpha val="33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51"/>
            <p:cNvSpPr/>
            <p:nvPr/>
          </p:nvSpPr>
          <p:spPr>
            <a:xfrm>
              <a:off x="3161600" y="1804225"/>
              <a:ext cx="55900" cy="30900"/>
            </a:xfrm>
            <a:custGeom>
              <a:rect b="b" l="l" r="r" t="t"/>
              <a:pathLst>
                <a:path extrusionOk="0" h="1236" w="2236">
                  <a:moveTo>
                    <a:pt x="1134" y="1"/>
                  </a:moveTo>
                  <a:cubicBezTo>
                    <a:pt x="1034" y="1"/>
                    <a:pt x="968" y="1"/>
                    <a:pt x="834" y="101"/>
                  </a:cubicBezTo>
                  <a:cubicBezTo>
                    <a:pt x="567" y="168"/>
                    <a:pt x="367" y="234"/>
                    <a:pt x="167" y="401"/>
                  </a:cubicBezTo>
                  <a:cubicBezTo>
                    <a:pt x="134" y="434"/>
                    <a:pt x="67" y="535"/>
                    <a:pt x="34" y="601"/>
                  </a:cubicBezTo>
                  <a:lnTo>
                    <a:pt x="34" y="735"/>
                  </a:lnTo>
                  <a:cubicBezTo>
                    <a:pt x="34" y="835"/>
                    <a:pt x="0" y="935"/>
                    <a:pt x="134" y="1068"/>
                  </a:cubicBezTo>
                  <a:lnTo>
                    <a:pt x="167" y="1102"/>
                  </a:lnTo>
                  <a:cubicBezTo>
                    <a:pt x="200" y="1168"/>
                    <a:pt x="301" y="1202"/>
                    <a:pt x="367" y="1202"/>
                  </a:cubicBezTo>
                  <a:cubicBezTo>
                    <a:pt x="467" y="1202"/>
                    <a:pt x="534" y="1235"/>
                    <a:pt x="567" y="1235"/>
                  </a:cubicBezTo>
                  <a:lnTo>
                    <a:pt x="801" y="1235"/>
                  </a:lnTo>
                  <a:cubicBezTo>
                    <a:pt x="968" y="1202"/>
                    <a:pt x="1068" y="1168"/>
                    <a:pt x="1168" y="1102"/>
                  </a:cubicBezTo>
                  <a:lnTo>
                    <a:pt x="1301" y="1168"/>
                  </a:lnTo>
                  <a:lnTo>
                    <a:pt x="1535" y="1168"/>
                  </a:lnTo>
                  <a:cubicBezTo>
                    <a:pt x="1635" y="1202"/>
                    <a:pt x="1702" y="1202"/>
                    <a:pt x="1735" y="1202"/>
                  </a:cubicBezTo>
                  <a:cubicBezTo>
                    <a:pt x="1868" y="1202"/>
                    <a:pt x="2002" y="1168"/>
                    <a:pt x="2068" y="1035"/>
                  </a:cubicBezTo>
                  <a:cubicBezTo>
                    <a:pt x="2235" y="868"/>
                    <a:pt x="2202" y="635"/>
                    <a:pt x="1968" y="401"/>
                  </a:cubicBezTo>
                  <a:lnTo>
                    <a:pt x="1902" y="434"/>
                  </a:lnTo>
                  <a:lnTo>
                    <a:pt x="1968" y="368"/>
                  </a:lnTo>
                  <a:lnTo>
                    <a:pt x="1968" y="368"/>
                  </a:lnTo>
                  <a:cubicBezTo>
                    <a:pt x="1949" y="378"/>
                    <a:pt x="1932" y="382"/>
                    <a:pt x="1918" y="382"/>
                  </a:cubicBezTo>
                  <a:cubicBezTo>
                    <a:pt x="1885" y="382"/>
                    <a:pt x="1868" y="358"/>
                    <a:pt x="1868" y="334"/>
                  </a:cubicBezTo>
                  <a:lnTo>
                    <a:pt x="1802" y="234"/>
                  </a:lnTo>
                  <a:lnTo>
                    <a:pt x="1535" y="101"/>
                  </a:lnTo>
                  <a:lnTo>
                    <a:pt x="1468" y="68"/>
                  </a:lnTo>
                  <a:lnTo>
                    <a:pt x="1368" y="68"/>
                  </a:lnTo>
                  <a:cubicBezTo>
                    <a:pt x="1301" y="34"/>
                    <a:pt x="1201" y="1"/>
                    <a:pt x="1134" y="1"/>
                  </a:cubicBezTo>
                  <a:close/>
                </a:path>
              </a:pathLst>
            </a:custGeom>
            <a:solidFill>
              <a:schemeClr val="lt1"/>
            </a:solidFill>
            <a:ln>
              <a:noFill/>
            </a:ln>
            <a:effectLst>
              <a:outerShdw blurRad="57150" rotWithShape="0" algn="bl" dir="5400000" dist="19050">
                <a:srgbClr val="000000">
                  <a:alpha val="33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51"/>
            <p:cNvSpPr/>
            <p:nvPr/>
          </p:nvSpPr>
          <p:spPr>
            <a:xfrm>
              <a:off x="2886400" y="1915975"/>
              <a:ext cx="27550" cy="38400"/>
            </a:xfrm>
            <a:custGeom>
              <a:rect b="b" l="l" r="r" t="t"/>
              <a:pathLst>
                <a:path extrusionOk="0" h="1536" w="1102">
                  <a:moveTo>
                    <a:pt x="734" y="1"/>
                  </a:moveTo>
                  <a:lnTo>
                    <a:pt x="534" y="67"/>
                  </a:lnTo>
                  <a:cubicBezTo>
                    <a:pt x="467" y="134"/>
                    <a:pt x="334" y="234"/>
                    <a:pt x="201" y="301"/>
                  </a:cubicBezTo>
                  <a:cubicBezTo>
                    <a:pt x="134" y="401"/>
                    <a:pt x="34" y="468"/>
                    <a:pt x="34" y="601"/>
                  </a:cubicBezTo>
                  <a:lnTo>
                    <a:pt x="67" y="735"/>
                  </a:lnTo>
                  <a:lnTo>
                    <a:pt x="67" y="801"/>
                  </a:lnTo>
                  <a:cubicBezTo>
                    <a:pt x="34" y="1035"/>
                    <a:pt x="0" y="1268"/>
                    <a:pt x="201" y="1435"/>
                  </a:cubicBezTo>
                  <a:lnTo>
                    <a:pt x="234" y="1468"/>
                  </a:lnTo>
                  <a:cubicBezTo>
                    <a:pt x="334" y="1535"/>
                    <a:pt x="401" y="1535"/>
                    <a:pt x="501" y="1535"/>
                  </a:cubicBezTo>
                  <a:cubicBezTo>
                    <a:pt x="634" y="1535"/>
                    <a:pt x="734" y="1468"/>
                    <a:pt x="868" y="1368"/>
                  </a:cubicBezTo>
                  <a:cubicBezTo>
                    <a:pt x="901" y="1302"/>
                    <a:pt x="1035" y="1168"/>
                    <a:pt x="1001" y="968"/>
                  </a:cubicBezTo>
                  <a:lnTo>
                    <a:pt x="1035" y="634"/>
                  </a:lnTo>
                  <a:cubicBezTo>
                    <a:pt x="1101" y="501"/>
                    <a:pt x="1068" y="401"/>
                    <a:pt x="1068" y="301"/>
                  </a:cubicBezTo>
                  <a:cubicBezTo>
                    <a:pt x="1035" y="167"/>
                    <a:pt x="934" y="101"/>
                    <a:pt x="834" y="1"/>
                  </a:cubicBezTo>
                  <a:close/>
                </a:path>
              </a:pathLst>
            </a:custGeom>
            <a:solidFill>
              <a:schemeClr val="lt1"/>
            </a:solidFill>
            <a:ln>
              <a:noFill/>
            </a:ln>
            <a:effectLst>
              <a:outerShdw blurRad="57150" rotWithShape="0" algn="bl" dir="5400000" dist="19050">
                <a:srgbClr val="000000">
                  <a:alpha val="33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51"/>
            <p:cNvSpPr/>
            <p:nvPr/>
          </p:nvSpPr>
          <p:spPr>
            <a:xfrm>
              <a:off x="4188150" y="771000"/>
              <a:ext cx="58400" cy="57550"/>
            </a:xfrm>
            <a:custGeom>
              <a:rect b="b" l="l" r="r" t="t"/>
              <a:pathLst>
                <a:path extrusionOk="0" h="2302" w="2336">
                  <a:moveTo>
                    <a:pt x="1035" y="0"/>
                  </a:moveTo>
                  <a:cubicBezTo>
                    <a:pt x="802" y="0"/>
                    <a:pt x="568" y="134"/>
                    <a:pt x="401" y="334"/>
                  </a:cubicBezTo>
                  <a:lnTo>
                    <a:pt x="501" y="701"/>
                  </a:lnTo>
                  <a:cubicBezTo>
                    <a:pt x="635" y="734"/>
                    <a:pt x="701" y="834"/>
                    <a:pt x="735" y="1001"/>
                  </a:cubicBezTo>
                  <a:cubicBezTo>
                    <a:pt x="674" y="971"/>
                    <a:pt x="626" y="959"/>
                    <a:pt x="587" y="959"/>
                  </a:cubicBezTo>
                  <a:cubicBezTo>
                    <a:pt x="497" y="959"/>
                    <a:pt x="458" y="1021"/>
                    <a:pt x="435" y="1068"/>
                  </a:cubicBezTo>
                  <a:cubicBezTo>
                    <a:pt x="368" y="1134"/>
                    <a:pt x="335" y="1168"/>
                    <a:pt x="301" y="1234"/>
                  </a:cubicBezTo>
                  <a:lnTo>
                    <a:pt x="201" y="1368"/>
                  </a:lnTo>
                  <a:cubicBezTo>
                    <a:pt x="201" y="1401"/>
                    <a:pt x="168" y="1401"/>
                    <a:pt x="168" y="1468"/>
                  </a:cubicBezTo>
                  <a:cubicBezTo>
                    <a:pt x="101" y="1535"/>
                    <a:pt x="1" y="1701"/>
                    <a:pt x="34" y="1868"/>
                  </a:cubicBezTo>
                  <a:cubicBezTo>
                    <a:pt x="101" y="2002"/>
                    <a:pt x="168" y="2068"/>
                    <a:pt x="335" y="2168"/>
                  </a:cubicBezTo>
                  <a:lnTo>
                    <a:pt x="468" y="2202"/>
                  </a:lnTo>
                  <a:lnTo>
                    <a:pt x="802" y="2202"/>
                  </a:lnTo>
                  <a:lnTo>
                    <a:pt x="968" y="2135"/>
                  </a:lnTo>
                  <a:cubicBezTo>
                    <a:pt x="1002" y="2068"/>
                    <a:pt x="1035" y="2035"/>
                    <a:pt x="1035" y="2002"/>
                  </a:cubicBezTo>
                  <a:cubicBezTo>
                    <a:pt x="1035" y="2035"/>
                    <a:pt x="1102" y="2135"/>
                    <a:pt x="1135" y="2202"/>
                  </a:cubicBezTo>
                  <a:lnTo>
                    <a:pt x="1402" y="2302"/>
                  </a:lnTo>
                  <a:cubicBezTo>
                    <a:pt x="1502" y="2235"/>
                    <a:pt x="1535" y="2202"/>
                    <a:pt x="1635" y="2168"/>
                  </a:cubicBezTo>
                  <a:cubicBezTo>
                    <a:pt x="1669" y="2135"/>
                    <a:pt x="1702" y="2068"/>
                    <a:pt x="1736" y="2068"/>
                  </a:cubicBezTo>
                  <a:lnTo>
                    <a:pt x="1802" y="2135"/>
                  </a:lnTo>
                  <a:lnTo>
                    <a:pt x="1969" y="2202"/>
                  </a:lnTo>
                  <a:cubicBezTo>
                    <a:pt x="2069" y="2202"/>
                    <a:pt x="2203" y="2168"/>
                    <a:pt x="2236" y="2068"/>
                  </a:cubicBezTo>
                  <a:cubicBezTo>
                    <a:pt x="2303" y="2035"/>
                    <a:pt x="2336" y="1902"/>
                    <a:pt x="2303" y="1802"/>
                  </a:cubicBezTo>
                  <a:lnTo>
                    <a:pt x="2203" y="1668"/>
                  </a:lnTo>
                  <a:lnTo>
                    <a:pt x="2269" y="1401"/>
                  </a:lnTo>
                  <a:cubicBezTo>
                    <a:pt x="2136" y="1368"/>
                    <a:pt x="2136" y="1335"/>
                    <a:pt x="2136" y="1068"/>
                  </a:cubicBezTo>
                  <a:lnTo>
                    <a:pt x="2136" y="968"/>
                  </a:lnTo>
                  <a:lnTo>
                    <a:pt x="2136" y="901"/>
                  </a:lnTo>
                  <a:cubicBezTo>
                    <a:pt x="2069" y="801"/>
                    <a:pt x="2002" y="734"/>
                    <a:pt x="1869" y="701"/>
                  </a:cubicBezTo>
                  <a:lnTo>
                    <a:pt x="1869" y="534"/>
                  </a:lnTo>
                  <a:lnTo>
                    <a:pt x="1669" y="367"/>
                  </a:lnTo>
                  <a:lnTo>
                    <a:pt x="1469" y="334"/>
                  </a:lnTo>
                  <a:lnTo>
                    <a:pt x="1469" y="300"/>
                  </a:lnTo>
                  <a:cubicBezTo>
                    <a:pt x="1402" y="200"/>
                    <a:pt x="1369" y="67"/>
                    <a:pt x="1202" y="0"/>
                  </a:cubicBezTo>
                  <a:close/>
                </a:path>
              </a:pathLst>
            </a:custGeom>
            <a:solidFill>
              <a:schemeClr val="lt1"/>
            </a:solidFill>
            <a:ln>
              <a:noFill/>
            </a:ln>
            <a:effectLst>
              <a:outerShdw blurRad="57150" rotWithShape="0" algn="bl" dir="5400000" dist="19050">
                <a:srgbClr val="000000">
                  <a:alpha val="33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51"/>
            <p:cNvSpPr/>
            <p:nvPr/>
          </p:nvSpPr>
          <p:spPr>
            <a:xfrm>
              <a:off x="3265825" y="1865950"/>
              <a:ext cx="40075" cy="51725"/>
            </a:xfrm>
            <a:custGeom>
              <a:rect b="b" l="l" r="r" t="t"/>
              <a:pathLst>
                <a:path extrusionOk="0" h="2069" w="1603">
                  <a:moveTo>
                    <a:pt x="1168" y="0"/>
                  </a:moveTo>
                  <a:cubicBezTo>
                    <a:pt x="1068" y="0"/>
                    <a:pt x="1002" y="0"/>
                    <a:pt x="902" y="67"/>
                  </a:cubicBezTo>
                  <a:lnTo>
                    <a:pt x="835" y="100"/>
                  </a:lnTo>
                  <a:lnTo>
                    <a:pt x="668" y="267"/>
                  </a:lnTo>
                  <a:cubicBezTo>
                    <a:pt x="568" y="334"/>
                    <a:pt x="568" y="434"/>
                    <a:pt x="535" y="501"/>
                  </a:cubicBezTo>
                  <a:cubicBezTo>
                    <a:pt x="1" y="767"/>
                    <a:pt x="68" y="1301"/>
                    <a:pt x="134" y="1568"/>
                  </a:cubicBezTo>
                  <a:cubicBezTo>
                    <a:pt x="168" y="1768"/>
                    <a:pt x="335" y="1802"/>
                    <a:pt x="401" y="1868"/>
                  </a:cubicBezTo>
                  <a:lnTo>
                    <a:pt x="501" y="1868"/>
                  </a:lnTo>
                  <a:cubicBezTo>
                    <a:pt x="635" y="2035"/>
                    <a:pt x="835" y="2068"/>
                    <a:pt x="935" y="2068"/>
                  </a:cubicBezTo>
                  <a:lnTo>
                    <a:pt x="1202" y="2068"/>
                  </a:lnTo>
                  <a:cubicBezTo>
                    <a:pt x="1435" y="2035"/>
                    <a:pt x="1535" y="1868"/>
                    <a:pt x="1535" y="1668"/>
                  </a:cubicBezTo>
                  <a:cubicBezTo>
                    <a:pt x="1602" y="1401"/>
                    <a:pt x="1602" y="1134"/>
                    <a:pt x="1602" y="834"/>
                  </a:cubicBezTo>
                  <a:lnTo>
                    <a:pt x="1602" y="467"/>
                  </a:lnTo>
                  <a:cubicBezTo>
                    <a:pt x="1569" y="0"/>
                    <a:pt x="1235" y="0"/>
                    <a:pt x="1168" y="0"/>
                  </a:cubicBezTo>
                  <a:close/>
                </a:path>
              </a:pathLst>
            </a:custGeom>
            <a:solidFill>
              <a:schemeClr val="lt1"/>
            </a:solidFill>
            <a:ln>
              <a:noFill/>
            </a:ln>
            <a:effectLst>
              <a:outerShdw blurRad="57150" rotWithShape="0" algn="bl" dir="5400000" dist="19050">
                <a:srgbClr val="000000">
                  <a:alpha val="33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51"/>
            <p:cNvSpPr/>
            <p:nvPr/>
          </p:nvSpPr>
          <p:spPr>
            <a:xfrm>
              <a:off x="3203300" y="1813400"/>
              <a:ext cx="71725" cy="75925"/>
            </a:xfrm>
            <a:custGeom>
              <a:rect b="b" l="l" r="r" t="t"/>
              <a:pathLst>
                <a:path extrusionOk="0" h="3037" w="2869">
                  <a:moveTo>
                    <a:pt x="1501" y="1"/>
                  </a:moveTo>
                  <a:cubicBezTo>
                    <a:pt x="1401" y="1"/>
                    <a:pt x="1368" y="34"/>
                    <a:pt x="1334" y="67"/>
                  </a:cubicBezTo>
                  <a:cubicBezTo>
                    <a:pt x="1301" y="134"/>
                    <a:pt x="1234" y="134"/>
                    <a:pt x="1201" y="134"/>
                  </a:cubicBezTo>
                  <a:lnTo>
                    <a:pt x="1134" y="134"/>
                  </a:lnTo>
                  <a:cubicBezTo>
                    <a:pt x="1001" y="168"/>
                    <a:pt x="734" y="201"/>
                    <a:pt x="634" y="468"/>
                  </a:cubicBezTo>
                  <a:lnTo>
                    <a:pt x="367" y="735"/>
                  </a:lnTo>
                  <a:cubicBezTo>
                    <a:pt x="367" y="735"/>
                    <a:pt x="334" y="735"/>
                    <a:pt x="334" y="801"/>
                  </a:cubicBezTo>
                  <a:cubicBezTo>
                    <a:pt x="234" y="835"/>
                    <a:pt x="0" y="968"/>
                    <a:pt x="34" y="1202"/>
                  </a:cubicBezTo>
                  <a:cubicBezTo>
                    <a:pt x="34" y="1502"/>
                    <a:pt x="234" y="1635"/>
                    <a:pt x="367" y="1735"/>
                  </a:cubicBezTo>
                  <a:lnTo>
                    <a:pt x="400" y="1802"/>
                  </a:lnTo>
                  <a:cubicBezTo>
                    <a:pt x="467" y="1835"/>
                    <a:pt x="467" y="1902"/>
                    <a:pt x="501" y="1969"/>
                  </a:cubicBezTo>
                  <a:cubicBezTo>
                    <a:pt x="567" y="2069"/>
                    <a:pt x="701" y="2202"/>
                    <a:pt x="801" y="2302"/>
                  </a:cubicBezTo>
                  <a:cubicBezTo>
                    <a:pt x="801" y="2302"/>
                    <a:pt x="834" y="2336"/>
                    <a:pt x="834" y="2402"/>
                  </a:cubicBezTo>
                  <a:cubicBezTo>
                    <a:pt x="834" y="2469"/>
                    <a:pt x="834" y="2469"/>
                    <a:pt x="867" y="2536"/>
                  </a:cubicBezTo>
                  <a:cubicBezTo>
                    <a:pt x="901" y="2569"/>
                    <a:pt x="968" y="2669"/>
                    <a:pt x="1001" y="2703"/>
                  </a:cubicBezTo>
                  <a:cubicBezTo>
                    <a:pt x="1034" y="2703"/>
                    <a:pt x="1034" y="2736"/>
                    <a:pt x="1068" y="2803"/>
                  </a:cubicBezTo>
                  <a:cubicBezTo>
                    <a:pt x="1134" y="2836"/>
                    <a:pt x="1201" y="2903"/>
                    <a:pt x="1301" y="2970"/>
                  </a:cubicBezTo>
                  <a:cubicBezTo>
                    <a:pt x="1401" y="3003"/>
                    <a:pt x="1535" y="3036"/>
                    <a:pt x="1635" y="3036"/>
                  </a:cubicBezTo>
                  <a:lnTo>
                    <a:pt x="1668" y="3036"/>
                  </a:lnTo>
                  <a:cubicBezTo>
                    <a:pt x="1701" y="3036"/>
                    <a:pt x="1801" y="3036"/>
                    <a:pt x="1835" y="3003"/>
                  </a:cubicBezTo>
                  <a:lnTo>
                    <a:pt x="2202" y="2736"/>
                  </a:lnTo>
                  <a:lnTo>
                    <a:pt x="2335" y="2636"/>
                  </a:lnTo>
                  <a:lnTo>
                    <a:pt x="2502" y="2469"/>
                  </a:lnTo>
                  <a:cubicBezTo>
                    <a:pt x="2635" y="2302"/>
                    <a:pt x="2702" y="2136"/>
                    <a:pt x="2702" y="1869"/>
                  </a:cubicBezTo>
                  <a:cubicBezTo>
                    <a:pt x="2702" y="1802"/>
                    <a:pt x="2702" y="1702"/>
                    <a:pt x="2669" y="1669"/>
                  </a:cubicBezTo>
                  <a:lnTo>
                    <a:pt x="2669" y="1569"/>
                  </a:lnTo>
                  <a:cubicBezTo>
                    <a:pt x="2802" y="1368"/>
                    <a:pt x="2735" y="1168"/>
                    <a:pt x="2669" y="1068"/>
                  </a:cubicBezTo>
                  <a:cubicBezTo>
                    <a:pt x="2869" y="835"/>
                    <a:pt x="2702" y="668"/>
                    <a:pt x="2669" y="568"/>
                  </a:cubicBezTo>
                  <a:lnTo>
                    <a:pt x="2635" y="534"/>
                  </a:lnTo>
                  <a:lnTo>
                    <a:pt x="2535" y="468"/>
                  </a:lnTo>
                  <a:cubicBezTo>
                    <a:pt x="2302" y="234"/>
                    <a:pt x="2002" y="1"/>
                    <a:pt x="1568" y="1"/>
                  </a:cubicBezTo>
                  <a:close/>
                </a:path>
              </a:pathLst>
            </a:custGeom>
            <a:solidFill>
              <a:schemeClr val="lt1"/>
            </a:solidFill>
            <a:ln>
              <a:noFill/>
            </a:ln>
            <a:effectLst>
              <a:outerShdw blurRad="57150" rotWithShape="0" algn="bl" dir="5400000" dist="19050">
                <a:srgbClr val="000000">
                  <a:alpha val="33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51"/>
            <p:cNvSpPr/>
            <p:nvPr/>
          </p:nvSpPr>
          <p:spPr>
            <a:xfrm>
              <a:off x="2125025" y="2597300"/>
              <a:ext cx="1368500" cy="1763800"/>
            </a:xfrm>
            <a:custGeom>
              <a:rect b="b" l="l" r="r" t="t"/>
              <a:pathLst>
                <a:path extrusionOk="0" h="70552" w="54740">
                  <a:moveTo>
                    <a:pt x="31656" y="3503"/>
                  </a:moveTo>
                  <a:lnTo>
                    <a:pt x="31656" y="3603"/>
                  </a:lnTo>
                  <a:lnTo>
                    <a:pt x="31623" y="3570"/>
                  </a:lnTo>
                  <a:cubicBezTo>
                    <a:pt x="31623" y="3536"/>
                    <a:pt x="31623" y="3536"/>
                    <a:pt x="31656" y="3503"/>
                  </a:cubicBezTo>
                  <a:close/>
                  <a:moveTo>
                    <a:pt x="51237" y="21383"/>
                  </a:moveTo>
                  <a:lnTo>
                    <a:pt x="51237" y="21383"/>
                  </a:lnTo>
                  <a:cubicBezTo>
                    <a:pt x="51201" y="21398"/>
                    <a:pt x="51171" y="21409"/>
                    <a:pt x="51147" y="21418"/>
                  </a:cubicBezTo>
                  <a:lnTo>
                    <a:pt x="51147" y="21418"/>
                  </a:lnTo>
                  <a:cubicBezTo>
                    <a:pt x="51144" y="21417"/>
                    <a:pt x="51140" y="21416"/>
                    <a:pt x="51137" y="21416"/>
                  </a:cubicBezTo>
                  <a:cubicBezTo>
                    <a:pt x="51131" y="21416"/>
                    <a:pt x="51125" y="21416"/>
                    <a:pt x="51119" y="21417"/>
                  </a:cubicBezTo>
                  <a:lnTo>
                    <a:pt x="51119" y="21417"/>
                  </a:lnTo>
                  <a:cubicBezTo>
                    <a:pt x="51103" y="21420"/>
                    <a:pt x="51087" y="21424"/>
                    <a:pt x="51070" y="21427"/>
                  </a:cubicBezTo>
                  <a:lnTo>
                    <a:pt x="51070" y="21427"/>
                  </a:lnTo>
                  <a:cubicBezTo>
                    <a:pt x="51081" y="21423"/>
                    <a:pt x="51098" y="21418"/>
                    <a:pt x="51119" y="21417"/>
                  </a:cubicBezTo>
                  <a:lnTo>
                    <a:pt x="51119" y="21417"/>
                  </a:lnTo>
                  <a:cubicBezTo>
                    <a:pt x="51162" y="21406"/>
                    <a:pt x="51201" y="21394"/>
                    <a:pt x="51237" y="21383"/>
                  </a:cubicBezTo>
                  <a:close/>
                  <a:moveTo>
                    <a:pt x="6859" y="50288"/>
                  </a:moveTo>
                  <a:lnTo>
                    <a:pt x="6839" y="50370"/>
                  </a:lnTo>
                  <a:cubicBezTo>
                    <a:pt x="6839" y="50331"/>
                    <a:pt x="6850" y="50304"/>
                    <a:pt x="6859" y="50288"/>
                  </a:cubicBezTo>
                  <a:close/>
                  <a:moveTo>
                    <a:pt x="33691" y="1"/>
                  </a:moveTo>
                  <a:cubicBezTo>
                    <a:pt x="33624" y="1"/>
                    <a:pt x="33524" y="34"/>
                    <a:pt x="33391" y="67"/>
                  </a:cubicBezTo>
                  <a:cubicBezTo>
                    <a:pt x="33024" y="334"/>
                    <a:pt x="33291" y="668"/>
                    <a:pt x="33358" y="801"/>
                  </a:cubicBezTo>
                  <a:cubicBezTo>
                    <a:pt x="33391" y="868"/>
                    <a:pt x="33491" y="901"/>
                    <a:pt x="33558" y="968"/>
                  </a:cubicBezTo>
                  <a:lnTo>
                    <a:pt x="33624" y="968"/>
                  </a:lnTo>
                  <a:lnTo>
                    <a:pt x="33624" y="1001"/>
                  </a:lnTo>
                  <a:lnTo>
                    <a:pt x="33624" y="1235"/>
                  </a:lnTo>
                  <a:cubicBezTo>
                    <a:pt x="33558" y="1235"/>
                    <a:pt x="33558" y="1268"/>
                    <a:pt x="33524" y="1268"/>
                  </a:cubicBezTo>
                  <a:lnTo>
                    <a:pt x="33491" y="1335"/>
                  </a:lnTo>
                  <a:cubicBezTo>
                    <a:pt x="33458" y="1368"/>
                    <a:pt x="33458" y="1402"/>
                    <a:pt x="33424" y="1468"/>
                  </a:cubicBezTo>
                  <a:cubicBezTo>
                    <a:pt x="33324" y="1568"/>
                    <a:pt x="33291" y="1635"/>
                    <a:pt x="33224" y="1635"/>
                  </a:cubicBezTo>
                  <a:cubicBezTo>
                    <a:pt x="33157" y="1635"/>
                    <a:pt x="33057" y="1668"/>
                    <a:pt x="33024" y="1668"/>
                  </a:cubicBezTo>
                  <a:cubicBezTo>
                    <a:pt x="32991" y="1668"/>
                    <a:pt x="32991" y="1668"/>
                    <a:pt x="32957" y="1702"/>
                  </a:cubicBezTo>
                  <a:cubicBezTo>
                    <a:pt x="32857" y="1668"/>
                    <a:pt x="32824" y="1668"/>
                    <a:pt x="32790" y="1668"/>
                  </a:cubicBezTo>
                  <a:cubicBezTo>
                    <a:pt x="32690" y="1668"/>
                    <a:pt x="32657" y="1702"/>
                    <a:pt x="32590" y="1735"/>
                  </a:cubicBezTo>
                  <a:cubicBezTo>
                    <a:pt x="32323" y="1735"/>
                    <a:pt x="32157" y="1835"/>
                    <a:pt x="32090" y="1935"/>
                  </a:cubicBezTo>
                  <a:cubicBezTo>
                    <a:pt x="31990" y="2069"/>
                    <a:pt x="31957" y="2235"/>
                    <a:pt x="31957" y="2436"/>
                  </a:cubicBezTo>
                  <a:cubicBezTo>
                    <a:pt x="31856" y="2502"/>
                    <a:pt x="31790" y="2602"/>
                    <a:pt x="31790" y="2736"/>
                  </a:cubicBezTo>
                  <a:lnTo>
                    <a:pt x="31790" y="2903"/>
                  </a:lnTo>
                  <a:lnTo>
                    <a:pt x="31823" y="3003"/>
                  </a:lnTo>
                  <a:cubicBezTo>
                    <a:pt x="31790" y="3036"/>
                    <a:pt x="31790" y="3069"/>
                    <a:pt x="31756" y="3103"/>
                  </a:cubicBezTo>
                  <a:cubicBezTo>
                    <a:pt x="31738" y="3131"/>
                    <a:pt x="31725" y="3153"/>
                    <a:pt x="31715" y="3173"/>
                  </a:cubicBezTo>
                  <a:lnTo>
                    <a:pt x="31715" y="3173"/>
                  </a:lnTo>
                  <a:cubicBezTo>
                    <a:pt x="31708" y="3100"/>
                    <a:pt x="31683" y="3020"/>
                    <a:pt x="31623" y="2936"/>
                  </a:cubicBezTo>
                  <a:cubicBezTo>
                    <a:pt x="31623" y="2903"/>
                    <a:pt x="31590" y="2903"/>
                    <a:pt x="31590" y="2869"/>
                  </a:cubicBezTo>
                  <a:cubicBezTo>
                    <a:pt x="31590" y="2836"/>
                    <a:pt x="31523" y="2803"/>
                    <a:pt x="31523" y="2736"/>
                  </a:cubicBezTo>
                  <a:cubicBezTo>
                    <a:pt x="31523" y="2569"/>
                    <a:pt x="31590" y="2102"/>
                    <a:pt x="31123" y="1902"/>
                  </a:cubicBezTo>
                  <a:cubicBezTo>
                    <a:pt x="31023" y="1869"/>
                    <a:pt x="30956" y="1869"/>
                    <a:pt x="30856" y="1869"/>
                  </a:cubicBezTo>
                  <a:cubicBezTo>
                    <a:pt x="30656" y="1869"/>
                    <a:pt x="30489" y="1935"/>
                    <a:pt x="30289" y="2169"/>
                  </a:cubicBezTo>
                  <a:lnTo>
                    <a:pt x="30255" y="2202"/>
                  </a:lnTo>
                  <a:cubicBezTo>
                    <a:pt x="30189" y="2269"/>
                    <a:pt x="30155" y="2402"/>
                    <a:pt x="30122" y="2402"/>
                  </a:cubicBezTo>
                  <a:lnTo>
                    <a:pt x="29755" y="2402"/>
                  </a:lnTo>
                  <a:lnTo>
                    <a:pt x="29622" y="2502"/>
                  </a:lnTo>
                  <a:lnTo>
                    <a:pt x="29588" y="2536"/>
                  </a:lnTo>
                  <a:cubicBezTo>
                    <a:pt x="29488" y="2502"/>
                    <a:pt x="29388" y="2436"/>
                    <a:pt x="29321" y="2436"/>
                  </a:cubicBezTo>
                  <a:cubicBezTo>
                    <a:pt x="29188" y="2436"/>
                    <a:pt x="29021" y="2536"/>
                    <a:pt x="28988" y="2669"/>
                  </a:cubicBezTo>
                  <a:cubicBezTo>
                    <a:pt x="28954" y="2769"/>
                    <a:pt x="28854" y="2836"/>
                    <a:pt x="28654" y="2869"/>
                  </a:cubicBezTo>
                  <a:cubicBezTo>
                    <a:pt x="28554" y="2869"/>
                    <a:pt x="28487" y="2903"/>
                    <a:pt x="28454" y="2903"/>
                  </a:cubicBezTo>
                  <a:lnTo>
                    <a:pt x="28354" y="3003"/>
                  </a:lnTo>
                  <a:cubicBezTo>
                    <a:pt x="28221" y="3169"/>
                    <a:pt x="28154" y="3370"/>
                    <a:pt x="28187" y="3570"/>
                  </a:cubicBezTo>
                  <a:lnTo>
                    <a:pt x="28154" y="3570"/>
                  </a:lnTo>
                  <a:lnTo>
                    <a:pt x="28154" y="3536"/>
                  </a:lnTo>
                  <a:cubicBezTo>
                    <a:pt x="28087" y="3203"/>
                    <a:pt x="27787" y="3169"/>
                    <a:pt x="27620" y="3103"/>
                  </a:cubicBezTo>
                  <a:lnTo>
                    <a:pt x="27520" y="3103"/>
                  </a:lnTo>
                  <a:lnTo>
                    <a:pt x="27320" y="3036"/>
                  </a:lnTo>
                  <a:lnTo>
                    <a:pt x="27153" y="3036"/>
                  </a:lnTo>
                  <a:cubicBezTo>
                    <a:pt x="26686" y="3203"/>
                    <a:pt x="26653" y="3570"/>
                    <a:pt x="26619" y="3870"/>
                  </a:cubicBezTo>
                  <a:cubicBezTo>
                    <a:pt x="26619" y="3903"/>
                    <a:pt x="26553" y="3903"/>
                    <a:pt x="26553" y="3903"/>
                  </a:cubicBezTo>
                  <a:cubicBezTo>
                    <a:pt x="26519" y="3937"/>
                    <a:pt x="26486" y="3937"/>
                    <a:pt x="26453" y="3937"/>
                  </a:cubicBezTo>
                  <a:lnTo>
                    <a:pt x="26353" y="4003"/>
                  </a:lnTo>
                  <a:cubicBezTo>
                    <a:pt x="26319" y="4037"/>
                    <a:pt x="26219" y="4037"/>
                    <a:pt x="26186" y="4070"/>
                  </a:cubicBezTo>
                  <a:cubicBezTo>
                    <a:pt x="26152" y="4070"/>
                    <a:pt x="26119" y="4103"/>
                    <a:pt x="26052" y="4103"/>
                  </a:cubicBezTo>
                  <a:cubicBezTo>
                    <a:pt x="26019" y="4103"/>
                    <a:pt x="25952" y="4170"/>
                    <a:pt x="25886" y="4170"/>
                  </a:cubicBezTo>
                  <a:cubicBezTo>
                    <a:pt x="25819" y="4070"/>
                    <a:pt x="25719" y="4070"/>
                    <a:pt x="25685" y="4070"/>
                  </a:cubicBezTo>
                  <a:cubicBezTo>
                    <a:pt x="25619" y="4070"/>
                    <a:pt x="25519" y="4103"/>
                    <a:pt x="25485" y="4170"/>
                  </a:cubicBezTo>
                  <a:lnTo>
                    <a:pt x="25385" y="4237"/>
                  </a:lnTo>
                  <a:lnTo>
                    <a:pt x="25352" y="4370"/>
                  </a:lnTo>
                  <a:lnTo>
                    <a:pt x="25318" y="4370"/>
                  </a:lnTo>
                  <a:cubicBezTo>
                    <a:pt x="25285" y="4370"/>
                    <a:pt x="25218" y="4370"/>
                    <a:pt x="25118" y="4337"/>
                  </a:cubicBezTo>
                  <a:cubicBezTo>
                    <a:pt x="25018" y="4270"/>
                    <a:pt x="24952" y="4270"/>
                    <a:pt x="24818" y="4270"/>
                  </a:cubicBezTo>
                  <a:cubicBezTo>
                    <a:pt x="24751" y="4270"/>
                    <a:pt x="24651" y="4270"/>
                    <a:pt x="24585" y="4237"/>
                  </a:cubicBezTo>
                  <a:cubicBezTo>
                    <a:pt x="24485" y="4237"/>
                    <a:pt x="24384" y="4204"/>
                    <a:pt x="24284" y="4204"/>
                  </a:cubicBezTo>
                  <a:cubicBezTo>
                    <a:pt x="24151" y="4204"/>
                    <a:pt x="24018" y="4237"/>
                    <a:pt x="23917" y="4337"/>
                  </a:cubicBezTo>
                  <a:lnTo>
                    <a:pt x="23784" y="4437"/>
                  </a:lnTo>
                  <a:cubicBezTo>
                    <a:pt x="23684" y="4570"/>
                    <a:pt x="23684" y="4704"/>
                    <a:pt x="23684" y="4837"/>
                  </a:cubicBezTo>
                  <a:cubicBezTo>
                    <a:pt x="23684" y="4904"/>
                    <a:pt x="23684" y="4971"/>
                    <a:pt x="23651" y="5004"/>
                  </a:cubicBezTo>
                  <a:cubicBezTo>
                    <a:pt x="23584" y="5071"/>
                    <a:pt x="23517" y="5204"/>
                    <a:pt x="23517" y="5271"/>
                  </a:cubicBezTo>
                  <a:lnTo>
                    <a:pt x="23517" y="5538"/>
                  </a:lnTo>
                  <a:lnTo>
                    <a:pt x="23517" y="5705"/>
                  </a:lnTo>
                  <a:lnTo>
                    <a:pt x="23484" y="5738"/>
                  </a:lnTo>
                  <a:cubicBezTo>
                    <a:pt x="23484" y="5771"/>
                    <a:pt x="23450" y="5871"/>
                    <a:pt x="23450" y="5905"/>
                  </a:cubicBezTo>
                  <a:cubicBezTo>
                    <a:pt x="23317" y="5938"/>
                    <a:pt x="23250" y="6038"/>
                    <a:pt x="23150" y="6105"/>
                  </a:cubicBezTo>
                  <a:lnTo>
                    <a:pt x="23117" y="6238"/>
                  </a:lnTo>
                  <a:lnTo>
                    <a:pt x="23117" y="6372"/>
                  </a:lnTo>
                  <a:lnTo>
                    <a:pt x="22917" y="6372"/>
                  </a:lnTo>
                  <a:cubicBezTo>
                    <a:pt x="22817" y="6405"/>
                    <a:pt x="22750" y="6472"/>
                    <a:pt x="22683" y="6539"/>
                  </a:cubicBezTo>
                  <a:lnTo>
                    <a:pt x="22650" y="6639"/>
                  </a:lnTo>
                  <a:lnTo>
                    <a:pt x="22617" y="6705"/>
                  </a:lnTo>
                  <a:cubicBezTo>
                    <a:pt x="22583" y="6905"/>
                    <a:pt x="22516" y="6939"/>
                    <a:pt x="22416" y="7039"/>
                  </a:cubicBezTo>
                  <a:cubicBezTo>
                    <a:pt x="22283" y="7072"/>
                    <a:pt x="22250" y="7172"/>
                    <a:pt x="22150" y="7239"/>
                  </a:cubicBezTo>
                  <a:cubicBezTo>
                    <a:pt x="22116" y="7206"/>
                    <a:pt x="22083" y="7106"/>
                    <a:pt x="21983" y="7072"/>
                  </a:cubicBezTo>
                  <a:lnTo>
                    <a:pt x="21849" y="7006"/>
                  </a:lnTo>
                  <a:lnTo>
                    <a:pt x="21783" y="7006"/>
                  </a:lnTo>
                  <a:lnTo>
                    <a:pt x="21783" y="6972"/>
                  </a:lnTo>
                  <a:cubicBezTo>
                    <a:pt x="21683" y="6805"/>
                    <a:pt x="21582" y="6739"/>
                    <a:pt x="21482" y="6739"/>
                  </a:cubicBezTo>
                  <a:cubicBezTo>
                    <a:pt x="21349" y="6739"/>
                    <a:pt x="21282" y="6805"/>
                    <a:pt x="21182" y="6872"/>
                  </a:cubicBezTo>
                  <a:lnTo>
                    <a:pt x="21115" y="6905"/>
                  </a:lnTo>
                  <a:cubicBezTo>
                    <a:pt x="21082" y="6972"/>
                    <a:pt x="21015" y="7039"/>
                    <a:pt x="20982" y="7139"/>
                  </a:cubicBezTo>
                  <a:lnTo>
                    <a:pt x="20982" y="7172"/>
                  </a:lnTo>
                  <a:cubicBezTo>
                    <a:pt x="20982" y="7206"/>
                    <a:pt x="20949" y="7306"/>
                    <a:pt x="20949" y="7372"/>
                  </a:cubicBezTo>
                  <a:cubicBezTo>
                    <a:pt x="20915" y="7473"/>
                    <a:pt x="20849" y="7573"/>
                    <a:pt x="20849" y="7739"/>
                  </a:cubicBezTo>
                  <a:lnTo>
                    <a:pt x="20849" y="7806"/>
                  </a:lnTo>
                  <a:lnTo>
                    <a:pt x="20915" y="7906"/>
                  </a:lnTo>
                  <a:cubicBezTo>
                    <a:pt x="21015" y="8140"/>
                    <a:pt x="21249" y="8140"/>
                    <a:pt x="21316" y="8173"/>
                  </a:cubicBezTo>
                  <a:lnTo>
                    <a:pt x="21349" y="8173"/>
                  </a:lnTo>
                  <a:cubicBezTo>
                    <a:pt x="21416" y="8173"/>
                    <a:pt x="21449" y="8173"/>
                    <a:pt x="21482" y="8206"/>
                  </a:cubicBezTo>
                  <a:cubicBezTo>
                    <a:pt x="21582" y="8206"/>
                    <a:pt x="21649" y="8240"/>
                    <a:pt x="21749" y="8240"/>
                  </a:cubicBezTo>
                  <a:cubicBezTo>
                    <a:pt x="21983" y="8240"/>
                    <a:pt x="22116" y="8140"/>
                    <a:pt x="22150" y="8006"/>
                  </a:cubicBezTo>
                  <a:cubicBezTo>
                    <a:pt x="22150" y="8040"/>
                    <a:pt x="22183" y="8073"/>
                    <a:pt x="22183" y="8140"/>
                  </a:cubicBezTo>
                  <a:cubicBezTo>
                    <a:pt x="22083" y="8173"/>
                    <a:pt x="21849" y="8340"/>
                    <a:pt x="21949" y="8673"/>
                  </a:cubicBezTo>
                  <a:lnTo>
                    <a:pt x="21949" y="8807"/>
                  </a:lnTo>
                  <a:cubicBezTo>
                    <a:pt x="21949" y="9007"/>
                    <a:pt x="21949" y="9207"/>
                    <a:pt x="22116" y="9474"/>
                  </a:cubicBezTo>
                  <a:cubicBezTo>
                    <a:pt x="22183" y="9574"/>
                    <a:pt x="22316" y="9641"/>
                    <a:pt x="22516" y="9674"/>
                  </a:cubicBezTo>
                  <a:cubicBezTo>
                    <a:pt x="22583" y="9674"/>
                    <a:pt x="22617" y="9708"/>
                    <a:pt x="22650" y="9708"/>
                  </a:cubicBezTo>
                  <a:cubicBezTo>
                    <a:pt x="22650" y="9741"/>
                    <a:pt x="22617" y="9808"/>
                    <a:pt x="22617" y="9874"/>
                  </a:cubicBezTo>
                  <a:lnTo>
                    <a:pt x="22617" y="9908"/>
                  </a:lnTo>
                  <a:cubicBezTo>
                    <a:pt x="22516" y="9908"/>
                    <a:pt x="22450" y="9908"/>
                    <a:pt x="22350" y="9974"/>
                  </a:cubicBezTo>
                  <a:cubicBezTo>
                    <a:pt x="22316" y="9974"/>
                    <a:pt x="22283" y="10008"/>
                    <a:pt x="22250" y="10008"/>
                  </a:cubicBezTo>
                  <a:cubicBezTo>
                    <a:pt x="22150" y="10008"/>
                    <a:pt x="22116" y="10008"/>
                    <a:pt x="21983" y="9974"/>
                  </a:cubicBezTo>
                  <a:lnTo>
                    <a:pt x="21916" y="9974"/>
                  </a:lnTo>
                  <a:cubicBezTo>
                    <a:pt x="21749" y="9974"/>
                    <a:pt x="21616" y="10008"/>
                    <a:pt x="21449" y="10141"/>
                  </a:cubicBezTo>
                  <a:lnTo>
                    <a:pt x="21416" y="10175"/>
                  </a:lnTo>
                  <a:lnTo>
                    <a:pt x="21325" y="10265"/>
                  </a:lnTo>
                  <a:lnTo>
                    <a:pt x="21325" y="10265"/>
                  </a:lnTo>
                  <a:cubicBezTo>
                    <a:pt x="21309" y="10252"/>
                    <a:pt x="21296" y="10241"/>
                    <a:pt x="21282" y="10241"/>
                  </a:cubicBezTo>
                  <a:cubicBezTo>
                    <a:pt x="21115" y="10241"/>
                    <a:pt x="20982" y="10341"/>
                    <a:pt x="20949" y="10508"/>
                  </a:cubicBezTo>
                  <a:cubicBezTo>
                    <a:pt x="20849" y="10842"/>
                    <a:pt x="21149" y="11008"/>
                    <a:pt x="21282" y="11042"/>
                  </a:cubicBezTo>
                  <a:cubicBezTo>
                    <a:pt x="21316" y="11075"/>
                    <a:pt x="21349" y="11142"/>
                    <a:pt x="21449" y="11142"/>
                  </a:cubicBezTo>
                  <a:cubicBezTo>
                    <a:pt x="21416" y="11175"/>
                    <a:pt x="21316" y="11209"/>
                    <a:pt x="21282" y="11242"/>
                  </a:cubicBezTo>
                  <a:cubicBezTo>
                    <a:pt x="21249" y="11242"/>
                    <a:pt x="21149" y="11209"/>
                    <a:pt x="21049" y="11209"/>
                  </a:cubicBezTo>
                  <a:lnTo>
                    <a:pt x="20849" y="11209"/>
                  </a:lnTo>
                  <a:cubicBezTo>
                    <a:pt x="20582" y="11209"/>
                    <a:pt x="20215" y="11242"/>
                    <a:pt x="19881" y="11509"/>
                  </a:cubicBezTo>
                  <a:cubicBezTo>
                    <a:pt x="19815" y="11576"/>
                    <a:pt x="19781" y="11642"/>
                    <a:pt x="19648" y="11709"/>
                  </a:cubicBezTo>
                  <a:cubicBezTo>
                    <a:pt x="19614" y="11742"/>
                    <a:pt x="19581" y="11742"/>
                    <a:pt x="19514" y="11809"/>
                  </a:cubicBezTo>
                  <a:cubicBezTo>
                    <a:pt x="19481" y="11842"/>
                    <a:pt x="19381" y="11876"/>
                    <a:pt x="19348" y="11976"/>
                  </a:cubicBezTo>
                  <a:lnTo>
                    <a:pt x="19281" y="12043"/>
                  </a:lnTo>
                  <a:lnTo>
                    <a:pt x="19114" y="12209"/>
                  </a:lnTo>
                  <a:cubicBezTo>
                    <a:pt x="19047" y="12243"/>
                    <a:pt x="19047" y="12309"/>
                    <a:pt x="19014" y="12376"/>
                  </a:cubicBezTo>
                  <a:lnTo>
                    <a:pt x="19014" y="12510"/>
                  </a:lnTo>
                  <a:lnTo>
                    <a:pt x="19014" y="12543"/>
                  </a:lnTo>
                  <a:lnTo>
                    <a:pt x="18981" y="12543"/>
                  </a:lnTo>
                  <a:cubicBezTo>
                    <a:pt x="18914" y="12543"/>
                    <a:pt x="18780" y="12543"/>
                    <a:pt x="18614" y="12676"/>
                  </a:cubicBezTo>
                  <a:cubicBezTo>
                    <a:pt x="18547" y="12710"/>
                    <a:pt x="18514" y="12810"/>
                    <a:pt x="18480" y="12876"/>
                  </a:cubicBezTo>
                  <a:cubicBezTo>
                    <a:pt x="18447" y="13077"/>
                    <a:pt x="18514" y="13243"/>
                    <a:pt x="18614" y="13410"/>
                  </a:cubicBezTo>
                  <a:cubicBezTo>
                    <a:pt x="18647" y="13544"/>
                    <a:pt x="18680" y="13644"/>
                    <a:pt x="18680" y="13710"/>
                  </a:cubicBezTo>
                  <a:lnTo>
                    <a:pt x="18714" y="13877"/>
                  </a:lnTo>
                  <a:cubicBezTo>
                    <a:pt x="18780" y="13911"/>
                    <a:pt x="18814" y="14011"/>
                    <a:pt x="18881" y="14044"/>
                  </a:cubicBezTo>
                  <a:cubicBezTo>
                    <a:pt x="18981" y="14077"/>
                    <a:pt x="19047" y="14144"/>
                    <a:pt x="19181" y="14144"/>
                  </a:cubicBezTo>
                  <a:cubicBezTo>
                    <a:pt x="19314" y="14177"/>
                    <a:pt x="19448" y="14211"/>
                    <a:pt x="19514" y="14244"/>
                  </a:cubicBezTo>
                  <a:lnTo>
                    <a:pt x="19548" y="14311"/>
                  </a:lnTo>
                  <a:cubicBezTo>
                    <a:pt x="19881" y="14511"/>
                    <a:pt x="20181" y="14711"/>
                    <a:pt x="20682" y="14845"/>
                  </a:cubicBezTo>
                  <a:cubicBezTo>
                    <a:pt x="20849" y="14878"/>
                    <a:pt x="21015" y="14878"/>
                    <a:pt x="21182" y="14878"/>
                  </a:cubicBezTo>
                  <a:cubicBezTo>
                    <a:pt x="21449" y="14878"/>
                    <a:pt x="21649" y="14845"/>
                    <a:pt x="21883" y="14744"/>
                  </a:cubicBezTo>
                  <a:cubicBezTo>
                    <a:pt x="21983" y="15011"/>
                    <a:pt x="22150" y="15045"/>
                    <a:pt x="22216" y="15045"/>
                  </a:cubicBezTo>
                  <a:lnTo>
                    <a:pt x="22216" y="15145"/>
                  </a:lnTo>
                  <a:lnTo>
                    <a:pt x="22216" y="15178"/>
                  </a:lnTo>
                  <a:cubicBezTo>
                    <a:pt x="22216" y="15545"/>
                    <a:pt x="22450" y="15645"/>
                    <a:pt x="22550" y="15645"/>
                  </a:cubicBezTo>
                  <a:cubicBezTo>
                    <a:pt x="22650" y="15645"/>
                    <a:pt x="22783" y="15578"/>
                    <a:pt x="22883" y="15512"/>
                  </a:cubicBezTo>
                  <a:lnTo>
                    <a:pt x="23017" y="15412"/>
                  </a:lnTo>
                  <a:cubicBezTo>
                    <a:pt x="23317" y="15211"/>
                    <a:pt x="23617" y="15011"/>
                    <a:pt x="23851" y="14711"/>
                  </a:cubicBezTo>
                  <a:cubicBezTo>
                    <a:pt x="23851" y="14811"/>
                    <a:pt x="23884" y="14878"/>
                    <a:pt x="23984" y="14978"/>
                  </a:cubicBezTo>
                  <a:cubicBezTo>
                    <a:pt x="24051" y="15045"/>
                    <a:pt x="24184" y="15078"/>
                    <a:pt x="24284" y="15078"/>
                  </a:cubicBezTo>
                  <a:cubicBezTo>
                    <a:pt x="24384" y="15078"/>
                    <a:pt x="24518" y="15045"/>
                    <a:pt x="24651" y="14978"/>
                  </a:cubicBezTo>
                  <a:cubicBezTo>
                    <a:pt x="24785" y="14911"/>
                    <a:pt x="24851" y="14845"/>
                    <a:pt x="24985" y="14744"/>
                  </a:cubicBezTo>
                  <a:cubicBezTo>
                    <a:pt x="25052" y="14711"/>
                    <a:pt x="25118" y="14678"/>
                    <a:pt x="25185" y="14644"/>
                  </a:cubicBezTo>
                  <a:lnTo>
                    <a:pt x="25218" y="14578"/>
                  </a:lnTo>
                  <a:lnTo>
                    <a:pt x="25218" y="14678"/>
                  </a:lnTo>
                  <a:cubicBezTo>
                    <a:pt x="25218" y="14744"/>
                    <a:pt x="25152" y="14811"/>
                    <a:pt x="25052" y="14878"/>
                  </a:cubicBezTo>
                  <a:cubicBezTo>
                    <a:pt x="24885" y="15011"/>
                    <a:pt x="24718" y="15211"/>
                    <a:pt x="24685" y="15512"/>
                  </a:cubicBezTo>
                  <a:cubicBezTo>
                    <a:pt x="24685" y="15545"/>
                    <a:pt x="24651" y="15645"/>
                    <a:pt x="24485" y="15712"/>
                  </a:cubicBezTo>
                  <a:cubicBezTo>
                    <a:pt x="24351" y="15812"/>
                    <a:pt x="24118" y="16012"/>
                    <a:pt x="24184" y="16346"/>
                  </a:cubicBezTo>
                  <a:cubicBezTo>
                    <a:pt x="24184" y="16379"/>
                    <a:pt x="24218" y="16479"/>
                    <a:pt x="24284" y="16512"/>
                  </a:cubicBezTo>
                  <a:cubicBezTo>
                    <a:pt x="24051" y="16713"/>
                    <a:pt x="23784" y="16813"/>
                    <a:pt x="23450" y="16846"/>
                  </a:cubicBezTo>
                  <a:cubicBezTo>
                    <a:pt x="23317" y="16879"/>
                    <a:pt x="23150" y="16879"/>
                    <a:pt x="23017" y="16913"/>
                  </a:cubicBezTo>
                  <a:cubicBezTo>
                    <a:pt x="22950" y="16979"/>
                    <a:pt x="22883" y="16979"/>
                    <a:pt x="22850" y="16979"/>
                  </a:cubicBezTo>
                  <a:cubicBezTo>
                    <a:pt x="22817" y="16979"/>
                    <a:pt x="22817" y="16979"/>
                    <a:pt x="22717" y="16913"/>
                  </a:cubicBezTo>
                  <a:cubicBezTo>
                    <a:pt x="22650" y="16879"/>
                    <a:pt x="22550" y="16846"/>
                    <a:pt x="22450" y="16846"/>
                  </a:cubicBezTo>
                  <a:cubicBezTo>
                    <a:pt x="22316" y="16846"/>
                    <a:pt x="22183" y="16879"/>
                    <a:pt x="22116" y="16979"/>
                  </a:cubicBezTo>
                  <a:cubicBezTo>
                    <a:pt x="22016" y="17046"/>
                    <a:pt x="21983" y="17180"/>
                    <a:pt x="21983" y="17346"/>
                  </a:cubicBezTo>
                  <a:cubicBezTo>
                    <a:pt x="21983" y="17647"/>
                    <a:pt x="21883" y="17713"/>
                    <a:pt x="21616" y="17813"/>
                  </a:cubicBezTo>
                  <a:cubicBezTo>
                    <a:pt x="21382" y="17847"/>
                    <a:pt x="21282" y="17913"/>
                    <a:pt x="21149" y="18080"/>
                  </a:cubicBezTo>
                  <a:cubicBezTo>
                    <a:pt x="20982" y="18347"/>
                    <a:pt x="20682" y="18547"/>
                    <a:pt x="20282" y="18681"/>
                  </a:cubicBezTo>
                  <a:cubicBezTo>
                    <a:pt x="20115" y="18747"/>
                    <a:pt x="19948" y="18881"/>
                    <a:pt x="19881" y="19014"/>
                  </a:cubicBezTo>
                  <a:cubicBezTo>
                    <a:pt x="19848" y="19148"/>
                    <a:pt x="19848" y="19314"/>
                    <a:pt x="19981" y="19515"/>
                  </a:cubicBezTo>
                  <a:cubicBezTo>
                    <a:pt x="19981" y="19548"/>
                    <a:pt x="20015" y="19581"/>
                    <a:pt x="20015" y="19648"/>
                  </a:cubicBezTo>
                  <a:cubicBezTo>
                    <a:pt x="20115" y="19748"/>
                    <a:pt x="20181" y="20015"/>
                    <a:pt x="20482" y="20015"/>
                  </a:cubicBezTo>
                  <a:cubicBezTo>
                    <a:pt x="20615" y="20015"/>
                    <a:pt x="20682" y="19982"/>
                    <a:pt x="20849" y="19881"/>
                  </a:cubicBezTo>
                  <a:lnTo>
                    <a:pt x="20882" y="19848"/>
                  </a:lnTo>
                  <a:lnTo>
                    <a:pt x="20882" y="19881"/>
                  </a:lnTo>
                  <a:cubicBezTo>
                    <a:pt x="20882" y="20015"/>
                    <a:pt x="20949" y="20082"/>
                    <a:pt x="20982" y="20182"/>
                  </a:cubicBezTo>
                  <a:cubicBezTo>
                    <a:pt x="20849" y="20182"/>
                    <a:pt x="20682" y="20248"/>
                    <a:pt x="20548" y="20449"/>
                  </a:cubicBezTo>
                  <a:cubicBezTo>
                    <a:pt x="20448" y="20382"/>
                    <a:pt x="20348" y="20382"/>
                    <a:pt x="20181" y="20382"/>
                  </a:cubicBezTo>
                  <a:lnTo>
                    <a:pt x="19815" y="20382"/>
                  </a:lnTo>
                  <a:cubicBezTo>
                    <a:pt x="19648" y="20382"/>
                    <a:pt x="19514" y="20348"/>
                    <a:pt x="19448" y="20315"/>
                  </a:cubicBezTo>
                  <a:cubicBezTo>
                    <a:pt x="19348" y="20248"/>
                    <a:pt x="19314" y="20215"/>
                    <a:pt x="19214" y="20215"/>
                  </a:cubicBezTo>
                  <a:cubicBezTo>
                    <a:pt x="19047" y="20215"/>
                    <a:pt x="18947" y="20315"/>
                    <a:pt x="18814" y="20482"/>
                  </a:cubicBezTo>
                  <a:lnTo>
                    <a:pt x="18680" y="20649"/>
                  </a:lnTo>
                  <a:lnTo>
                    <a:pt x="18647" y="20582"/>
                  </a:lnTo>
                  <a:cubicBezTo>
                    <a:pt x="18614" y="20549"/>
                    <a:pt x="18547" y="20549"/>
                    <a:pt x="18480" y="20515"/>
                  </a:cubicBezTo>
                  <a:cubicBezTo>
                    <a:pt x="18347" y="20449"/>
                    <a:pt x="18213" y="20415"/>
                    <a:pt x="18147" y="20315"/>
                  </a:cubicBezTo>
                  <a:cubicBezTo>
                    <a:pt x="18113" y="20248"/>
                    <a:pt x="18047" y="20215"/>
                    <a:pt x="17980" y="20182"/>
                  </a:cubicBezTo>
                  <a:cubicBezTo>
                    <a:pt x="17846" y="20082"/>
                    <a:pt x="17680" y="20015"/>
                    <a:pt x="17513" y="19982"/>
                  </a:cubicBezTo>
                  <a:cubicBezTo>
                    <a:pt x="17446" y="19915"/>
                    <a:pt x="17346" y="19915"/>
                    <a:pt x="17279" y="19915"/>
                  </a:cubicBezTo>
                  <a:lnTo>
                    <a:pt x="17046" y="19915"/>
                  </a:lnTo>
                  <a:cubicBezTo>
                    <a:pt x="16879" y="19915"/>
                    <a:pt x="16779" y="19915"/>
                    <a:pt x="16612" y="19881"/>
                  </a:cubicBezTo>
                  <a:lnTo>
                    <a:pt x="16546" y="19881"/>
                  </a:lnTo>
                  <a:cubicBezTo>
                    <a:pt x="16145" y="19881"/>
                    <a:pt x="15878" y="20115"/>
                    <a:pt x="15778" y="20515"/>
                  </a:cubicBezTo>
                  <a:cubicBezTo>
                    <a:pt x="15778" y="20582"/>
                    <a:pt x="15712" y="20682"/>
                    <a:pt x="15678" y="20749"/>
                  </a:cubicBezTo>
                  <a:cubicBezTo>
                    <a:pt x="15645" y="20849"/>
                    <a:pt x="15612" y="20949"/>
                    <a:pt x="15612" y="21049"/>
                  </a:cubicBezTo>
                  <a:lnTo>
                    <a:pt x="15545" y="21116"/>
                  </a:lnTo>
                  <a:cubicBezTo>
                    <a:pt x="15511" y="21282"/>
                    <a:pt x="15511" y="21383"/>
                    <a:pt x="15445" y="21416"/>
                  </a:cubicBezTo>
                  <a:cubicBezTo>
                    <a:pt x="15345" y="21516"/>
                    <a:pt x="15278" y="21549"/>
                    <a:pt x="15211" y="21616"/>
                  </a:cubicBezTo>
                  <a:cubicBezTo>
                    <a:pt x="15145" y="21583"/>
                    <a:pt x="15111" y="21516"/>
                    <a:pt x="15011" y="21449"/>
                  </a:cubicBezTo>
                  <a:cubicBezTo>
                    <a:pt x="15145" y="21249"/>
                    <a:pt x="15111" y="21016"/>
                    <a:pt x="14878" y="20882"/>
                  </a:cubicBezTo>
                  <a:lnTo>
                    <a:pt x="14878" y="20815"/>
                  </a:lnTo>
                  <a:cubicBezTo>
                    <a:pt x="14878" y="20749"/>
                    <a:pt x="14944" y="20682"/>
                    <a:pt x="14944" y="20582"/>
                  </a:cubicBezTo>
                  <a:cubicBezTo>
                    <a:pt x="14944" y="20449"/>
                    <a:pt x="14944" y="20215"/>
                    <a:pt x="14678" y="20082"/>
                  </a:cubicBezTo>
                  <a:cubicBezTo>
                    <a:pt x="14611" y="20048"/>
                    <a:pt x="14511" y="20015"/>
                    <a:pt x="14477" y="20015"/>
                  </a:cubicBezTo>
                  <a:lnTo>
                    <a:pt x="14444" y="20015"/>
                  </a:lnTo>
                  <a:cubicBezTo>
                    <a:pt x="14344" y="19748"/>
                    <a:pt x="14044" y="19581"/>
                    <a:pt x="13944" y="19515"/>
                  </a:cubicBezTo>
                  <a:cubicBezTo>
                    <a:pt x="13844" y="19481"/>
                    <a:pt x="13810" y="19481"/>
                    <a:pt x="13710" y="19481"/>
                  </a:cubicBezTo>
                  <a:cubicBezTo>
                    <a:pt x="13677" y="19481"/>
                    <a:pt x="13610" y="19414"/>
                    <a:pt x="13543" y="19414"/>
                  </a:cubicBezTo>
                  <a:cubicBezTo>
                    <a:pt x="13443" y="19381"/>
                    <a:pt x="13310" y="19348"/>
                    <a:pt x="13176" y="19348"/>
                  </a:cubicBezTo>
                  <a:lnTo>
                    <a:pt x="13043" y="19348"/>
                  </a:lnTo>
                  <a:cubicBezTo>
                    <a:pt x="12843" y="19381"/>
                    <a:pt x="12776" y="19515"/>
                    <a:pt x="12709" y="19581"/>
                  </a:cubicBezTo>
                  <a:lnTo>
                    <a:pt x="12376" y="19581"/>
                  </a:lnTo>
                  <a:cubicBezTo>
                    <a:pt x="12209" y="19581"/>
                    <a:pt x="12042" y="19548"/>
                    <a:pt x="11876" y="19548"/>
                  </a:cubicBezTo>
                  <a:cubicBezTo>
                    <a:pt x="11675" y="19515"/>
                    <a:pt x="11509" y="19515"/>
                    <a:pt x="11308" y="19515"/>
                  </a:cubicBezTo>
                  <a:lnTo>
                    <a:pt x="11108" y="19515"/>
                  </a:lnTo>
                  <a:cubicBezTo>
                    <a:pt x="11042" y="19448"/>
                    <a:pt x="11008" y="19414"/>
                    <a:pt x="10875" y="19381"/>
                  </a:cubicBezTo>
                  <a:cubicBezTo>
                    <a:pt x="10841" y="19381"/>
                    <a:pt x="10775" y="19348"/>
                    <a:pt x="10708" y="19348"/>
                  </a:cubicBezTo>
                  <a:lnTo>
                    <a:pt x="10641" y="19348"/>
                  </a:lnTo>
                  <a:cubicBezTo>
                    <a:pt x="10608" y="19348"/>
                    <a:pt x="10508" y="19348"/>
                    <a:pt x="10441" y="19281"/>
                  </a:cubicBezTo>
                  <a:cubicBezTo>
                    <a:pt x="10341" y="19248"/>
                    <a:pt x="10274" y="19248"/>
                    <a:pt x="10174" y="19248"/>
                  </a:cubicBezTo>
                  <a:lnTo>
                    <a:pt x="10141" y="19248"/>
                  </a:lnTo>
                  <a:cubicBezTo>
                    <a:pt x="9974" y="19248"/>
                    <a:pt x="9841" y="19281"/>
                    <a:pt x="9707" y="19414"/>
                  </a:cubicBezTo>
                  <a:lnTo>
                    <a:pt x="9641" y="19414"/>
                  </a:lnTo>
                  <a:cubicBezTo>
                    <a:pt x="9607" y="19414"/>
                    <a:pt x="9541" y="19381"/>
                    <a:pt x="9507" y="19381"/>
                  </a:cubicBezTo>
                  <a:cubicBezTo>
                    <a:pt x="9374" y="19381"/>
                    <a:pt x="9274" y="19281"/>
                    <a:pt x="9107" y="19214"/>
                  </a:cubicBezTo>
                  <a:cubicBezTo>
                    <a:pt x="9040" y="19214"/>
                    <a:pt x="9007" y="19181"/>
                    <a:pt x="8973" y="19181"/>
                  </a:cubicBezTo>
                  <a:cubicBezTo>
                    <a:pt x="8840" y="19114"/>
                    <a:pt x="8707" y="19081"/>
                    <a:pt x="8540" y="19048"/>
                  </a:cubicBezTo>
                  <a:cubicBezTo>
                    <a:pt x="8473" y="19048"/>
                    <a:pt x="8440" y="19014"/>
                    <a:pt x="8340" y="19014"/>
                  </a:cubicBezTo>
                  <a:cubicBezTo>
                    <a:pt x="8206" y="19014"/>
                    <a:pt x="8140" y="19048"/>
                    <a:pt x="8006" y="19081"/>
                  </a:cubicBezTo>
                  <a:lnTo>
                    <a:pt x="7873" y="19214"/>
                  </a:lnTo>
                  <a:cubicBezTo>
                    <a:pt x="7839" y="19214"/>
                    <a:pt x="7839" y="19248"/>
                    <a:pt x="7806" y="19248"/>
                  </a:cubicBezTo>
                  <a:cubicBezTo>
                    <a:pt x="7673" y="19281"/>
                    <a:pt x="7506" y="19348"/>
                    <a:pt x="7439" y="19548"/>
                  </a:cubicBezTo>
                  <a:cubicBezTo>
                    <a:pt x="7339" y="19748"/>
                    <a:pt x="7339" y="19881"/>
                    <a:pt x="7372" y="20048"/>
                  </a:cubicBezTo>
                  <a:cubicBezTo>
                    <a:pt x="7439" y="20115"/>
                    <a:pt x="7472" y="20182"/>
                    <a:pt x="7506" y="20215"/>
                  </a:cubicBezTo>
                  <a:cubicBezTo>
                    <a:pt x="7472" y="20248"/>
                    <a:pt x="7372" y="20282"/>
                    <a:pt x="7339" y="20382"/>
                  </a:cubicBezTo>
                  <a:cubicBezTo>
                    <a:pt x="7172" y="20282"/>
                    <a:pt x="7039" y="20248"/>
                    <a:pt x="6872" y="20215"/>
                  </a:cubicBezTo>
                  <a:cubicBezTo>
                    <a:pt x="6805" y="20215"/>
                    <a:pt x="6772" y="20182"/>
                    <a:pt x="6705" y="20115"/>
                  </a:cubicBezTo>
                  <a:cubicBezTo>
                    <a:pt x="6505" y="19881"/>
                    <a:pt x="6372" y="19748"/>
                    <a:pt x="6171" y="19748"/>
                  </a:cubicBezTo>
                  <a:cubicBezTo>
                    <a:pt x="6005" y="19748"/>
                    <a:pt x="5871" y="19848"/>
                    <a:pt x="5638" y="20015"/>
                  </a:cubicBezTo>
                  <a:cubicBezTo>
                    <a:pt x="5538" y="20048"/>
                    <a:pt x="5471" y="20082"/>
                    <a:pt x="5371" y="20182"/>
                  </a:cubicBezTo>
                  <a:cubicBezTo>
                    <a:pt x="5137" y="20282"/>
                    <a:pt x="4937" y="20549"/>
                    <a:pt x="4871" y="20782"/>
                  </a:cubicBezTo>
                  <a:cubicBezTo>
                    <a:pt x="4804" y="21049"/>
                    <a:pt x="4837" y="21282"/>
                    <a:pt x="5004" y="21549"/>
                  </a:cubicBezTo>
                  <a:cubicBezTo>
                    <a:pt x="4871" y="21783"/>
                    <a:pt x="4837" y="22050"/>
                    <a:pt x="4804" y="22283"/>
                  </a:cubicBezTo>
                  <a:cubicBezTo>
                    <a:pt x="4804" y="22450"/>
                    <a:pt x="4770" y="22583"/>
                    <a:pt x="4704" y="22717"/>
                  </a:cubicBezTo>
                  <a:cubicBezTo>
                    <a:pt x="4637" y="22884"/>
                    <a:pt x="4637" y="23017"/>
                    <a:pt x="4637" y="23117"/>
                  </a:cubicBezTo>
                  <a:lnTo>
                    <a:pt x="4637" y="23217"/>
                  </a:lnTo>
                  <a:lnTo>
                    <a:pt x="4637" y="23251"/>
                  </a:lnTo>
                  <a:cubicBezTo>
                    <a:pt x="4537" y="23417"/>
                    <a:pt x="4370" y="23751"/>
                    <a:pt x="4770" y="24051"/>
                  </a:cubicBezTo>
                  <a:cubicBezTo>
                    <a:pt x="4871" y="24118"/>
                    <a:pt x="5037" y="24185"/>
                    <a:pt x="5171" y="24185"/>
                  </a:cubicBezTo>
                  <a:cubicBezTo>
                    <a:pt x="5338" y="24185"/>
                    <a:pt x="5471" y="24118"/>
                    <a:pt x="5604" y="24051"/>
                  </a:cubicBezTo>
                  <a:cubicBezTo>
                    <a:pt x="5704" y="23951"/>
                    <a:pt x="5838" y="23784"/>
                    <a:pt x="5671" y="23517"/>
                  </a:cubicBezTo>
                  <a:cubicBezTo>
                    <a:pt x="5671" y="22950"/>
                    <a:pt x="5805" y="22617"/>
                    <a:pt x="6038" y="22450"/>
                  </a:cubicBezTo>
                  <a:cubicBezTo>
                    <a:pt x="6105" y="22450"/>
                    <a:pt x="6105" y="22417"/>
                    <a:pt x="6138" y="22417"/>
                  </a:cubicBezTo>
                  <a:cubicBezTo>
                    <a:pt x="6171" y="22550"/>
                    <a:pt x="6305" y="22617"/>
                    <a:pt x="6338" y="22683"/>
                  </a:cubicBezTo>
                  <a:lnTo>
                    <a:pt x="6372" y="22717"/>
                  </a:lnTo>
                  <a:cubicBezTo>
                    <a:pt x="6305" y="22917"/>
                    <a:pt x="6372" y="23084"/>
                    <a:pt x="6472" y="23217"/>
                  </a:cubicBezTo>
                  <a:cubicBezTo>
                    <a:pt x="6305" y="23251"/>
                    <a:pt x="6105" y="23351"/>
                    <a:pt x="6038" y="23684"/>
                  </a:cubicBezTo>
                  <a:lnTo>
                    <a:pt x="6038" y="23851"/>
                  </a:lnTo>
                  <a:cubicBezTo>
                    <a:pt x="6138" y="24018"/>
                    <a:pt x="6171" y="24118"/>
                    <a:pt x="6171" y="24285"/>
                  </a:cubicBezTo>
                  <a:cubicBezTo>
                    <a:pt x="6171" y="24451"/>
                    <a:pt x="6272" y="24618"/>
                    <a:pt x="6438" y="24685"/>
                  </a:cubicBezTo>
                  <a:cubicBezTo>
                    <a:pt x="6338" y="24718"/>
                    <a:pt x="6272" y="24752"/>
                    <a:pt x="6138" y="24785"/>
                  </a:cubicBezTo>
                  <a:cubicBezTo>
                    <a:pt x="6105" y="24785"/>
                    <a:pt x="6105" y="24852"/>
                    <a:pt x="6038" y="24852"/>
                  </a:cubicBezTo>
                  <a:cubicBezTo>
                    <a:pt x="6038" y="24852"/>
                    <a:pt x="6005" y="24852"/>
                    <a:pt x="5971" y="24785"/>
                  </a:cubicBezTo>
                  <a:cubicBezTo>
                    <a:pt x="5838" y="24718"/>
                    <a:pt x="5704" y="24685"/>
                    <a:pt x="5604" y="24685"/>
                  </a:cubicBezTo>
                  <a:cubicBezTo>
                    <a:pt x="5438" y="24685"/>
                    <a:pt x="5271" y="24752"/>
                    <a:pt x="5137" y="24885"/>
                  </a:cubicBezTo>
                  <a:cubicBezTo>
                    <a:pt x="5004" y="25018"/>
                    <a:pt x="4871" y="25085"/>
                    <a:pt x="4770" y="25085"/>
                  </a:cubicBezTo>
                  <a:cubicBezTo>
                    <a:pt x="4704" y="25085"/>
                    <a:pt x="4637" y="25085"/>
                    <a:pt x="4604" y="25052"/>
                  </a:cubicBezTo>
                  <a:lnTo>
                    <a:pt x="4437" y="25052"/>
                  </a:lnTo>
                  <a:cubicBezTo>
                    <a:pt x="4437" y="25052"/>
                    <a:pt x="4470" y="25052"/>
                    <a:pt x="4470" y="25018"/>
                  </a:cubicBezTo>
                  <a:cubicBezTo>
                    <a:pt x="4437" y="24952"/>
                    <a:pt x="4337" y="24918"/>
                    <a:pt x="4203" y="24918"/>
                  </a:cubicBezTo>
                  <a:lnTo>
                    <a:pt x="4137" y="24918"/>
                  </a:lnTo>
                  <a:lnTo>
                    <a:pt x="4003" y="25018"/>
                  </a:lnTo>
                  <a:lnTo>
                    <a:pt x="3937" y="25119"/>
                  </a:lnTo>
                  <a:cubicBezTo>
                    <a:pt x="3803" y="25352"/>
                    <a:pt x="3703" y="25419"/>
                    <a:pt x="3536" y="25452"/>
                  </a:cubicBezTo>
                  <a:cubicBezTo>
                    <a:pt x="3369" y="25519"/>
                    <a:pt x="3269" y="25619"/>
                    <a:pt x="3269" y="25786"/>
                  </a:cubicBezTo>
                  <a:cubicBezTo>
                    <a:pt x="3269" y="25952"/>
                    <a:pt x="3369" y="26119"/>
                    <a:pt x="3603" y="26186"/>
                  </a:cubicBezTo>
                  <a:cubicBezTo>
                    <a:pt x="3636" y="26186"/>
                    <a:pt x="3670" y="26219"/>
                    <a:pt x="3703" y="26219"/>
                  </a:cubicBezTo>
                  <a:cubicBezTo>
                    <a:pt x="3836" y="26253"/>
                    <a:pt x="3970" y="26353"/>
                    <a:pt x="4137" y="26353"/>
                  </a:cubicBezTo>
                  <a:lnTo>
                    <a:pt x="4303" y="26353"/>
                  </a:lnTo>
                  <a:cubicBezTo>
                    <a:pt x="4337" y="26353"/>
                    <a:pt x="4437" y="26286"/>
                    <a:pt x="4504" y="26286"/>
                  </a:cubicBezTo>
                  <a:lnTo>
                    <a:pt x="5037" y="26286"/>
                  </a:lnTo>
                  <a:cubicBezTo>
                    <a:pt x="5171" y="26286"/>
                    <a:pt x="5271" y="26286"/>
                    <a:pt x="5338" y="26253"/>
                  </a:cubicBezTo>
                  <a:cubicBezTo>
                    <a:pt x="5371" y="26386"/>
                    <a:pt x="5371" y="26453"/>
                    <a:pt x="5338" y="26553"/>
                  </a:cubicBezTo>
                  <a:lnTo>
                    <a:pt x="5338" y="26620"/>
                  </a:lnTo>
                  <a:lnTo>
                    <a:pt x="5338" y="26786"/>
                  </a:lnTo>
                  <a:lnTo>
                    <a:pt x="5504" y="27020"/>
                  </a:lnTo>
                  <a:cubicBezTo>
                    <a:pt x="5805" y="27087"/>
                    <a:pt x="6038" y="27353"/>
                    <a:pt x="6272" y="27754"/>
                  </a:cubicBezTo>
                  <a:cubicBezTo>
                    <a:pt x="6338" y="27921"/>
                    <a:pt x="6472" y="28221"/>
                    <a:pt x="6805" y="28221"/>
                  </a:cubicBezTo>
                  <a:cubicBezTo>
                    <a:pt x="6939" y="28221"/>
                    <a:pt x="7005" y="28187"/>
                    <a:pt x="7172" y="28121"/>
                  </a:cubicBezTo>
                  <a:cubicBezTo>
                    <a:pt x="7272" y="28187"/>
                    <a:pt x="7339" y="28187"/>
                    <a:pt x="7472" y="28187"/>
                  </a:cubicBezTo>
                  <a:cubicBezTo>
                    <a:pt x="7873" y="28187"/>
                    <a:pt x="8206" y="27954"/>
                    <a:pt x="8506" y="27754"/>
                  </a:cubicBezTo>
                  <a:lnTo>
                    <a:pt x="8640" y="27687"/>
                  </a:lnTo>
                  <a:cubicBezTo>
                    <a:pt x="8707" y="27620"/>
                    <a:pt x="8773" y="27587"/>
                    <a:pt x="8807" y="27587"/>
                  </a:cubicBezTo>
                  <a:cubicBezTo>
                    <a:pt x="8940" y="27554"/>
                    <a:pt x="9040" y="27554"/>
                    <a:pt x="9174" y="27554"/>
                  </a:cubicBezTo>
                  <a:cubicBezTo>
                    <a:pt x="9440" y="27554"/>
                    <a:pt x="9674" y="27587"/>
                    <a:pt x="9974" y="27620"/>
                  </a:cubicBezTo>
                  <a:cubicBezTo>
                    <a:pt x="10108" y="27687"/>
                    <a:pt x="10208" y="27687"/>
                    <a:pt x="10374" y="27687"/>
                  </a:cubicBezTo>
                  <a:cubicBezTo>
                    <a:pt x="10475" y="27687"/>
                    <a:pt x="10475" y="27720"/>
                    <a:pt x="10508" y="27754"/>
                  </a:cubicBezTo>
                  <a:lnTo>
                    <a:pt x="10441" y="27787"/>
                  </a:lnTo>
                  <a:cubicBezTo>
                    <a:pt x="10041" y="27921"/>
                    <a:pt x="10008" y="28287"/>
                    <a:pt x="10008" y="28554"/>
                  </a:cubicBezTo>
                  <a:cubicBezTo>
                    <a:pt x="10008" y="28688"/>
                    <a:pt x="10041" y="28788"/>
                    <a:pt x="10108" y="28888"/>
                  </a:cubicBezTo>
                  <a:cubicBezTo>
                    <a:pt x="9807" y="28888"/>
                    <a:pt x="9541" y="28921"/>
                    <a:pt x="9307" y="28955"/>
                  </a:cubicBezTo>
                  <a:cubicBezTo>
                    <a:pt x="9040" y="29021"/>
                    <a:pt x="8807" y="29055"/>
                    <a:pt x="8607" y="29055"/>
                  </a:cubicBezTo>
                  <a:lnTo>
                    <a:pt x="8306" y="29055"/>
                  </a:lnTo>
                  <a:cubicBezTo>
                    <a:pt x="8140" y="29055"/>
                    <a:pt x="8006" y="29088"/>
                    <a:pt x="7873" y="29121"/>
                  </a:cubicBezTo>
                  <a:cubicBezTo>
                    <a:pt x="7806" y="29188"/>
                    <a:pt x="7706" y="29221"/>
                    <a:pt x="7639" y="29221"/>
                  </a:cubicBezTo>
                  <a:cubicBezTo>
                    <a:pt x="7439" y="29255"/>
                    <a:pt x="7206" y="29355"/>
                    <a:pt x="7139" y="29522"/>
                  </a:cubicBezTo>
                  <a:cubicBezTo>
                    <a:pt x="7039" y="29622"/>
                    <a:pt x="7005" y="29855"/>
                    <a:pt x="7039" y="30055"/>
                  </a:cubicBezTo>
                  <a:cubicBezTo>
                    <a:pt x="7105" y="30189"/>
                    <a:pt x="7039" y="30289"/>
                    <a:pt x="7005" y="30456"/>
                  </a:cubicBezTo>
                  <a:lnTo>
                    <a:pt x="6972" y="30556"/>
                  </a:lnTo>
                  <a:cubicBezTo>
                    <a:pt x="6839" y="31223"/>
                    <a:pt x="6939" y="31723"/>
                    <a:pt x="7272" y="32090"/>
                  </a:cubicBezTo>
                  <a:cubicBezTo>
                    <a:pt x="7105" y="32190"/>
                    <a:pt x="6972" y="32224"/>
                    <a:pt x="6805" y="32224"/>
                  </a:cubicBezTo>
                  <a:cubicBezTo>
                    <a:pt x="6672" y="32224"/>
                    <a:pt x="6605" y="32190"/>
                    <a:pt x="6472" y="32124"/>
                  </a:cubicBezTo>
                  <a:lnTo>
                    <a:pt x="6338" y="32090"/>
                  </a:lnTo>
                  <a:lnTo>
                    <a:pt x="6138" y="32090"/>
                  </a:lnTo>
                  <a:cubicBezTo>
                    <a:pt x="6038" y="32090"/>
                    <a:pt x="6005" y="32057"/>
                    <a:pt x="5938" y="32057"/>
                  </a:cubicBezTo>
                  <a:cubicBezTo>
                    <a:pt x="5671" y="32057"/>
                    <a:pt x="5538" y="32224"/>
                    <a:pt x="5504" y="32290"/>
                  </a:cubicBezTo>
                  <a:cubicBezTo>
                    <a:pt x="5471" y="32390"/>
                    <a:pt x="5471" y="32557"/>
                    <a:pt x="5504" y="32724"/>
                  </a:cubicBezTo>
                  <a:lnTo>
                    <a:pt x="5004" y="32724"/>
                  </a:lnTo>
                  <a:cubicBezTo>
                    <a:pt x="4837" y="32791"/>
                    <a:pt x="4670" y="32857"/>
                    <a:pt x="4504" y="32891"/>
                  </a:cubicBezTo>
                  <a:lnTo>
                    <a:pt x="4370" y="32924"/>
                  </a:lnTo>
                  <a:cubicBezTo>
                    <a:pt x="4203" y="32957"/>
                    <a:pt x="4003" y="33058"/>
                    <a:pt x="3970" y="33258"/>
                  </a:cubicBezTo>
                  <a:cubicBezTo>
                    <a:pt x="3870" y="33458"/>
                    <a:pt x="4003" y="33625"/>
                    <a:pt x="4103" y="33758"/>
                  </a:cubicBezTo>
                  <a:cubicBezTo>
                    <a:pt x="4137" y="33858"/>
                    <a:pt x="4170" y="33891"/>
                    <a:pt x="4203" y="33958"/>
                  </a:cubicBezTo>
                  <a:cubicBezTo>
                    <a:pt x="4270" y="34058"/>
                    <a:pt x="4337" y="34125"/>
                    <a:pt x="4370" y="34225"/>
                  </a:cubicBezTo>
                  <a:lnTo>
                    <a:pt x="4437" y="34258"/>
                  </a:lnTo>
                  <a:cubicBezTo>
                    <a:pt x="4470" y="34292"/>
                    <a:pt x="4537" y="34358"/>
                    <a:pt x="4604" y="34358"/>
                  </a:cubicBezTo>
                  <a:cubicBezTo>
                    <a:pt x="4637" y="34358"/>
                    <a:pt x="4670" y="34392"/>
                    <a:pt x="4704" y="34392"/>
                  </a:cubicBezTo>
                  <a:cubicBezTo>
                    <a:pt x="4971" y="34459"/>
                    <a:pt x="5004" y="34525"/>
                    <a:pt x="5004" y="34692"/>
                  </a:cubicBezTo>
                  <a:lnTo>
                    <a:pt x="4971" y="34692"/>
                  </a:lnTo>
                  <a:cubicBezTo>
                    <a:pt x="4704" y="34692"/>
                    <a:pt x="4504" y="34892"/>
                    <a:pt x="4437" y="35026"/>
                  </a:cubicBezTo>
                  <a:cubicBezTo>
                    <a:pt x="4303" y="35126"/>
                    <a:pt x="4203" y="35292"/>
                    <a:pt x="4170" y="35526"/>
                  </a:cubicBezTo>
                  <a:cubicBezTo>
                    <a:pt x="4137" y="35593"/>
                    <a:pt x="4037" y="35726"/>
                    <a:pt x="4137" y="35893"/>
                  </a:cubicBezTo>
                  <a:cubicBezTo>
                    <a:pt x="4203" y="36060"/>
                    <a:pt x="4437" y="36060"/>
                    <a:pt x="4470" y="36060"/>
                  </a:cubicBezTo>
                  <a:cubicBezTo>
                    <a:pt x="4537" y="36060"/>
                    <a:pt x="4670" y="36093"/>
                    <a:pt x="4804" y="36126"/>
                  </a:cubicBezTo>
                  <a:cubicBezTo>
                    <a:pt x="4871" y="36226"/>
                    <a:pt x="4971" y="36226"/>
                    <a:pt x="5037" y="36226"/>
                  </a:cubicBezTo>
                  <a:cubicBezTo>
                    <a:pt x="5137" y="36226"/>
                    <a:pt x="5271" y="36193"/>
                    <a:pt x="5304" y="36126"/>
                  </a:cubicBezTo>
                  <a:cubicBezTo>
                    <a:pt x="5304" y="36126"/>
                    <a:pt x="5338" y="36126"/>
                    <a:pt x="5338" y="36093"/>
                  </a:cubicBezTo>
                  <a:cubicBezTo>
                    <a:pt x="5438" y="36093"/>
                    <a:pt x="5471" y="36060"/>
                    <a:pt x="5504" y="36060"/>
                  </a:cubicBezTo>
                  <a:cubicBezTo>
                    <a:pt x="5538" y="36060"/>
                    <a:pt x="5538" y="36060"/>
                    <a:pt x="5604" y="36193"/>
                  </a:cubicBezTo>
                  <a:cubicBezTo>
                    <a:pt x="5671" y="36460"/>
                    <a:pt x="5938" y="36627"/>
                    <a:pt x="6272" y="36627"/>
                  </a:cubicBezTo>
                  <a:lnTo>
                    <a:pt x="6338" y="36627"/>
                  </a:lnTo>
                  <a:lnTo>
                    <a:pt x="6438" y="36727"/>
                  </a:lnTo>
                  <a:lnTo>
                    <a:pt x="6472" y="36760"/>
                  </a:lnTo>
                  <a:cubicBezTo>
                    <a:pt x="6538" y="36794"/>
                    <a:pt x="6605" y="36794"/>
                    <a:pt x="6672" y="36794"/>
                  </a:cubicBezTo>
                  <a:cubicBezTo>
                    <a:pt x="6839" y="36794"/>
                    <a:pt x="6972" y="36727"/>
                    <a:pt x="7039" y="36693"/>
                  </a:cubicBezTo>
                  <a:lnTo>
                    <a:pt x="7105" y="36727"/>
                  </a:lnTo>
                  <a:cubicBezTo>
                    <a:pt x="7005" y="36927"/>
                    <a:pt x="7005" y="37094"/>
                    <a:pt x="7005" y="37194"/>
                  </a:cubicBezTo>
                  <a:cubicBezTo>
                    <a:pt x="6972" y="37561"/>
                    <a:pt x="7272" y="38094"/>
                    <a:pt x="7639" y="38128"/>
                  </a:cubicBezTo>
                  <a:lnTo>
                    <a:pt x="7673" y="37928"/>
                  </a:lnTo>
                  <a:lnTo>
                    <a:pt x="7773" y="38128"/>
                  </a:lnTo>
                  <a:cubicBezTo>
                    <a:pt x="7873" y="38094"/>
                    <a:pt x="7939" y="38094"/>
                    <a:pt x="8006" y="38094"/>
                  </a:cubicBezTo>
                  <a:cubicBezTo>
                    <a:pt x="8039" y="38094"/>
                    <a:pt x="8106" y="38094"/>
                    <a:pt x="8140" y="38128"/>
                  </a:cubicBezTo>
                  <a:cubicBezTo>
                    <a:pt x="8273" y="38195"/>
                    <a:pt x="8373" y="38228"/>
                    <a:pt x="8506" y="38228"/>
                  </a:cubicBezTo>
                  <a:cubicBezTo>
                    <a:pt x="8640" y="38228"/>
                    <a:pt x="8707" y="38195"/>
                    <a:pt x="8807" y="38195"/>
                  </a:cubicBezTo>
                  <a:lnTo>
                    <a:pt x="8807" y="38228"/>
                  </a:lnTo>
                  <a:cubicBezTo>
                    <a:pt x="8707" y="38228"/>
                    <a:pt x="8640" y="38261"/>
                    <a:pt x="8607" y="38361"/>
                  </a:cubicBezTo>
                  <a:cubicBezTo>
                    <a:pt x="8473" y="38461"/>
                    <a:pt x="8473" y="38628"/>
                    <a:pt x="8473" y="38762"/>
                  </a:cubicBezTo>
                  <a:lnTo>
                    <a:pt x="8473" y="38862"/>
                  </a:lnTo>
                  <a:cubicBezTo>
                    <a:pt x="8440" y="39095"/>
                    <a:pt x="8473" y="39262"/>
                    <a:pt x="8540" y="39362"/>
                  </a:cubicBezTo>
                  <a:cubicBezTo>
                    <a:pt x="8640" y="39429"/>
                    <a:pt x="8773" y="39529"/>
                    <a:pt x="8873" y="39529"/>
                  </a:cubicBezTo>
                  <a:cubicBezTo>
                    <a:pt x="8973" y="39529"/>
                    <a:pt x="9040" y="39462"/>
                    <a:pt x="9140" y="39429"/>
                  </a:cubicBezTo>
                  <a:lnTo>
                    <a:pt x="9774" y="39429"/>
                  </a:lnTo>
                  <a:cubicBezTo>
                    <a:pt x="9874" y="39429"/>
                    <a:pt x="10008" y="39395"/>
                    <a:pt x="10108" y="39295"/>
                  </a:cubicBezTo>
                  <a:lnTo>
                    <a:pt x="10141" y="39295"/>
                  </a:lnTo>
                  <a:cubicBezTo>
                    <a:pt x="10208" y="39362"/>
                    <a:pt x="10274" y="39362"/>
                    <a:pt x="10341" y="39362"/>
                  </a:cubicBezTo>
                  <a:cubicBezTo>
                    <a:pt x="10475" y="39362"/>
                    <a:pt x="10608" y="39295"/>
                    <a:pt x="10675" y="39229"/>
                  </a:cubicBezTo>
                  <a:cubicBezTo>
                    <a:pt x="10675" y="39229"/>
                    <a:pt x="10675" y="39262"/>
                    <a:pt x="10708" y="39262"/>
                  </a:cubicBezTo>
                  <a:cubicBezTo>
                    <a:pt x="10808" y="39362"/>
                    <a:pt x="10975" y="39462"/>
                    <a:pt x="11275" y="39462"/>
                  </a:cubicBezTo>
                  <a:cubicBezTo>
                    <a:pt x="11342" y="39462"/>
                    <a:pt x="11475" y="39462"/>
                    <a:pt x="11509" y="39429"/>
                  </a:cubicBezTo>
                  <a:lnTo>
                    <a:pt x="11809" y="39429"/>
                  </a:lnTo>
                  <a:cubicBezTo>
                    <a:pt x="11876" y="39462"/>
                    <a:pt x="11976" y="39462"/>
                    <a:pt x="12042" y="39462"/>
                  </a:cubicBezTo>
                  <a:cubicBezTo>
                    <a:pt x="12176" y="39462"/>
                    <a:pt x="12276" y="39429"/>
                    <a:pt x="12343" y="39429"/>
                  </a:cubicBezTo>
                  <a:cubicBezTo>
                    <a:pt x="12810" y="39362"/>
                    <a:pt x="13277" y="39262"/>
                    <a:pt x="13710" y="39229"/>
                  </a:cubicBezTo>
                  <a:cubicBezTo>
                    <a:pt x="13877" y="39229"/>
                    <a:pt x="14110" y="39195"/>
                    <a:pt x="14277" y="39129"/>
                  </a:cubicBezTo>
                  <a:lnTo>
                    <a:pt x="14944" y="39129"/>
                  </a:lnTo>
                  <a:cubicBezTo>
                    <a:pt x="15044" y="39129"/>
                    <a:pt x="15178" y="39129"/>
                    <a:pt x="15278" y="39095"/>
                  </a:cubicBezTo>
                  <a:cubicBezTo>
                    <a:pt x="15378" y="39062"/>
                    <a:pt x="15478" y="39028"/>
                    <a:pt x="15612" y="38962"/>
                  </a:cubicBezTo>
                  <a:cubicBezTo>
                    <a:pt x="15945" y="38862"/>
                    <a:pt x="16279" y="38762"/>
                    <a:pt x="16612" y="38728"/>
                  </a:cubicBezTo>
                  <a:lnTo>
                    <a:pt x="16612" y="38728"/>
                  </a:lnTo>
                  <a:cubicBezTo>
                    <a:pt x="16512" y="38862"/>
                    <a:pt x="16345" y="39095"/>
                    <a:pt x="16646" y="39395"/>
                  </a:cubicBezTo>
                  <a:cubicBezTo>
                    <a:pt x="16712" y="39529"/>
                    <a:pt x="16846" y="39596"/>
                    <a:pt x="17013" y="39629"/>
                  </a:cubicBezTo>
                  <a:lnTo>
                    <a:pt x="17013" y="39696"/>
                  </a:lnTo>
                  <a:lnTo>
                    <a:pt x="16979" y="39696"/>
                  </a:lnTo>
                  <a:cubicBezTo>
                    <a:pt x="16879" y="39696"/>
                    <a:pt x="16812" y="39729"/>
                    <a:pt x="16712" y="39729"/>
                  </a:cubicBezTo>
                  <a:cubicBezTo>
                    <a:pt x="16679" y="39729"/>
                    <a:pt x="16612" y="39762"/>
                    <a:pt x="16546" y="39796"/>
                  </a:cubicBezTo>
                  <a:cubicBezTo>
                    <a:pt x="16512" y="39762"/>
                    <a:pt x="16445" y="39762"/>
                    <a:pt x="16379" y="39762"/>
                  </a:cubicBezTo>
                  <a:cubicBezTo>
                    <a:pt x="16279" y="39762"/>
                    <a:pt x="16212" y="39796"/>
                    <a:pt x="16145" y="39862"/>
                  </a:cubicBezTo>
                  <a:lnTo>
                    <a:pt x="16045" y="39796"/>
                  </a:lnTo>
                  <a:cubicBezTo>
                    <a:pt x="16012" y="39796"/>
                    <a:pt x="15945" y="39862"/>
                    <a:pt x="15845" y="39862"/>
                  </a:cubicBezTo>
                  <a:cubicBezTo>
                    <a:pt x="15612" y="39896"/>
                    <a:pt x="15178" y="39962"/>
                    <a:pt x="15111" y="40530"/>
                  </a:cubicBezTo>
                  <a:cubicBezTo>
                    <a:pt x="15011" y="40463"/>
                    <a:pt x="14878" y="40429"/>
                    <a:pt x="14811" y="40396"/>
                  </a:cubicBezTo>
                  <a:cubicBezTo>
                    <a:pt x="14678" y="40363"/>
                    <a:pt x="14544" y="40296"/>
                    <a:pt x="14444" y="40229"/>
                  </a:cubicBezTo>
                  <a:cubicBezTo>
                    <a:pt x="14277" y="40096"/>
                    <a:pt x="14110" y="40063"/>
                    <a:pt x="13977" y="40063"/>
                  </a:cubicBezTo>
                  <a:cubicBezTo>
                    <a:pt x="13810" y="40063"/>
                    <a:pt x="13477" y="40129"/>
                    <a:pt x="13343" y="40696"/>
                  </a:cubicBezTo>
                  <a:cubicBezTo>
                    <a:pt x="13310" y="40863"/>
                    <a:pt x="13277" y="40963"/>
                    <a:pt x="13210" y="41063"/>
                  </a:cubicBezTo>
                  <a:cubicBezTo>
                    <a:pt x="12876" y="41363"/>
                    <a:pt x="12676" y="41697"/>
                    <a:pt x="12509" y="42031"/>
                  </a:cubicBezTo>
                  <a:lnTo>
                    <a:pt x="12443" y="42131"/>
                  </a:lnTo>
                  <a:cubicBezTo>
                    <a:pt x="12209" y="42531"/>
                    <a:pt x="12009" y="42965"/>
                    <a:pt x="11876" y="43432"/>
                  </a:cubicBezTo>
                  <a:lnTo>
                    <a:pt x="11675" y="43598"/>
                  </a:lnTo>
                  <a:cubicBezTo>
                    <a:pt x="11342" y="43765"/>
                    <a:pt x="11342" y="44032"/>
                    <a:pt x="11375" y="44232"/>
                  </a:cubicBezTo>
                  <a:cubicBezTo>
                    <a:pt x="11442" y="44366"/>
                    <a:pt x="11542" y="44466"/>
                    <a:pt x="11809" y="44466"/>
                  </a:cubicBezTo>
                  <a:lnTo>
                    <a:pt x="11876" y="44466"/>
                  </a:lnTo>
                  <a:lnTo>
                    <a:pt x="11876" y="44266"/>
                  </a:lnTo>
                  <a:lnTo>
                    <a:pt x="11976" y="44466"/>
                  </a:lnTo>
                  <a:lnTo>
                    <a:pt x="12376" y="44466"/>
                  </a:lnTo>
                  <a:cubicBezTo>
                    <a:pt x="11942" y="44699"/>
                    <a:pt x="11709" y="45100"/>
                    <a:pt x="11675" y="45700"/>
                  </a:cubicBezTo>
                  <a:cubicBezTo>
                    <a:pt x="11675" y="45767"/>
                    <a:pt x="11642" y="45800"/>
                    <a:pt x="11642" y="45800"/>
                  </a:cubicBezTo>
                  <a:cubicBezTo>
                    <a:pt x="11308" y="46100"/>
                    <a:pt x="11275" y="46434"/>
                    <a:pt x="11275" y="46701"/>
                  </a:cubicBezTo>
                  <a:cubicBezTo>
                    <a:pt x="11275" y="46901"/>
                    <a:pt x="11142" y="47034"/>
                    <a:pt x="11142" y="47034"/>
                  </a:cubicBezTo>
                  <a:cubicBezTo>
                    <a:pt x="11008" y="46968"/>
                    <a:pt x="10841" y="46934"/>
                    <a:pt x="10708" y="46934"/>
                  </a:cubicBezTo>
                  <a:cubicBezTo>
                    <a:pt x="10341" y="46934"/>
                    <a:pt x="10108" y="47201"/>
                    <a:pt x="9874" y="47435"/>
                  </a:cubicBezTo>
                  <a:cubicBezTo>
                    <a:pt x="9807" y="47468"/>
                    <a:pt x="9774" y="47601"/>
                    <a:pt x="9807" y="47701"/>
                  </a:cubicBezTo>
                  <a:cubicBezTo>
                    <a:pt x="9541" y="48035"/>
                    <a:pt x="9207" y="48302"/>
                    <a:pt x="8807" y="48702"/>
                  </a:cubicBezTo>
                  <a:cubicBezTo>
                    <a:pt x="8673" y="48769"/>
                    <a:pt x="8540" y="48902"/>
                    <a:pt x="8440" y="49036"/>
                  </a:cubicBezTo>
                  <a:cubicBezTo>
                    <a:pt x="8206" y="49236"/>
                    <a:pt x="8006" y="49403"/>
                    <a:pt x="7773" y="49569"/>
                  </a:cubicBezTo>
                  <a:cubicBezTo>
                    <a:pt x="7372" y="49770"/>
                    <a:pt x="7139" y="49970"/>
                    <a:pt x="6872" y="50237"/>
                  </a:cubicBezTo>
                  <a:lnTo>
                    <a:pt x="6862" y="50276"/>
                  </a:lnTo>
                  <a:lnTo>
                    <a:pt x="6862" y="50276"/>
                  </a:lnTo>
                  <a:cubicBezTo>
                    <a:pt x="6638" y="50408"/>
                    <a:pt x="6639" y="50572"/>
                    <a:pt x="6672" y="50704"/>
                  </a:cubicBezTo>
                  <a:cubicBezTo>
                    <a:pt x="6705" y="50870"/>
                    <a:pt x="6839" y="50937"/>
                    <a:pt x="7039" y="50937"/>
                  </a:cubicBezTo>
                  <a:cubicBezTo>
                    <a:pt x="7139" y="51004"/>
                    <a:pt x="7206" y="51004"/>
                    <a:pt x="7306" y="51004"/>
                  </a:cubicBezTo>
                  <a:cubicBezTo>
                    <a:pt x="7439" y="51004"/>
                    <a:pt x="7506" y="50937"/>
                    <a:pt x="7606" y="50904"/>
                  </a:cubicBezTo>
                  <a:cubicBezTo>
                    <a:pt x="7806" y="50770"/>
                    <a:pt x="8039" y="50770"/>
                    <a:pt x="8340" y="50737"/>
                  </a:cubicBezTo>
                  <a:cubicBezTo>
                    <a:pt x="8640" y="50704"/>
                    <a:pt x="8973" y="50670"/>
                    <a:pt x="9274" y="50537"/>
                  </a:cubicBezTo>
                  <a:cubicBezTo>
                    <a:pt x="9307" y="50537"/>
                    <a:pt x="9340" y="50503"/>
                    <a:pt x="9340" y="50503"/>
                  </a:cubicBezTo>
                  <a:cubicBezTo>
                    <a:pt x="9374" y="50503"/>
                    <a:pt x="9440" y="50437"/>
                    <a:pt x="9474" y="50437"/>
                  </a:cubicBezTo>
                  <a:cubicBezTo>
                    <a:pt x="9340" y="50670"/>
                    <a:pt x="9340" y="50870"/>
                    <a:pt x="9307" y="51037"/>
                  </a:cubicBezTo>
                  <a:lnTo>
                    <a:pt x="9307" y="51104"/>
                  </a:lnTo>
                  <a:lnTo>
                    <a:pt x="9307" y="51337"/>
                  </a:lnTo>
                  <a:cubicBezTo>
                    <a:pt x="9274" y="51404"/>
                    <a:pt x="9207" y="51471"/>
                    <a:pt x="9207" y="51604"/>
                  </a:cubicBezTo>
                  <a:cubicBezTo>
                    <a:pt x="9107" y="51671"/>
                    <a:pt x="8940" y="51704"/>
                    <a:pt x="8773" y="51838"/>
                  </a:cubicBezTo>
                  <a:cubicBezTo>
                    <a:pt x="8373" y="52171"/>
                    <a:pt x="7939" y="52371"/>
                    <a:pt x="7439" y="52505"/>
                  </a:cubicBezTo>
                  <a:lnTo>
                    <a:pt x="6972" y="52538"/>
                  </a:lnTo>
                  <a:lnTo>
                    <a:pt x="6872" y="52538"/>
                  </a:lnTo>
                  <a:cubicBezTo>
                    <a:pt x="6672" y="52605"/>
                    <a:pt x="6538" y="52738"/>
                    <a:pt x="6505" y="52872"/>
                  </a:cubicBezTo>
                  <a:cubicBezTo>
                    <a:pt x="6472" y="53005"/>
                    <a:pt x="6472" y="53172"/>
                    <a:pt x="6605" y="53339"/>
                  </a:cubicBezTo>
                  <a:lnTo>
                    <a:pt x="6638" y="53372"/>
                  </a:lnTo>
                  <a:lnTo>
                    <a:pt x="6772" y="53506"/>
                  </a:lnTo>
                  <a:cubicBezTo>
                    <a:pt x="7005" y="53672"/>
                    <a:pt x="7272" y="53739"/>
                    <a:pt x="7539" y="53772"/>
                  </a:cubicBezTo>
                  <a:cubicBezTo>
                    <a:pt x="7639" y="53772"/>
                    <a:pt x="7639" y="53839"/>
                    <a:pt x="7639" y="53839"/>
                  </a:cubicBezTo>
                  <a:lnTo>
                    <a:pt x="7639" y="53939"/>
                  </a:lnTo>
                  <a:cubicBezTo>
                    <a:pt x="7606" y="54273"/>
                    <a:pt x="7506" y="54573"/>
                    <a:pt x="7372" y="54840"/>
                  </a:cubicBezTo>
                  <a:lnTo>
                    <a:pt x="7606" y="54907"/>
                  </a:lnTo>
                  <a:lnTo>
                    <a:pt x="7439" y="55040"/>
                  </a:lnTo>
                  <a:cubicBezTo>
                    <a:pt x="7439" y="55040"/>
                    <a:pt x="7372" y="55073"/>
                    <a:pt x="7372" y="55107"/>
                  </a:cubicBezTo>
                  <a:cubicBezTo>
                    <a:pt x="7339" y="55173"/>
                    <a:pt x="7339" y="55207"/>
                    <a:pt x="7306" y="55273"/>
                  </a:cubicBezTo>
                  <a:lnTo>
                    <a:pt x="7372" y="55574"/>
                  </a:lnTo>
                  <a:cubicBezTo>
                    <a:pt x="7439" y="55607"/>
                    <a:pt x="7472" y="55607"/>
                    <a:pt x="7506" y="55674"/>
                  </a:cubicBezTo>
                  <a:lnTo>
                    <a:pt x="7472" y="55707"/>
                  </a:lnTo>
                  <a:cubicBezTo>
                    <a:pt x="7339" y="55874"/>
                    <a:pt x="7206" y="55874"/>
                    <a:pt x="7139" y="55874"/>
                  </a:cubicBezTo>
                  <a:cubicBezTo>
                    <a:pt x="7105" y="55874"/>
                    <a:pt x="7005" y="55874"/>
                    <a:pt x="6972" y="55841"/>
                  </a:cubicBezTo>
                  <a:cubicBezTo>
                    <a:pt x="6505" y="55674"/>
                    <a:pt x="6338" y="55407"/>
                    <a:pt x="6338" y="55073"/>
                  </a:cubicBezTo>
                  <a:lnTo>
                    <a:pt x="6338" y="54740"/>
                  </a:lnTo>
                  <a:lnTo>
                    <a:pt x="6205" y="54540"/>
                  </a:lnTo>
                  <a:cubicBezTo>
                    <a:pt x="6138" y="54506"/>
                    <a:pt x="6005" y="54506"/>
                    <a:pt x="5938" y="54506"/>
                  </a:cubicBezTo>
                  <a:cubicBezTo>
                    <a:pt x="5805" y="54506"/>
                    <a:pt x="5704" y="54540"/>
                    <a:pt x="5638" y="54573"/>
                  </a:cubicBezTo>
                  <a:cubicBezTo>
                    <a:pt x="5504" y="54606"/>
                    <a:pt x="5438" y="54706"/>
                    <a:pt x="5371" y="54840"/>
                  </a:cubicBezTo>
                  <a:cubicBezTo>
                    <a:pt x="5338" y="54907"/>
                    <a:pt x="5338" y="55007"/>
                    <a:pt x="5438" y="55173"/>
                  </a:cubicBezTo>
                  <a:cubicBezTo>
                    <a:pt x="5471" y="55207"/>
                    <a:pt x="5471" y="55273"/>
                    <a:pt x="5338" y="55407"/>
                  </a:cubicBezTo>
                  <a:cubicBezTo>
                    <a:pt x="5204" y="55540"/>
                    <a:pt x="5104" y="55607"/>
                    <a:pt x="4971" y="55674"/>
                  </a:cubicBezTo>
                  <a:cubicBezTo>
                    <a:pt x="4971" y="55574"/>
                    <a:pt x="4937" y="55507"/>
                    <a:pt x="4937" y="55407"/>
                  </a:cubicBezTo>
                  <a:lnTo>
                    <a:pt x="4871" y="55340"/>
                  </a:lnTo>
                  <a:cubicBezTo>
                    <a:pt x="4804" y="55073"/>
                    <a:pt x="4637" y="54907"/>
                    <a:pt x="4370" y="54907"/>
                  </a:cubicBezTo>
                  <a:cubicBezTo>
                    <a:pt x="4303" y="54907"/>
                    <a:pt x="4270" y="54907"/>
                    <a:pt x="4170" y="54940"/>
                  </a:cubicBezTo>
                  <a:cubicBezTo>
                    <a:pt x="4103" y="55007"/>
                    <a:pt x="3970" y="55040"/>
                    <a:pt x="3870" y="55073"/>
                  </a:cubicBezTo>
                  <a:cubicBezTo>
                    <a:pt x="3603" y="55173"/>
                    <a:pt x="3269" y="55273"/>
                    <a:pt x="3003" y="55540"/>
                  </a:cubicBezTo>
                  <a:lnTo>
                    <a:pt x="2936" y="55607"/>
                  </a:lnTo>
                  <a:cubicBezTo>
                    <a:pt x="2769" y="55774"/>
                    <a:pt x="2669" y="55874"/>
                    <a:pt x="2536" y="55874"/>
                  </a:cubicBezTo>
                  <a:lnTo>
                    <a:pt x="2435" y="55874"/>
                  </a:lnTo>
                  <a:cubicBezTo>
                    <a:pt x="2169" y="55874"/>
                    <a:pt x="2102" y="56107"/>
                    <a:pt x="2035" y="56207"/>
                  </a:cubicBezTo>
                  <a:lnTo>
                    <a:pt x="2035" y="56241"/>
                  </a:lnTo>
                  <a:cubicBezTo>
                    <a:pt x="2002" y="56274"/>
                    <a:pt x="2002" y="56341"/>
                    <a:pt x="2002" y="56374"/>
                  </a:cubicBezTo>
                  <a:lnTo>
                    <a:pt x="1968" y="56408"/>
                  </a:lnTo>
                  <a:lnTo>
                    <a:pt x="1835" y="56408"/>
                  </a:lnTo>
                  <a:cubicBezTo>
                    <a:pt x="1668" y="56441"/>
                    <a:pt x="1101" y="56574"/>
                    <a:pt x="1001" y="57108"/>
                  </a:cubicBezTo>
                  <a:cubicBezTo>
                    <a:pt x="968" y="57508"/>
                    <a:pt x="868" y="57909"/>
                    <a:pt x="934" y="58342"/>
                  </a:cubicBezTo>
                  <a:cubicBezTo>
                    <a:pt x="701" y="58342"/>
                    <a:pt x="534" y="58442"/>
                    <a:pt x="334" y="58542"/>
                  </a:cubicBezTo>
                  <a:lnTo>
                    <a:pt x="267" y="58609"/>
                  </a:lnTo>
                  <a:cubicBezTo>
                    <a:pt x="201" y="58776"/>
                    <a:pt x="0" y="58876"/>
                    <a:pt x="100" y="59076"/>
                  </a:cubicBezTo>
                  <a:cubicBezTo>
                    <a:pt x="367" y="58876"/>
                    <a:pt x="668" y="58709"/>
                    <a:pt x="968" y="58509"/>
                  </a:cubicBezTo>
                  <a:lnTo>
                    <a:pt x="1001" y="58542"/>
                  </a:lnTo>
                  <a:cubicBezTo>
                    <a:pt x="1135" y="58676"/>
                    <a:pt x="1335" y="58876"/>
                    <a:pt x="1602" y="58876"/>
                  </a:cubicBezTo>
                  <a:cubicBezTo>
                    <a:pt x="1668" y="58876"/>
                    <a:pt x="1768" y="58876"/>
                    <a:pt x="1835" y="58843"/>
                  </a:cubicBezTo>
                  <a:cubicBezTo>
                    <a:pt x="2002" y="58743"/>
                    <a:pt x="2135" y="58743"/>
                    <a:pt x="2335" y="58709"/>
                  </a:cubicBezTo>
                  <a:cubicBezTo>
                    <a:pt x="2435" y="58709"/>
                    <a:pt x="2502" y="58676"/>
                    <a:pt x="2636" y="58676"/>
                  </a:cubicBezTo>
                  <a:lnTo>
                    <a:pt x="2702" y="58609"/>
                  </a:lnTo>
                  <a:cubicBezTo>
                    <a:pt x="2769" y="58609"/>
                    <a:pt x="2769" y="58576"/>
                    <a:pt x="2802" y="58576"/>
                  </a:cubicBezTo>
                  <a:cubicBezTo>
                    <a:pt x="2869" y="58609"/>
                    <a:pt x="2969" y="58609"/>
                    <a:pt x="3036" y="58609"/>
                  </a:cubicBezTo>
                  <a:lnTo>
                    <a:pt x="3303" y="58609"/>
                  </a:lnTo>
                  <a:cubicBezTo>
                    <a:pt x="3436" y="58609"/>
                    <a:pt x="3536" y="58576"/>
                    <a:pt x="3636" y="58509"/>
                  </a:cubicBezTo>
                  <a:cubicBezTo>
                    <a:pt x="3670" y="58509"/>
                    <a:pt x="3770" y="58542"/>
                    <a:pt x="3803" y="58542"/>
                  </a:cubicBezTo>
                  <a:cubicBezTo>
                    <a:pt x="3836" y="58542"/>
                    <a:pt x="3937" y="58542"/>
                    <a:pt x="3970" y="58509"/>
                  </a:cubicBezTo>
                  <a:cubicBezTo>
                    <a:pt x="4037" y="58576"/>
                    <a:pt x="4137" y="58609"/>
                    <a:pt x="4337" y="58609"/>
                  </a:cubicBezTo>
                  <a:lnTo>
                    <a:pt x="4537" y="58609"/>
                  </a:lnTo>
                  <a:cubicBezTo>
                    <a:pt x="5004" y="58576"/>
                    <a:pt x="5438" y="58409"/>
                    <a:pt x="5805" y="58276"/>
                  </a:cubicBezTo>
                  <a:lnTo>
                    <a:pt x="5971" y="58242"/>
                  </a:lnTo>
                  <a:cubicBezTo>
                    <a:pt x="6038" y="58209"/>
                    <a:pt x="6138" y="58209"/>
                    <a:pt x="6171" y="58209"/>
                  </a:cubicBezTo>
                  <a:cubicBezTo>
                    <a:pt x="6272" y="58209"/>
                    <a:pt x="6305" y="58209"/>
                    <a:pt x="6372" y="58376"/>
                  </a:cubicBezTo>
                  <a:cubicBezTo>
                    <a:pt x="6372" y="58409"/>
                    <a:pt x="6438" y="58442"/>
                    <a:pt x="6438" y="58442"/>
                  </a:cubicBezTo>
                  <a:cubicBezTo>
                    <a:pt x="6272" y="58542"/>
                    <a:pt x="6205" y="58709"/>
                    <a:pt x="6205" y="58843"/>
                  </a:cubicBezTo>
                  <a:cubicBezTo>
                    <a:pt x="6171" y="59110"/>
                    <a:pt x="6105" y="59176"/>
                    <a:pt x="5771" y="59210"/>
                  </a:cubicBezTo>
                  <a:cubicBezTo>
                    <a:pt x="5604" y="59210"/>
                    <a:pt x="5471" y="59243"/>
                    <a:pt x="5338" y="59276"/>
                  </a:cubicBezTo>
                  <a:cubicBezTo>
                    <a:pt x="4770" y="59510"/>
                    <a:pt x="4303" y="59710"/>
                    <a:pt x="3870" y="59943"/>
                  </a:cubicBezTo>
                  <a:cubicBezTo>
                    <a:pt x="3836" y="60010"/>
                    <a:pt x="3770" y="60010"/>
                    <a:pt x="3703" y="60044"/>
                  </a:cubicBezTo>
                  <a:cubicBezTo>
                    <a:pt x="3603" y="60077"/>
                    <a:pt x="3436" y="60177"/>
                    <a:pt x="3303" y="60277"/>
                  </a:cubicBezTo>
                  <a:cubicBezTo>
                    <a:pt x="2969" y="60677"/>
                    <a:pt x="2602" y="61078"/>
                    <a:pt x="2102" y="61344"/>
                  </a:cubicBezTo>
                  <a:cubicBezTo>
                    <a:pt x="1702" y="61511"/>
                    <a:pt x="1535" y="61745"/>
                    <a:pt x="1501" y="62112"/>
                  </a:cubicBezTo>
                  <a:lnTo>
                    <a:pt x="1535" y="62278"/>
                  </a:lnTo>
                  <a:lnTo>
                    <a:pt x="1602" y="62245"/>
                  </a:lnTo>
                  <a:lnTo>
                    <a:pt x="1635" y="62379"/>
                  </a:lnTo>
                  <a:cubicBezTo>
                    <a:pt x="1802" y="62745"/>
                    <a:pt x="1802" y="62846"/>
                    <a:pt x="1802" y="62846"/>
                  </a:cubicBezTo>
                  <a:cubicBezTo>
                    <a:pt x="1802" y="62846"/>
                    <a:pt x="1802" y="62879"/>
                    <a:pt x="1768" y="63012"/>
                  </a:cubicBezTo>
                  <a:cubicBezTo>
                    <a:pt x="1668" y="63146"/>
                    <a:pt x="1635" y="63279"/>
                    <a:pt x="1735" y="63413"/>
                  </a:cubicBezTo>
                  <a:cubicBezTo>
                    <a:pt x="1768" y="63513"/>
                    <a:pt x="1835" y="63579"/>
                    <a:pt x="2069" y="63579"/>
                  </a:cubicBezTo>
                  <a:lnTo>
                    <a:pt x="2402" y="63579"/>
                  </a:lnTo>
                  <a:cubicBezTo>
                    <a:pt x="2402" y="63613"/>
                    <a:pt x="2335" y="63713"/>
                    <a:pt x="2335" y="63780"/>
                  </a:cubicBezTo>
                  <a:cubicBezTo>
                    <a:pt x="2302" y="63913"/>
                    <a:pt x="2235" y="64247"/>
                    <a:pt x="2502" y="64447"/>
                  </a:cubicBezTo>
                  <a:cubicBezTo>
                    <a:pt x="2602" y="64513"/>
                    <a:pt x="2669" y="64547"/>
                    <a:pt x="2769" y="64547"/>
                  </a:cubicBezTo>
                  <a:cubicBezTo>
                    <a:pt x="2969" y="64547"/>
                    <a:pt x="3103" y="64413"/>
                    <a:pt x="3136" y="64347"/>
                  </a:cubicBezTo>
                  <a:cubicBezTo>
                    <a:pt x="3436" y="64213"/>
                    <a:pt x="3670" y="64046"/>
                    <a:pt x="3803" y="63780"/>
                  </a:cubicBezTo>
                  <a:cubicBezTo>
                    <a:pt x="3836" y="63713"/>
                    <a:pt x="3903" y="63713"/>
                    <a:pt x="3937" y="63713"/>
                  </a:cubicBezTo>
                  <a:lnTo>
                    <a:pt x="3970" y="63713"/>
                  </a:lnTo>
                  <a:cubicBezTo>
                    <a:pt x="4070" y="63713"/>
                    <a:pt x="4070" y="63746"/>
                    <a:pt x="4070" y="63746"/>
                  </a:cubicBezTo>
                  <a:cubicBezTo>
                    <a:pt x="4070" y="63946"/>
                    <a:pt x="4003" y="63946"/>
                    <a:pt x="3970" y="63946"/>
                  </a:cubicBezTo>
                  <a:lnTo>
                    <a:pt x="3937" y="63946"/>
                  </a:lnTo>
                  <a:cubicBezTo>
                    <a:pt x="3836" y="64013"/>
                    <a:pt x="3570" y="64046"/>
                    <a:pt x="3603" y="64347"/>
                  </a:cubicBezTo>
                  <a:cubicBezTo>
                    <a:pt x="3603" y="64613"/>
                    <a:pt x="3903" y="64714"/>
                    <a:pt x="4070" y="64747"/>
                  </a:cubicBezTo>
                  <a:lnTo>
                    <a:pt x="4170" y="64780"/>
                  </a:lnTo>
                  <a:cubicBezTo>
                    <a:pt x="4437" y="64880"/>
                    <a:pt x="4504" y="64914"/>
                    <a:pt x="4604" y="65080"/>
                  </a:cubicBezTo>
                  <a:cubicBezTo>
                    <a:pt x="4637" y="65214"/>
                    <a:pt x="4804" y="65347"/>
                    <a:pt x="4937" y="65347"/>
                  </a:cubicBezTo>
                  <a:cubicBezTo>
                    <a:pt x="5004" y="65347"/>
                    <a:pt x="5104" y="65281"/>
                    <a:pt x="5171" y="65247"/>
                  </a:cubicBezTo>
                  <a:cubicBezTo>
                    <a:pt x="5438" y="65080"/>
                    <a:pt x="5738" y="64947"/>
                    <a:pt x="6005" y="64847"/>
                  </a:cubicBezTo>
                  <a:cubicBezTo>
                    <a:pt x="6238" y="64747"/>
                    <a:pt x="6472" y="64613"/>
                    <a:pt x="6739" y="64513"/>
                  </a:cubicBezTo>
                  <a:cubicBezTo>
                    <a:pt x="6805" y="64447"/>
                    <a:pt x="6839" y="64413"/>
                    <a:pt x="6939" y="64380"/>
                  </a:cubicBezTo>
                  <a:cubicBezTo>
                    <a:pt x="7072" y="64280"/>
                    <a:pt x="7239" y="64180"/>
                    <a:pt x="7339" y="64180"/>
                  </a:cubicBezTo>
                  <a:cubicBezTo>
                    <a:pt x="7439" y="64180"/>
                    <a:pt x="7472" y="64213"/>
                    <a:pt x="7572" y="64247"/>
                  </a:cubicBezTo>
                  <a:cubicBezTo>
                    <a:pt x="7506" y="64280"/>
                    <a:pt x="7506" y="64347"/>
                    <a:pt x="7506" y="64380"/>
                  </a:cubicBezTo>
                  <a:lnTo>
                    <a:pt x="7472" y="64380"/>
                  </a:lnTo>
                  <a:cubicBezTo>
                    <a:pt x="7239" y="64380"/>
                    <a:pt x="7072" y="64513"/>
                    <a:pt x="6939" y="64580"/>
                  </a:cubicBezTo>
                  <a:cubicBezTo>
                    <a:pt x="6805" y="64680"/>
                    <a:pt x="6739" y="64714"/>
                    <a:pt x="6638" y="64714"/>
                  </a:cubicBezTo>
                  <a:cubicBezTo>
                    <a:pt x="6338" y="64714"/>
                    <a:pt x="6105" y="64947"/>
                    <a:pt x="6005" y="65247"/>
                  </a:cubicBezTo>
                  <a:cubicBezTo>
                    <a:pt x="5971" y="65381"/>
                    <a:pt x="6005" y="65581"/>
                    <a:pt x="6171" y="65681"/>
                  </a:cubicBezTo>
                  <a:cubicBezTo>
                    <a:pt x="6071" y="65714"/>
                    <a:pt x="5938" y="65748"/>
                    <a:pt x="5771" y="65781"/>
                  </a:cubicBezTo>
                  <a:cubicBezTo>
                    <a:pt x="5671" y="65781"/>
                    <a:pt x="5638" y="65848"/>
                    <a:pt x="5571" y="65848"/>
                  </a:cubicBezTo>
                  <a:lnTo>
                    <a:pt x="5438" y="65848"/>
                  </a:lnTo>
                  <a:cubicBezTo>
                    <a:pt x="5171" y="65848"/>
                    <a:pt x="5104" y="66014"/>
                    <a:pt x="5071" y="66115"/>
                  </a:cubicBezTo>
                  <a:cubicBezTo>
                    <a:pt x="4971" y="66381"/>
                    <a:pt x="5137" y="66582"/>
                    <a:pt x="5271" y="66682"/>
                  </a:cubicBezTo>
                  <a:cubicBezTo>
                    <a:pt x="5104" y="66715"/>
                    <a:pt x="4937" y="66748"/>
                    <a:pt x="4770" y="66748"/>
                  </a:cubicBezTo>
                  <a:cubicBezTo>
                    <a:pt x="4404" y="66782"/>
                    <a:pt x="3937" y="66915"/>
                    <a:pt x="3670" y="67382"/>
                  </a:cubicBezTo>
                  <a:cubicBezTo>
                    <a:pt x="3503" y="67716"/>
                    <a:pt x="3670" y="67916"/>
                    <a:pt x="3770" y="67949"/>
                  </a:cubicBezTo>
                  <a:cubicBezTo>
                    <a:pt x="3836" y="68016"/>
                    <a:pt x="3937" y="68049"/>
                    <a:pt x="3970" y="68049"/>
                  </a:cubicBezTo>
                  <a:cubicBezTo>
                    <a:pt x="4103" y="68049"/>
                    <a:pt x="4237" y="67949"/>
                    <a:pt x="4337" y="67882"/>
                  </a:cubicBezTo>
                  <a:cubicBezTo>
                    <a:pt x="4404" y="67882"/>
                    <a:pt x="4404" y="67849"/>
                    <a:pt x="4437" y="67782"/>
                  </a:cubicBezTo>
                  <a:lnTo>
                    <a:pt x="4470" y="67749"/>
                  </a:lnTo>
                  <a:cubicBezTo>
                    <a:pt x="4570" y="67782"/>
                    <a:pt x="4670" y="67849"/>
                    <a:pt x="4770" y="67849"/>
                  </a:cubicBezTo>
                  <a:cubicBezTo>
                    <a:pt x="4937" y="67849"/>
                    <a:pt x="5071" y="67782"/>
                    <a:pt x="5171" y="67716"/>
                  </a:cubicBezTo>
                  <a:lnTo>
                    <a:pt x="5237" y="67682"/>
                  </a:lnTo>
                  <a:cubicBezTo>
                    <a:pt x="5304" y="67616"/>
                    <a:pt x="5404" y="67616"/>
                    <a:pt x="5471" y="67616"/>
                  </a:cubicBezTo>
                  <a:cubicBezTo>
                    <a:pt x="5571" y="67616"/>
                    <a:pt x="5638" y="67616"/>
                    <a:pt x="5738" y="67682"/>
                  </a:cubicBezTo>
                  <a:cubicBezTo>
                    <a:pt x="5838" y="67716"/>
                    <a:pt x="5971" y="67749"/>
                    <a:pt x="6071" y="67749"/>
                  </a:cubicBezTo>
                  <a:cubicBezTo>
                    <a:pt x="6238" y="67749"/>
                    <a:pt x="6438" y="67682"/>
                    <a:pt x="6605" y="67549"/>
                  </a:cubicBezTo>
                  <a:cubicBezTo>
                    <a:pt x="6772" y="67415"/>
                    <a:pt x="6939" y="67382"/>
                    <a:pt x="7139" y="67315"/>
                  </a:cubicBezTo>
                  <a:lnTo>
                    <a:pt x="7639" y="67315"/>
                  </a:lnTo>
                  <a:cubicBezTo>
                    <a:pt x="7773" y="67315"/>
                    <a:pt x="7906" y="67315"/>
                    <a:pt x="8006" y="67282"/>
                  </a:cubicBezTo>
                  <a:cubicBezTo>
                    <a:pt x="8473" y="67215"/>
                    <a:pt x="8807" y="66915"/>
                    <a:pt x="8840" y="66582"/>
                  </a:cubicBezTo>
                  <a:cubicBezTo>
                    <a:pt x="8940" y="66548"/>
                    <a:pt x="9007" y="66548"/>
                    <a:pt x="9107" y="66481"/>
                  </a:cubicBezTo>
                  <a:lnTo>
                    <a:pt x="10108" y="66248"/>
                  </a:lnTo>
                  <a:cubicBezTo>
                    <a:pt x="10441" y="66148"/>
                    <a:pt x="10741" y="66048"/>
                    <a:pt x="10975" y="65781"/>
                  </a:cubicBezTo>
                  <a:lnTo>
                    <a:pt x="10975" y="65781"/>
                  </a:lnTo>
                  <a:cubicBezTo>
                    <a:pt x="10942" y="65948"/>
                    <a:pt x="10908" y="65981"/>
                    <a:pt x="10641" y="66081"/>
                  </a:cubicBezTo>
                  <a:cubicBezTo>
                    <a:pt x="10575" y="66115"/>
                    <a:pt x="10475" y="66148"/>
                    <a:pt x="10341" y="66215"/>
                  </a:cubicBezTo>
                  <a:cubicBezTo>
                    <a:pt x="10108" y="66315"/>
                    <a:pt x="9841" y="66415"/>
                    <a:pt x="9607" y="66582"/>
                  </a:cubicBezTo>
                  <a:cubicBezTo>
                    <a:pt x="9474" y="66648"/>
                    <a:pt x="9340" y="66715"/>
                    <a:pt x="9240" y="66782"/>
                  </a:cubicBezTo>
                  <a:cubicBezTo>
                    <a:pt x="8840" y="66982"/>
                    <a:pt x="8406" y="67215"/>
                    <a:pt x="8106" y="67649"/>
                  </a:cubicBezTo>
                  <a:lnTo>
                    <a:pt x="7839" y="67816"/>
                  </a:lnTo>
                  <a:cubicBezTo>
                    <a:pt x="7673" y="67949"/>
                    <a:pt x="7639" y="68116"/>
                    <a:pt x="7673" y="68249"/>
                  </a:cubicBezTo>
                  <a:cubicBezTo>
                    <a:pt x="7706" y="68383"/>
                    <a:pt x="7839" y="68483"/>
                    <a:pt x="8073" y="68550"/>
                  </a:cubicBezTo>
                  <a:lnTo>
                    <a:pt x="8173" y="68550"/>
                  </a:lnTo>
                  <a:cubicBezTo>
                    <a:pt x="8306" y="68550"/>
                    <a:pt x="8406" y="68483"/>
                    <a:pt x="8506" y="68450"/>
                  </a:cubicBezTo>
                  <a:lnTo>
                    <a:pt x="8506" y="68450"/>
                  </a:lnTo>
                  <a:cubicBezTo>
                    <a:pt x="8340" y="68583"/>
                    <a:pt x="8240" y="68650"/>
                    <a:pt x="8073" y="68750"/>
                  </a:cubicBezTo>
                  <a:cubicBezTo>
                    <a:pt x="7906" y="68816"/>
                    <a:pt x="7806" y="68950"/>
                    <a:pt x="7773" y="69083"/>
                  </a:cubicBezTo>
                  <a:cubicBezTo>
                    <a:pt x="7739" y="69150"/>
                    <a:pt x="7739" y="69283"/>
                    <a:pt x="7839" y="69450"/>
                  </a:cubicBezTo>
                  <a:cubicBezTo>
                    <a:pt x="7839" y="69450"/>
                    <a:pt x="7839" y="69484"/>
                    <a:pt x="7906" y="69550"/>
                  </a:cubicBezTo>
                  <a:cubicBezTo>
                    <a:pt x="7906" y="69617"/>
                    <a:pt x="7939" y="69717"/>
                    <a:pt x="8006" y="69784"/>
                  </a:cubicBezTo>
                  <a:cubicBezTo>
                    <a:pt x="8039" y="69884"/>
                    <a:pt x="8173" y="69951"/>
                    <a:pt x="8340" y="69951"/>
                  </a:cubicBezTo>
                  <a:lnTo>
                    <a:pt x="8473" y="69951"/>
                  </a:lnTo>
                  <a:lnTo>
                    <a:pt x="8673" y="69917"/>
                  </a:lnTo>
                  <a:lnTo>
                    <a:pt x="8773" y="69917"/>
                  </a:lnTo>
                  <a:cubicBezTo>
                    <a:pt x="8807" y="69917"/>
                    <a:pt x="8873" y="69917"/>
                    <a:pt x="8940" y="69884"/>
                  </a:cubicBezTo>
                  <a:cubicBezTo>
                    <a:pt x="8973" y="69884"/>
                    <a:pt x="9074" y="69817"/>
                    <a:pt x="9107" y="69817"/>
                  </a:cubicBezTo>
                  <a:cubicBezTo>
                    <a:pt x="9307" y="69784"/>
                    <a:pt x="9741" y="69750"/>
                    <a:pt x="9741" y="69250"/>
                  </a:cubicBezTo>
                  <a:lnTo>
                    <a:pt x="9741" y="69217"/>
                  </a:lnTo>
                  <a:cubicBezTo>
                    <a:pt x="9774" y="69217"/>
                    <a:pt x="9807" y="69150"/>
                    <a:pt x="9841" y="69150"/>
                  </a:cubicBezTo>
                  <a:cubicBezTo>
                    <a:pt x="9907" y="69150"/>
                    <a:pt x="9974" y="69117"/>
                    <a:pt x="10008" y="69117"/>
                  </a:cubicBezTo>
                  <a:cubicBezTo>
                    <a:pt x="10174" y="69250"/>
                    <a:pt x="10341" y="69250"/>
                    <a:pt x="10475" y="69250"/>
                  </a:cubicBezTo>
                  <a:cubicBezTo>
                    <a:pt x="10575" y="69250"/>
                    <a:pt x="10641" y="69250"/>
                    <a:pt x="10675" y="69283"/>
                  </a:cubicBezTo>
                  <a:lnTo>
                    <a:pt x="10841" y="69317"/>
                  </a:lnTo>
                  <a:lnTo>
                    <a:pt x="11242" y="69250"/>
                  </a:lnTo>
                  <a:cubicBezTo>
                    <a:pt x="11308" y="69250"/>
                    <a:pt x="11409" y="69150"/>
                    <a:pt x="11442" y="69117"/>
                  </a:cubicBezTo>
                  <a:lnTo>
                    <a:pt x="11509" y="69117"/>
                  </a:lnTo>
                  <a:cubicBezTo>
                    <a:pt x="11642" y="69117"/>
                    <a:pt x="11742" y="69117"/>
                    <a:pt x="11809" y="69083"/>
                  </a:cubicBezTo>
                  <a:cubicBezTo>
                    <a:pt x="11809" y="69117"/>
                    <a:pt x="11842" y="69217"/>
                    <a:pt x="11909" y="69250"/>
                  </a:cubicBezTo>
                  <a:lnTo>
                    <a:pt x="11842" y="69250"/>
                  </a:lnTo>
                  <a:cubicBezTo>
                    <a:pt x="11809" y="69250"/>
                    <a:pt x="11809" y="69283"/>
                    <a:pt x="11742" y="69317"/>
                  </a:cubicBezTo>
                  <a:cubicBezTo>
                    <a:pt x="11609" y="69417"/>
                    <a:pt x="11442" y="69484"/>
                    <a:pt x="11308" y="69650"/>
                  </a:cubicBezTo>
                  <a:lnTo>
                    <a:pt x="11242" y="69750"/>
                  </a:lnTo>
                  <a:cubicBezTo>
                    <a:pt x="11108" y="69784"/>
                    <a:pt x="11008" y="69884"/>
                    <a:pt x="10975" y="69951"/>
                  </a:cubicBezTo>
                  <a:cubicBezTo>
                    <a:pt x="10942" y="70051"/>
                    <a:pt x="10942" y="70117"/>
                    <a:pt x="10975" y="70284"/>
                  </a:cubicBezTo>
                  <a:cubicBezTo>
                    <a:pt x="11075" y="70451"/>
                    <a:pt x="11175" y="70551"/>
                    <a:pt x="11342" y="70551"/>
                  </a:cubicBezTo>
                  <a:lnTo>
                    <a:pt x="11442" y="70551"/>
                  </a:lnTo>
                  <a:cubicBezTo>
                    <a:pt x="11909" y="70484"/>
                    <a:pt x="12109" y="70217"/>
                    <a:pt x="12176" y="69984"/>
                  </a:cubicBezTo>
                  <a:cubicBezTo>
                    <a:pt x="12276" y="69951"/>
                    <a:pt x="12409" y="69951"/>
                    <a:pt x="12476" y="69917"/>
                  </a:cubicBezTo>
                  <a:cubicBezTo>
                    <a:pt x="12609" y="69884"/>
                    <a:pt x="12776" y="69817"/>
                    <a:pt x="12910" y="69817"/>
                  </a:cubicBezTo>
                  <a:lnTo>
                    <a:pt x="13110" y="69817"/>
                  </a:lnTo>
                  <a:cubicBezTo>
                    <a:pt x="13277" y="69817"/>
                    <a:pt x="13410" y="69750"/>
                    <a:pt x="13443" y="69650"/>
                  </a:cubicBezTo>
                  <a:cubicBezTo>
                    <a:pt x="13610" y="69484"/>
                    <a:pt x="13777" y="69450"/>
                    <a:pt x="14010" y="69450"/>
                  </a:cubicBezTo>
                  <a:cubicBezTo>
                    <a:pt x="14110" y="69450"/>
                    <a:pt x="14177" y="69450"/>
                    <a:pt x="14277" y="69484"/>
                  </a:cubicBezTo>
                  <a:lnTo>
                    <a:pt x="14444" y="69484"/>
                  </a:lnTo>
                  <a:cubicBezTo>
                    <a:pt x="14611" y="69484"/>
                    <a:pt x="14744" y="69417"/>
                    <a:pt x="14778" y="69250"/>
                  </a:cubicBezTo>
                  <a:cubicBezTo>
                    <a:pt x="14944" y="69083"/>
                    <a:pt x="15078" y="68950"/>
                    <a:pt x="15278" y="68917"/>
                  </a:cubicBezTo>
                  <a:cubicBezTo>
                    <a:pt x="15645" y="68816"/>
                    <a:pt x="15812" y="68616"/>
                    <a:pt x="15912" y="68450"/>
                  </a:cubicBezTo>
                  <a:lnTo>
                    <a:pt x="16012" y="68450"/>
                  </a:lnTo>
                  <a:cubicBezTo>
                    <a:pt x="16245" y="68450"/>
                    <a:pt x="16412" y="68383"/>
                    <a:pt x="16579" y="68283"/>
                  </a:cubicBezTo>
                  <a:lnTo>
                    <a:pt x="16646" y="68249"/>
                  </a:lnTo>
                  <a:cubicBezTo>
                    <a:pt x="16746" y="68216"/>
                    <a:pt x="16779" y="68216"/>
                    <a:pt x="16812" y="68216"/>
                  </a:cubicBezTo>
                  <a:cubicBezTo>
                    <a:pt x="16846" y="68216"/>
                    <a:pt x="16946" y="68216"/>
                    <a:pt x="17079" y="68316"/>
                  </a:cubicBezTo>
                  <a:cubicBezTo>
                    <a:pt x="17246" y="68483"/>
                    <a:pt x="17446" y="68583"/>
                    <a:pt x="17646" y="68583"/>
                  </a:cubicBezTo>
                  <a:cubicBezTo>
                    <a:pt x="17947" y="68583"/>
                    <a:pt x="18180" y="68416"/>
                    <a:pt x="18347" y="68116"/>
                  </a:cubicBezTo>
                  <a:cubicBezTo>
                    <a:pt x="18480" y="67816"/>
                    <a:pt x="18580" y="67716"/>
                    <a:pt x="18647" y="67716"/>
                  </a:cubicBezTo>
                  <a:cubicBezTo>
                    <a:pt x="18747" y="67716"/>
                    <a:pt x="18947" y="67782"/>
                    <a:pt x="19114" y="67816"/>
                  </a:cubicBezTo>
                  <a:cubicBezTo>
                    <a:pt x="19147" y="67816"/>
                    <a:pt x="19181" y="67882"/>
                    <a:pt x="19247" y="67882"/>
                  </a:cubicBezTo>
                  <a:cubicBezTo>
                    <a:pt x="19314" y="67916"/>
                    <a:pt x="19414" y="67949"/>
                    <a:pt x="19448" y="67949"/>
                  </a:cubicBezTo>
                  <a:cubicBezTo>
                    <a:pt x="19581" y="67983"/>
                    <a:pt x="19681" y="68049"/>
                    <a:pt x="19781" y="68049"/>
                  </a:cubicBezTo>
                  <a:cubicBezTo>
                    <a:pt x="20148" y="68049"/>
                    <a:pt x="20282" y="67649"/>
                    <a:pt x="20315" y="67482"/>
                  </a:cubicBezTo>
                  <a:cubicBezTo>
                    <a:pt x="20348" y="67382"/>
                    <a:pt x="20348" y="67215"/>
                    <a:pt x="20348" y="67082"/>
                  </a:cubicBezTo>
                  <a:lnTo>
                    <a:pt x="20348" y="66915"/>
                  </a:lnTo>
                  <a:cubicBezTo>
                    <a:pt x="20415" y="66948"/>
                    <a:pt x="20448" y="66948"/>
                    <a:pt x="20515" y="66948"/>
                  </a:cubicBezTo>
                  <a:cubicBezTo>
                    <a:pt x="20615" y="66948"/>
                    <a:pt x="20682" y="66915"/>
                    <a:pt x="20815" y="66815"/>
                  </a:cubicBezTo>
                  <a:cubicBezTo>
                    <a:pt x="20849" y="66882"/>
                    <a:pt x="20949" y="66882"/>
                    <a:pt x="20982" y="66882"/>
                  </a:cubicBezTo>
                  <a:cubicBezTo>
                    <a:pt x="21015" y="66882"/>
                    <a:pt x="21115" y="66882"/>
                    <a:pt x="21182" y="66782"/>
                  </a:cubicBezTo>
                  <a:lnTo>
                    <a:pt x="21249" y="66782"/>
                  </a:lnTo>
                  <a:lnTo>
                    <a:pt x="21349" y="66915"/>
                  </a:lnTo>
                  <a:lnTo>
                    <a:pt x="21349" y="67082"/>
                  </a:lnTo>
                  <a:cubicBezTo>
                    <a:pt x="21349" y="67115"/>
                    <a:pt x="21416" y="67215"/>
                    <a:pt x="21516" y="67249"/>
                  </a:cubicBezTo>
                  <a:cubicBezTo>
                    <a:pt x="21616" y="67315"/>
                    <a:pt x="21683" y="67382"/>
                    <a:pt x="21816" y="67382"/>
                  </a:cubicBezTo>
                  <a:lnTo>
                    <a:pt x="22016" y="67282"/>
                  </a:lnTo>
                  <a:cubicBezTo>
                    <a:pt x="22116" y="67149"/>
                    <a:pt x="22116" y="66982"/>
                    <a:pt x="22083" y="66948"/>
                  </a:cubicBezTo>
                  <a:lnTo>
                    <a:pt x="21949" y="66582"/>
                  </a:lnTo>
                  <a:cubicBezTo>
                    <a:pt x="22016" y="66448"/>
                    <a:pt x="22116" y="66315"/>
                    <a:pt x="22150" y="66215"/>
                  </a:cubicBezTo>
                  <a:cubicBezTo>
                    <a:pt x="22183" y="66248"/>
                    <a:pt x="22283" y="66248"/>
                    <a:pt x="22316" y="66248"/>
                  </a:cubicBezTo>
                  <a:cubicBezTo>
                    <a:pt x="22483" y="66248"/>
                    <a:pt x="22617" y="66115"/>
                    <a:pt x="22683" y="66048"/>
                  </a:cubicBezTo>
                  <a:cubicBezTo>
                    <a:pt x="22750" y="66048"/>
                    <a:pt x="22750" y="65981"/>
                    <a:pt x="22783" y="65981"/>
                  </a:cubicBezTo>
                  <a:cubicBezTo>
                    <a:pt x="22917" y="65981"/>
                    <a:pt x="22983" y="65948"/>
                    <a:pt x="23084" y="65881"/>
                  </a:cubicBezTo>
                  <a:cubicBezTo>
                    <a:pt x="23184" y="65781"/>
                    <a:pt x="23317" y="65714"/>
                    <a:pt x="23484" y="65648"/>
                  </a:cubicBezTo>
                  <a:cubicBezTo>
                    <a:pt x="23751" y="65581"/>
                    <a:pt x="24084" y="65447"/>
                    <a:pt x="24251" y="65114"/>
                  </a:cubicBezTo>
                  <a:cubicBezTo>
                    <a:pt x="24418" y="64980"/>
                    <a:pt x="24451" y="64780"/>
                    <a:pt x="24451" y="64714"/>
                  </a:cubicBezTo>
                  <a:lnTo>
                    <a:pt x="24451" y="64613"/>
                  </a:lnTo>
                  <a:lnTo>
                    <a:pt x="24451" y="64580"/>
                  </a:lnTo>
                  <a:cubicBezTo>
                    <a:pt x="24485" y="64480"/>
                    <a:pt x="24518" y="64380"/>
                    <a:pt x="24518" y="64313"/>
                  </a:cubicBezTo>
                  <a:lnTo>
                    <a:pt x="24518" y="64280"/>
                  </a:lnTo>
                  <a:lnTo>
                    <a:pt x="24585" y="64247"/>
                  </a:lnTo>
                  <a:lnTo>
                    <a:pt x="24618" y="64213"/>
                  </a:lnTo>
                  <a:cubicBezTo>
                    <a:pt x="24685" y="64247"/>
                    <a:pt x="24751" y="64247"/>
                    <a:pt x="24818" y="64247"/>
                  </a:cubicBezTo>
                  <a:cubicBezTo>
                    <a:pt x="24851" y="64247"/>
                    <a:pt x="24918" y="64247"/>
                    <a:pt x="24952" y="64213"/>
                  </a:cubicBezTo>
                  <a:lnTo>
                    <a:pt x="25018" y="64213"/>
                  </a:lnTo>
                  <a:cubicBezTo>
                    <a:pt x="25118" y="64213"/>
                    <a:pt x="25185" y="64247"/>
                    <a:pt x="25285" y="64247"/>
                  </a:cubicBezTo>
                  <a:lnTo>
                    <a:pt x="25352" y="64280"/>
                  </a:lnTo>
                  <a:cubicBezTo>
                    <a:pt x="25452" y="64280"/>
                    <a:pt x="25485" y="64313"/>
                    <a:pt x="25585" y="64313"/>
                  </a:cubicBezTo>
                  <a:cubicBezTo>
                    <a:pt x="25785" y="64313"/>
                    <a:pt x="25952" y="64247"/>
                    <a:pt x="26052" y="64113"/>
                  </a:cubicBezTo>
                  <a:cubicBezTo>
                    <a:pt x="26152" y="64046"/>
                    <a:pt x="26186" y="63980"/>
                    <a:pt x="26252" y="63980"/>
                  </a:cubicBezTo>
                  <a:lnTo>
                    <a:pt x="26786" y="63913"/>
                  </a:lnTo>
                  <a:lnTo>
                    <a:pt x="26820" y="63913"/>
                  </a:lnTo>
                  <a:cubicBezTo>
                    <a:pt x="26886" y="63880"/>
                    <a:pt x="26953" y="63813"/>
                    <a:pt x="26986" y="63780"/>
                  </a:cubicBezTo>
                  <a:lnTo>
                    <a:pt x="27120" y="63780"/>
                  </a:lnTo>
                  <a:cubicBezTo>
                    <a:pt x="27287" y="63780"/>
                    <a:pt x="27353" y="63713"/>
                    <a:pt x="27453" y="63646"/>
                  </a:cubicBezTo>
                  <a:cubicBezTo>
                    <a:pt x="27520" y="63579"/>
                    <a:pt x="27587" y="63413"/>
                    <a:pt x="27520" y="63246"/>
                  </a:cubicBezTo>
                  <a:cubicBezTo>
                    <a:pt x="27520" y="63146"/>
                    <a:pt x="27520" y="63112"/>
                    <a:pt x="27687" y="63046"/>
                  </a:cubicBezTo>
                  <a:cubicBezTo>
                    <a:pt x="27820" y="62979"/>
                    <a:pt x="27920" y="62912"/>
                    <a:pt x="28020" y="62879"/>
                  </a:cubicBezTo>
                  <a:cubicBezTo>
                    <a:pt x="28120" y="62812"/>
                    <a:pt x="28254" y="62779"/>
                    <a:pt x="28354" y="62779"/>
                  </a:cubicBezTo>
                  <a:lnTo>
                    <a:pt x="28587" y="62779"/>
                  </a:lnTo>
                  <a:cubicBezTo>
                    <a:pt x="28754" y="62779"/>
                    <a:pt x="28854" y="62712"/>
                    <a:pt x="28954" y="62545"/>
                  </a:cubicBezTo>
                  <a:lnTo>
                    <a:pt x="28988" y="62412"/>
                  </a:lnTo>
                  <a:lnTo>
                    <a:pt x="28988" y="62312"/>
                  </a:lnTo>
                  <a:lnTo>
                    <a:pt x="28954" y="62245"/>
                  </a:lnTo>
                  <a:cubicBezTo>
                    <a:pt x="28921" y="62145"/>
                    <a:pt x="28821" y="62078"/>
                    <a:pt x="28788" y="62045"/>
                  </a:cubicBezTo>
                  <a:cubicBezTo>
                    <a:pt x="28954" y="61945"/>
                    <a:pt x="29021" y="61878"/>
                    <a:pt x="29021" y="61745"/>
                  </a:cubicBezTo>
                  <a:lnTo>
                    <a:pt x="29088" y="61711"/>
                  </a:lnTo>
                  <a:lnTo>
                    <a:pt x="29188" y="61711"/>
                  </a:lnTo>
                  <a:cubicBezTo>
                    <a:pt x="29321" y="61711"/>
                    <a:pt x="29455" y="61645"/>
                    <a:pt x="29521" y="61611"/>
                  </a:cubicBezTo>
                  <a:cubicBezTo>
                    <a:pt x="29588" y="61611"/>
                    <a:pt x="29622" y="61578"/>
                    <a:pt x="29655" y="61578"/>
                  </a:cubicBezTo>
                  <a:lnTo>
                    <a:pt x="29688" y="61578"/>
                  </a:lnTo>
                  <a:lnTo>
                    <a:pt x="29755" y="61611"/>
                  </a:lnTo>
                  <a:cubicBezTo>
                    <a:pt x="29788" y="61611"/>
                    <a:pt x="29788" y="61645"/>
                    <a:pt x="29822" y="61645"/>
                  </a:cubicBezTo>
                  <a:cubicBezTo>
                    <a:pt x="29922" y="61711"/>
                    <a:pt x="29988" y="61778"/>
                    <a:pt x="30122" y="61778"/>
                  </a:cubicBezTo>
                  <a:cubicBezTo>
                    <a:pt x="30255" y="61778"/>
                    <a:pt x="30355" y="61745"/>
                    <a:pt x="30422" y="61611"/>
                  </a:cubicBezTo>
                  <a:lnTo>
                    <a:pt x="30489" y="61578"/>
                  </a:lnTo>
                  <a:lnTo>
                    <a:pt x="30589" y="61445"/>
                  </a:lnTo>
                  <a:cubicBezTo>
                    <a:pt x="30622" y="61111"/>
                    <a:pt x="30656" y="61111"/>
                    <a:pt x="30822" y="61111"/>
                  </a:cubicBezTo>
                  <a:lnTo>
                    <a:pt x="31089" y="61111"/>
                  </a:lnTo>
                  <a:cubicBezTo>
                    <a:pt x="31289" y="61111"/>
                    <a:pt x="31456" y="61044"/>
                    <a:pt x="31556" y="60911"/>
                  </a:cubicBezTo>
                  <a:lnTo>
                    <a:pt x="31756" y="60777"/>
                  </a:lnTo>
                  <a:lnTo>
                    <a:pt x="31923" y="60644"/>
                  </a:lnTo>
                  <a:cubicBezTo>
                    <a:pt x="32090" y="60444"/>
                    <a:pt x="32123" y="60244"/>
                    <a:pt x="32157" y="60077"/>
                  </a:cubicBezTo>
                  <a:cubicBezTo>
                    <a:pt x="32157" y="60044"/>
                    <a:pt x="32157" y="59977"/>
                    <a:pt x="32190" y="59910"/>
                  </a:cubicBezTo>
                  <a:cubicBezTo>
                    <a:pt x="32323" y="59877"/>
                    <a:pt x="32390" y="59777"/>
                    <a:pt x="32457" y="59643"/>
                  </a:cubicBezTo>
                  <a:cubicBezTo>
                    <a:pt x="32457" y="59577"/>
                    <a:pt x="32490" y="59376"/>
                    <a:pt x="32190" y="59276"/>
                  </a:cubicBezTo>
                  <a:lnTo>
                    <a:pt x="32223" y="59210"/>
                  </a:lnTo>
                  <a:cubicBezTo>
                    <a:pt x="32357" y="59143"/>
                    <a:pt x="32390" y="59076"/>
                    <a:pt x="32457" y="58976"/>
                  </a:cubicBezTo>
                  <a:lnTo>
                    <a:pt x="32490" y="58943"/>
                  </a:lnTo>
                  <a:lnTo>
                    <a:pt x="32757" y="58943"/>
                  </a:lnTo>
                  <a:lnTo>
                    <a:pt x="32991" y="58809"/>
                  </a:lnTo>
                  <a:cubicBezTo>
                    <a:pt x="33157" y="58743"/>
                    <a:pt x="33324" y="58643"/>
                    <a:pt x="33458" y="58542"/>
                  </a:cubicBezTo>
                  <a:cubicBezTo>
                    <a:pt x="33491" y="58542"/>
                    <a:pt x="33591" y="58576"/>
                    <a:pt x="33624" y="58576"/>
                  </a:cubicBezTo>
                  <a:cubicBezTo>
                    <a:pt x="33825" y="58576"/>
                    <a:pt x="33991" y="58442"/>
                    <a:pt x="34125" y="58376"/>
                  </a:cubicBezTo>
                  <a:cubicBezTo>
                    <a:pt x="34191" y="58376"/>
                    <a:pt x="34325" y="58309"/>
                    <a:pt x="34392" y="58309"/>
                  </a:cubicBezTo>
                  <a:cubicBezTo>
                    <a:pt x="34558" y="58309"/>
                    <a:pt x="34725" y="58309"/>
                    <a:pt x="34859" y="58376"/>
                  </a:cubicBezTo>
                  <a:cubicBezTo>
                    <a:pt x="34992" y="58442"/>
                    <a:pt x="35125" y="58476"/>
                    <a:pt x="35292" y="58476"/>
                  </a:cubicBezTo>
                  <a:cubicBezTo>
                    <a:pt x="35359" y="58476"/>
                    <a:pt x="35492" y="58442"/>
                    <a:pt x="35559" y="58409"/>
                  </a:cubicBezTo>
                  <a:lnTo>
                    <a:pt x="35693" y="58409"/>
                  </a:lnTo>
                  <a:cubicBezTo>
                    <a:pt x="35859" y="58376"/>
                    <a:pt x="36059" y="58376"/>
                    <a:pt x="36226" y="58242"/>
                  </a:cubicBezTo>
                  <a:cubicBezTo>
                    <a:pt x="36293" y="58242"/>
                    <a:pt x="36326" y="58209"/>
                    <a:pt x="36326" y="58209"/>
                  </a:cubicBezTo>
                  <a:cubicBezTo>
                    <a:pt x="36360" y="58209"/>
                    <a:pt x="36393" y="58142"/>
                    <a:pt x="36393" y="58142"/>
                  </a:cubicBezTo>
                  <a:cubicBezTo>
                    <a:pt x="36493" y="58376"/>
                    <a:pt x="36660" y="58476"/>
                    <a:pt x="36827" y="58476"/>
                  </a:cubicBezTo>
                  <a:cubicBezTo>
                    <a:pt x="36893" y="58476"/>
                    <a:pt x="37027" y="58442"/>
                    <a:pt x="37127" y="58409"/>
                  </a:cubicBezTo>
                  <a:cubicBezTo>
                    <a:pt x="37194" y="58442"/>
                    <a:pt x="37294" y="58442"/>
                    <a:pt x="37327" y="58442"/>
                  </a:cubicBezTo>
                  <a:lnTo>
                    <a:pt x="37360" y="58442"/>
                  </a:lnTo>
                  <a:cubicBezTo>
                    <a:pt x="37394" y="58476"/>
                    <a:pt x="37494" y="58542"/>
                    <a:pt x="37627" y="58542"/>
                  </a:cubicBezTo>
                  <a:cubicBezTo>
                    <a:pt x="37727" y="58542"/>
                    <a:pt x="37827" y="58476"/>
                    <a:pt x="37894" y="58376"/>
                  </a:cubicBezTo>
                  <a:lnTo>
                    <a:pt x="37961" y="58276"/>
                  </a:lnTo>
                  <a:lnTo>
                    <a:pt x="38028" y="58242"/>
                  </a:lnTo>
                  <a:cubicBezTo>
                    <a:pt x="38061" y="58209"/>
                    <a:pt x="38128" y="58209"/>
                    <a:pt x="38128" y="58142"/>
                  </a:cubicBezTo>
                  <a:cubicBezTo>
                    <a:pt x="38194" y="58075"/>
                    <a:pt x="38361" y="57975"/>
                    <a:pt x="38461" y="57809"/>
                  </a:cubicBezTo>
                  <a:lnTo>
                    <a:pt x="38461" y="57809"/>
                  </a:lnTo>
                  <a:cubicBezTo>
                    <a:pt x="38461" y="57875"/>
                    <a:pt x="38394" y="57909"/>
                    <a:pt x="38394" y="57942"/>
                  </a:cubicBezTo>
                  <a:lnTo>
                    <a:pt x="38328" y="58309"/>
                  </a:lnTo>
                  <a:lnTo>
                    <a:pt x="38361" y="58542"/>
                  </a:lnTo>
                  <a:cubicBezTo>
                    <a:pt x="38461" y="58609"/>
                    <a:pt x="38528" y="58643"/>
                    <a:pt x="38628" y="58643"/>
                  </a:cubicBezTo>
                  <a:cubicBezTo>
                    <a:pt x="38828" y="58643"/>
                    <a:pt x="38895" y="58476"/>
                    <a:pt x="38962" y="58409"/>
                  </a:cubicBezTo>
                  <a:lnTo>
                    <a:pt x="38962" y="58309"/>
                  </a:lnTo>
                  <a:cubicBezTo>
                    <a:pt x="39062" y="58276"/>
                    <a:pt x="39128" y="58142"/>
                    <a:pt x="39162" y="58075"/>
                  </a:cubicBezTo>
                  <a:lnTo>
                    <a:pt x="39195" y="57975"/>
                  </a:lnTo>
                  <a:cubicBezTo>
                    <a:pt x="39228" y="57942"/>
                    <a:pt x="39295" y="57942"/>
                    <a:pt x="39328" y="57942"/>
                  </a:cubicBezTo>
                  <a:cubicBezTo>
                    <a:pt x="39462" y="57909"/>
                    <a:pt x="39662" y="57809"/>
                    <a:pt x="39795" y="57608"/>
                  </a:cubicBezTo>
                  <a:lnTo>
                    <a:pt x="39829" y="57542"/>
                  </a:lnTo>
                  <a:lnTo>
                    <a:pt x="39829" y="57308"/>
                  </a:lnTo>
                  <a:cubicBezTo>
                    <a:pt x="39829" y="57275"/>
                    <a:pt x="39862" y="57242"/>
                    <a:pt x="39862" y="57208"/>
                  </a:cubicBezTo>
                  <a:lnTo>
                    <a:pt x="39996" y="57242"/>
                  </a:lnTo>
                  <a:lnTo>
                    <a:pt x="40396" y="57141"/>
                  </a:lnTo>
                  <a:lnTo>
                    <a:pt x="40496" y="57141"/>
                  </a:lnTo>
                  <a:cubicBezTo>
                    <a:pt x="40563" y="57141"/>
                    <a:pt x="40696" y="57108"/>
                    <a:pt x="40796" y="57075"/>
                  </a:cubicBezTo>
                  <a:cubicBezTo>
                    <a:pt x="41196" y="57141"/>
                    <a:pt x="41463" y="57275"/>
                    <a:pt x="41663" y="57475"/>
                  </a:cubicBezTo>
                  <a:cubicBezTo>
                    <a:pt x="41797" y="57642"/>
                    <a:pt x="41964" y="57742"/>
                    <a:pt x="42164" y="57742"/>
                  </a:cubicBezTo>
                  <a:cubicBezTo>
                    <a:pt x="42231" y="57742"/>
                    <a:pt x="42297" y="57742"/>
                    <a:pt x="42397" y="57709"/>
                  </a:cubicBezTo>
                  <a:cubicBezTo>
                    <a:pt x="42531" y="57642"/>
                    <a:pt x="42664" y="57608"/>
                    <a:pt x="42731" y="57575"/>
                  </a:cubicBezTo>
                  <a:cubicBezTo>
                    <a:pt x="42798" y="57575"/>
                    <a:pt x="42831" y="57542"/>
                    <a:pt x="42864" y="57542"/>
                  </a:cubicBezTo>
                  <a:lnTo>
                    <a:pt x="43165" y="57442"/>
                  </a:lnTo>
                  <a:lnTo>
                    <a:pt x="43231" y="57408"/>
                  </a:lnTo>
                  <a:cubicBezTo>
                    <a:pt x="43331" y="57475"/>
                    <a:pt x="43398" y="57475"/>
                    <a:pt x="43498" y="57475"/>
                  </a:cubicBezTo>
                  <a:lnTo>
                    <a:pt x="43698" y="57475"/>
                  </a:lnTo>
                  <a:cubicBezTo>
                    <a:pt x="43798" y="57542"/>
                    <a:pt x="43832" y="57542"/>
                    <a:pt x="43898" y="57542"/>
                  </a:cubicBezTo>
                  <a:cubicBezTo>
                    <a:pt x="43965" y="57608"/>
                    <a:pt x="44032" y="57709"/>
                    <a:pt x="44199" y="57742"/>
                  </a:cubicBezTo>
                  <a:lnTo>
                    <a:pt x="44332" y="57742"/>
                  </a:lnTo>
                  <a:cubicBezTo>
                    <a:pt x="44532" y="57742"/>
                    <a:pt x="44732" y="57608"/>
                    <a:pt x="44799" y="57275"/>
                  </a:cubicBezTo>
                  <a:cubicBezTo>
                    <a:pt x="44899" y="57108"/>
                    <a:pt x="44999" y="56908"/>
                    <a:pt x="45033" y="56741"/>
                  </a:cubicBezTo>
                  <a:cubicBezTo>
                    <a:pt x="45133" y="56574"/>
                    <a:pt x="45233" y="56207"/>
                    <a:pt x="44866" y="55941"/>
                  </a:cubicBezTo>
                  <a:cubicBezTo>
                    <a:pt x="44732" y="55807"/>
                    <a:pt x="44632" y="55774"/>
                    <a:pt x="44499" y="55774"/>
                  </a:cubicBezTo>
                  <a:lnTo>
                    <a:pt x="44465" y="55774"/>
                  </a:lnTo>
                  <a:lnTo>
                    <a:pt x="44465" y="55640"/>
                  </a:lnTo>
                  <a:lnTo>
                    <a:pt x="44465" y="55607"/>
                  </a:lnTo>
                  <a:lnTo>
                    <a:pt x="44465" y="55440"/>
                  </a:lnTo>
                  <a:cubicBezTo>
                    <a:pt x="44499" y="55307"/>
                    <a:pt x="44532" y="55107"/>
                    <a:pt x="44399" y="54907"/>
                  </a:cubicBezTo>
                  <a:lnTo>
                    <a:pt x="44199" y="54806"/>
                  </a:lnTo>
                  <a:cubicBezTo>
                    <a:pt x="44065" y="54806"/>
                    <a:pt x="43965" y="54873"/>
                    <a:pt x="43898" y="54940"/>
                  </a:cubicBezTo>
                  <a:cubicBezTo>
                    <a:pt x="43898" y="54907"/>
                    <a:pt x="43865" y="54907"/>
                    <a:pt x="43865" y="54873"/>
                  </a:cubicBezTo>
                  <a:cubicBezTo>
                    <a:pt x="43832" y="54806"/>
                    <a:pt x="43832" y="54740"/>
                    <a:pt x="43798" y="54706"/>
                  </a:cubicBezTo>
                  <a:cubicBezTo>
                    <a:pt x="43832" y="54706"/>
                    <a:pt x="43832" y="54640"/>
                    <a:pt x="43832" y="54640"/>
                  </a:cubicBezTo>
                  <a:cubicBezTo>
                    <a:pt x="43865" y="54640"/>
                    <a:pt x="43898" y="54606"/>
                    <a:pt x="43965" y="54606"/>
                  </a:cubicBezTo>
                  <a:lnTo>
                    <a:pt x="43998" y="54606"/>
                  </a:lnTo>
                  <a:lnTo>
                    <a:pt x="44032" y="54640"/>
                  </a:lnTo>
                  <a:cubicBezTo>
                    <a:pt x="44132" y="54773"/>
                    <a:pt x="44299" y="54873"/>
                    <a:pt x="44399" y="54873"/>
                  </a:cubicBezTo>
                  <a:cubicBezTo>
                    <a:pt x="44499" y="54873"/>
                    <a:pt x="44566" y="54873"/>
                    <a:pt x="44632" y="54806"/>
                  </a:cubicBezTo>
                  <a:cubicBezTo>
                    <a:pt x="44799" y="54740"/>
                    <a:pt x="44866" y="54540"/>
                    <a:pt x="44799" y="54306"/>
                  </a:cubicBezTo>
                  <a:cubicBezTo>
                    <a:pt x="44732" y="54206"/>
                    <a:pt x="44732" y="54039"/>
                    <a:pt x="44799" y="53806"/>
                  </a:cubicBezTo>
                  <a:cubicBezTo>
                    <a:pt x="44799" y="53706"/>
                    <a:pt x="44832" y="53606"/>
                    <a:pt x="44832" y="53472"/>
                  </a:cubicBezTo>
                  <a:cubicBezTo>
                    <a:pt x="44999" y="53405"/>
                    <a:pt x="45066" y="53239"/>
                    <a:pt x="45133" y="53105"/>
                  </a:cubicBezTo>
                  <a:cubicBezTo>
                    <a:pt x="45299" y="52972"/>
                    <a:pt x="45333" y="52805"/>
                    <a:pt x="45366" y="52705"/>
                  </a:cubicBezTo>
                  <a:cubicBezTo>
                    <a:pt x="45500" y="52605"/>
                    <a:pt x="45533" y="52438"/>
                    <a:pt x="45533" y="52371"/>
                  </a:cubicBezTo>
                  <a:lnTo>
                    <a:pt x="45533" y="52271"/>
                  </a:lnTo>
                  <a:lnTo>
                    <a:pt x="45633" y="52205"/>
                  </a:lnTo>
                  <a:lnTo>
                    <a:pt x="45666" y="52138"/>
                  </a:lnTo>
                  <a:cubicBezTo>
                    <a:pt x="45866" y="52071"/>
                    <a:pt x="45967" y="51871"/>
                    <a:pt x="46000" y="51738"/>
                  </a:cubicBezTo>
                  <a:cubicBezTo>
                    <a:pt x="46000" y="51704"/>
                    <a:pt x="46033" y="51638"/>
                    <a:pt x="46033" y="51638"/>
                  </a:cubicBezTo>
                  <a:lnTo>
                    <a:pt x="46067" y="51604"/>
                  </a:lnTo>
                  <a:cubicBezTo>
                    <a:pt x="46233" y="51537"/>
                    <a:pt x="46300" y="51371"/>
                    <a:pt x="46333" y="51237"/>
                  </a:cubicBezTo>
                  <a:lnTo>
                    <a:pt x="46400" y="51070"/>
                  </a:lnTo>
                  <a:lnTo>
                    <a:pt x="46467" y="50970"/>
                  </a:lnTo>
                  <a:cubicBezTo>
                    <a:pt x="46500" y="50804"/>
                    <a:pt x="46534" y="50570"/>
                    <a:pt x="46367" y="50370"/>
                  </a:cubicBezTo>
                  <a:lnTo>
                    <a:pt x="46367" y="50270"/>
                  </a:lnTo>
                  <a:lnTo>
                    <a:pt x="46367" y="50136"/>
                  </a:lnTo>
                  <a:cubicBezTo>
                    <a:pt x="46367" y="49970"/>
                    <a:pt x="46333" y="49803"/>
                    <a:pt x="46233" y="49636"/>
                  </a:cubicBezTo>
                  <a:cubicBezTo>
                    <a:pt x="46233" y="49469"/>
                    <a:pt x="46300" y="49269"/>
                    <a:pt x="46333" y="49102"/>
                  </a:cubicBezTo>
                  <a:lnTo>
                    <a:pt x="46367" y="48969"/>
                  </a:lnTo>
                  <a:lnTo>
                    <a:pt x="46367" y="48936"/>
                  </a:lnTo>
                  <a:cubicBezTo>
                    <a:pt x="46367" y="48902"/>
                    <a:pt x="46367" y="48902"/>
                    <a:pt x="46467" y="48802"/>
                  </a:cubicBezTo>
                  <a:cubicBezTo>
                    <a:pt x="46467" y="48769"/>
                    <a:pt x="46500" y="48769"/>
                    <a:pt x="46500" y="48735"/>
                  </a:cubicBezTo>
                  <a:cubicBezTo>
                    <a:pt x="46667" y="48635"/>
                    <a:pt x="46700" y="48535"/>
                    <a:pt x="46700" y="48435"/>
                  </a:cubicBezTo>
                  <a:lnTo>
                    <a:pt x="46700" y="48402"/>
                  </a:lnTo>
                  <a:cubicBezTo>
                    <a:pt x="46800" y="48369"/>
                    <a:pt x="46867" y="48268"/>
                    <a:pt x="46867" y="48202"/>
                  </a:cubicBezTo>
                  <a:lnTo>
                    <a:pt x="47134" y="47768"/>
                  </a:lnTo>
                  <a:lnTo>
                    <a:pt x="47167" y="47601"/>
                  </a:lnTo>
                  <a:cubicBezTo>
                    <a:pt x="47134" y="47435"/>
                    <a:pt x="47134" y="47268"/>
                    <a:pt x="47167" y="47068"/>
                  </a:cubicBezTo>
                  <a:lnTo>
                    <a:pt x="47167" y="46734"/>
                  </a:lnTo>
                  <a:cubicBezTo>
                    <a:pt x="47167" y="46634"/>
                    <a:pt x="47201" y="46601"/>
                    <a:pt x="47201" y="46601"/>
                  </a:cubicBezTo>
                  <a:cubicBezTo>
                    <a:pt x="47401" y="46467"/>
                    <a:pt x="47468" y="46267"/>
                    <a:pt x="47501" y="46100"/>
                  </a:cubicBezTo>
                  <a:cubicBezTo>
                    <a:pt x="47668" y="46034"/>
                    <a:pt x="47868" y="45933"/>
                    <a:pt x="48001" y="45633"/>
                  </a:cubicBezTo>
                  <a:cubicBezTo>
                    <a:pt x="48035" y="45567"/>
                    <a:pt x="48001" y="45466"/>
                    <a:pt x="48001" y="45400"/>
                  </a:cubicBezTo>
                  <a:lnTo>
                    <a:pt x="48001" y="45300"/>
                  </a:lnTo>
                  <a:cubicBezTo>
                    <a:pt x="48201" y="45133"/>
                    <a:pt x="48302" y="44966"/>
                    <a:pt x="48368" y="44766"/>
                  </a:cubicBezTo>
                  <a:cubicBezTo>
                    <a:pt x="48402" y="44733"/>
                    <a:pt x="48402" y="44633"/>
                    <a:pt x="48468" y="44566"/>
                  </a:cubicBezTo>
                  <a:cubicBezTo>
                    <a:pt x="48502" y="44532"/>
                    <a:pt x="48502" y="44432"/>
                    <a:pt x="48502" y="44399"/>
                  </a:cubicBezTo>
                  <a:cubicBezTo>
                    <a:pt x="48535" y="44299"/>
                    <a:pt x="48568" y="44199"/>
                    <a:pt x="48635" y="44099"/>
                  </a:cubicBezTo>
                  <a:cubicBezTo>
                    <a:pt x="48869" y="43632"/>
                    <a:pt x="48502" y="43365"/>
                    <a:pt x="48335" y="43232"/>
                  </a:cubicBezTo>
                  <a:cubicBezTo>
                    <a:pt x="48302" y="43198"/>
                    <a:pt x="48302" y="43131"/>
                    <a:pt x="48235" y="43031"/>
                  </a:cubicBezTo>
                  <a:cubicBezTo>
                    <a:pt x="48201" y="42698"/>
                    <a:pt x="48302" y="42298"/>
                    <a:pt x="48335" y="41964"/>
                  </a:cubicBezTo>
                  <a:lnTo>
                    <a:pt x="48335" y="41797"/>
                  </a:lnTo>
                  <a:lnTo>
                    <a:pt x="48335" y="41197"/>
                  </a:lnTo>
                  <a:cubicBezTo>
                    <a:pt x="48335" y="41130"/>
                    <a:pt x="48335" y="41063"/>
                    <a:pt x="48302" y="41030"/>
                  </a:cubicBezTo>
                  <a:cubicBezTo>
                    <a:pt x="48235" y="40863"/>
                    <a:pt x="48168" y="40696"/>
                    <a:pt x="48068" y="40563"/>
                  </a:cubicBezTo>
                  <a:lnTo>
                    <a:pt x="47968" y="40296"/>
                  </a:lnTo>
                  <a:cubicBezTo>
                    <a:pt x="47868" y="39962"/>
                    <a:pt x="47835" y="39629"/>
                    <a:pt x="47634" y="39295"/>
                  </a:cubicBezTo>
                  <a:cubicBezTo>
                    <a:pt x="47534" y="39129"/>
                    <a:pt x="47501" y="38895"/>
                    <a:pt x="47534" y="38695"/>
                  </a:cubicBezTo>
                  <a:cubicBezTo>
                    <a:pt x="47668" y="38094"/>
                    <a:pt x="47568" y="37928"/>
                    <a:pt x="47034" y="37627"/>
                  </a:cubicBezTo>
                  <a:cubicBezTo>
                    <a:pt x="46901" y="37594"/>
                    <a:pt x="46800" y="37527"/>
                    <a:pt x="46667" y="37461"/>
                  </a:cubicBezTo>
                  <a:lnTo>
                    <a:pt x="46634" y="37461"/>
                  </a:lnTo>
                  <a:cubicBezTo>
                    <a:pt x="46634" y="37427"/>
                    <a:pt x="46634" y="37394"/>
                    <a:pt x="46667" y="37361"/>
                  </a:cubicBezTo>
                  <a:cubicBezTo>
                    <a:pt x="46700" y="37261"/>
                    <a:pt x="46700" y="37127"/>
                    <a:pt x="46700" y="36960"/>
                  </a:cubicBezTo>
                  <a:lnTo>
                    <a:pt x="46901" y="36760"/>
                  </a:lnTo>
                  <a:cubicBezTo>
                    <a:pt x="46967" y="36693"/>
                    <a:pt x="47034" y="36627"/>
                    <a:pt x="47134" y="36593"/>
                  </a:cubicBezTo>
                  <a:cubicBezTo>
                    <a:pt x="47167" y="36860"/>
                    <a:pt x="47334" y="37027"/>
                    <a:pt x="47634" y="37027"/>
                  </a:cubicBezTo>
                  <a:lnTo>
                    <a:pt x="47734" y="37027"/>
                  </a:lnTo>
                  <a:lnTo>
                    <a:pt x="47901" y="36960"/>
                  </a:lnTo>
                  <a:lnTo>
                    <a:pt x="48068" y="36860"/>
                  </a:lnTo>
                  <a:cubicBezTo>
                    <a:pt x="48135" y="36760"/>
                    <a:pt x="48235" y="36460"/>
                    <a:pt x="48068" y="36260"/>
                  </a:cubicBezTo>
                  <a:cubicBezTo>
                    <a:pt x="48001" y="36126"/>
                    <a:pt x="47801" y="36060"/>
                    <a:pt x="47534" y="36060"/>
                  </a:cubicBezTo>
                  <a:lnTo>
                    <a:pt x="47468" y="36060"/>
                  </a:lnTo>
                  <a:cubicBezTo>
                    <a:pt x="47501" y="35793"/>
                    <a:pt x="47501" y="35526"/>
                    <a:pt x="47334" y="35259"/>
                  </a:cubicBezTo>
                  <a:cubicBezTo>
                    <a:pt x="47534" y="35059"/>
                    <a:pt x="47634" y="34792"/>
                    <a:pt x="47634" y="34525"/>
                  </a:cubicBezTo>
                  <a:cubicBezTo>
                    <a:pt x="47634" y="34392"/>
                    <a:pt x="47634" y="34358"/>
                    <a:pt x="47701" y="34258"/>
                  </a:cubicBezTo>
                  <a:cubicBezTo>
                    <a:pt x="47868" y="34025"/>
                    <a:pt x="47901" y="33691"/>
                    <a:pt x="47835" y="33358"/>
                  </a:cubicBezTo>
                  <a:cubicBezTo>
                    <a:pt x="47734" y="33024"/>
                    <a:pt x="47534" y="32724"/>
                    <a:pt x="47301" y="32591"/>
                  </a:cubicBezTo>
                  <a:cubicBezTo>
                    <a:pt x="46867" y="32424"/>
                    <a:pt x="46567" y="32057"/>
                    <a:pt x="46367" y="31523"/>
                  </a:cubicBezTo>
                  <a:cubicBezTo>
                    <a:pt x="46067" y="30756"/>
                    <a:pt x="46033" y="30055"/>
                    <a:pt x="46333" y="29422"/>
                  </a:cubicBezTo>
                  <a:cubicBezTo>
                    <a:pt x="46467" y="29088"/>
                    <a:pt x="46300" y="28921"/>
                    <a:pt x="46200" y="28855"/>
                  </a:cubicBezTo>
                  <a:cubicBezTo>
                    <a:pt x="46067" y="28754"/>
                    <a:pt x="46033" y="28688"/>
                    <a:pt x="46167" y="28421"/>
                  </a:cubicBezTo>
                  <a:cubicBezTo>
                    <a:pt x="46233" y="28221"/>
                    <a:pt x="46233" y="28021"/>
                    <a:pt x="46167" y="27887"/>
                  </a:cubicBezTo>
                  <a:cubicBezTo>
                    <a:pt x="46067" y="27720"/>
                    <a:pt x="45967" y="27587"/>
                    <a:pt x="45700" y="27554"/>
                  </a:cubicBezTo>
                  <a:cubicBezTo>
                    <a:pt x="45666" y="27554"/>
                    <a:pt x="45633" y="27520"/>
                    <a:pt x="45633" y="27520"/>
                  </a:cubicBezTo>
                  <a:cubicBezTo>
                    <a:pt x="45533" y="27454"/>
                    <a:pt x="45399" y="27420"/>
                    <a:pt x="45299" y="27420"/>
                  </a:cubicBezTo>
                  <a:cubicBezTo>
                    <a:pt x="45133" y="27420"/>
                    <a:pt x="44999" y="27353"/>
                    <a:pt x="44899" y="27020"/>
                  </a:cubicBezTo>
                  <a:cubicBezTo>
                    <a:pt x="44832" y="26686"/>
                    <a:pt x="44966" y="26353"/>
                    <a:pt x="45133" y="25952"/>
                  </a:cubicBezTo>
                  <a:lnTo>
                    <a:pt x="45166" y="25919"/>
                  </a:lnTo>
                  <a:cubicBezTo>
                    <a:pt x="45166" y="25886"/>
                    <a:pt x="45199" y="25852"/>
                    <a:pt x="45199" y="25752"/>
                  </a:cubicBezTo>
                  <a:cubicBezTo>
                    <a:pt x="45566" y="26186"/>
                    <a:pt x="46067" y="26219"/>
                    <a:pt x="46534" y="26253"/>
                  </a:cubicBezTo>
                  <a:lnTo>
                    <a:pt x="46834" y="26253"/>
                  </a:lnTo>
                  <a:cubicBezTo>
                    <a:pt x="47234" y="26253"/>
                    <a:pt x="47534" y="26053"/>
                    <a:pt x="47668" y="25686"/>
                  </a:cubicBezTo>
                  <a:cubicBezTo>
                    <a:pt x="47701" y="25586"/>
                    <a:pt x="47701" y="25452"/>
                    <a:pt x="47701" y="25385"/>
                  </a:cubicBezTo>
                  <a:lnTo>
                    <a:pt x="47835" y="25385"/>
                  </a:lnTo>
                  <a:cubicBezTo>
                    <a:pt x="48001" y="25385"/>
                    <a:pt x="48135" y="25352"/>
                    <a:pt x="48335" y="25219"/>
                  </a:cubicBezTo>
                  <a:cubicBezTo>
                    <a:pt x="48402" y="25185"/>
                    <a:pt x="48502" y="25085"/>
                    <a:pt x="48568" y="25018"/>
                  </a:cubicBezTo>
                  <a:lnTo>
                    <a:pt x="48635" y="24952"/>
                  </a:lnTo>
                  <a:cubicBezTo>
                    <a:pt x="48668" y="24885"/>
                    <a:pt x="48735" y="24885"/>
                    <a:pt x="48869" y="24785"/>
                  </a:cubicBezTo>
                  <a:lnTo>
                    <a:pt x="49135" y="24685"/>
                  </a:lnTo>
                  <a:lnTo>
                    <a:pt x="49202" y="24551"/>
                  </a:lnTo>
                  <a:cubicBezTo>
                    <a:pt x="49236" y="24418"/>
                    <a:pt x="49336" y="24351"/>
                    <a:pt x="49469" y="24218"/>
                  </a:cubicBezTo>
                  <a:cubicBezTo>
                    <a:pt x="49569" y="24084"/>
                    <a:pt x="49703" y="24018"/>
                    <a:pt x="49803" y="23784"/>
                  </a:cubicBezTo>
                  <a:lnTo>
                    <a:pt x="49969" y="23351"/>
                  </a:lnTo>
                  <a:cubicBezTo>
                    <a:pt x="50069" y="23117"/>
                    <a:pt x="50236" y="22750"/>
                    <a:pt x="50170" y="22417"/>
                  </a:cubicBezTo>
                  <a:lnTo>
                    <a:pt x="50170" y="22250"/>
                  </a:lnTo>
                  <a:lnTo>
                    <a:pt x="50170" y="22216"/>
                  </a:lnTo>
                  <a:cubicBezTo>
                    <a:pt x="50069" y="21916"/>
                    <a:pt x="50170" y="21716"/>
                    <a:pt x="50403" y="21516"/>
                  </a:cubicBezTo>
                  <a:lnTo>
                    <a:pt x="50470" y="21416"/>
                  </a:lnTo>
                  <a:cubicBezTo>
                    <a:pt x="50503" y="21383"/>
                    <a:pt x="50503" y="21383"/>
                    <a:pt x="50536" y="21383"/>
                  </a:cubicBezTo>
                  <a:lnTo>
                    <a:pt x="50637" y="21383"/>
                  </a:lnTo>
                  <a:cubicBezTo>
                    <a:pt x="50703" y="21416"/>
                    <a:pt x="50803" y="21449"/>
                    <a:pt x="50870" y="21449"/>
                  </a:cubicBezTo>
                  <a:cubicBezTo>
                    <a:pt x="50938" y="21449"/>
                    <a:pt x="51007" y="21440"/>
                    <a:pt x="51070" y="21427"/>
                  </a:cubicBezTo>
                  <a:lnTo>
                    <a:pt x="51070" y="21427"/>
                  </a:lnTo>
                  <a:cubicBezTo>
                    <a:pt x="51059" y="21433"/>
                    <a:pt x="51057" y="21438"/>
                    <a:pt x="51068" y="21438"/>
                  </a:cubicBezTo>
                  <a:cubicBezTo>
                    <a:pt x="51079" y="21438"/>
                    <a:pt x="51104" y="21433"/>
                    <a:pt x="51147" y="21418"/>
                  </a:cubicBezTo>
                  <a:lnTo>
                    <a:pt x="51147" y="21418"/>
                  </a:lnTo>
                  <a:cubicBezTo>
                    <a:pt x="51177" y="21429"/>
                    <a:pt x="51210" y="21483"/>
                    <a:pt x="51270" y="21483"/>
                  </a:cubicBezTo>
                  <a:cubicBezTo>
                    <a:pt x="51370" y="21516"/>
                    <a:pt x="51470" y="21549"/>
                    <a:pt x="51504" y="21649"/>
                  </a:cubicBezTo>
                  <a:cubicBezTo>
                    <a:pt x="51604" y="21749"/>
                    <a:pt x="51671" y="21850"/>
                    <a:pt x="51837" y="21850"/>
                  </a:cubicBezTo>
                  <a:cubicBezTo>
                    <a:pt x="51937" y="21850"/>
                    <a:pt x="52038" y="21783"/>
                    <a:pt x="52138" y="21683"/>
                  </a:cubicBezTo>
                  <a:lnTo>
                    <a:pt x="52171" y="21583"/>
                  </a:lnTo>
                  <a:lnTo>
                    <a:pt x="52204" y="21583"/>
                  </a:lnTo>
                  <a:cubicBezTo>
                    <a:pt x="52271" y="21549"/>
                    <a:pt x="52304" y="21516"/>
                    <a:pt x="52304" y="21483"/>
                  </a:cubicBezTo>
                  <a:lnTo>
                    <a:pt x="52304" y="21416"/>
                  </a:lnTo>
                  <a:lnTo>
                    <a:pt x="52471" y="21383"/>
                  </a:lnTo>
                  <a:lnTo>
                    <a:pt x="52538" y="21282"/>
                  </a:lnTo>
                  <a:lnTo>
                    <a:pt x="52605" y="21182"/>
                  </a:lnTo>
                  <a:cubicBezTo>
                    <a:pt x="52605" y="21182"/>
                    <a:pt x="52605" y="21116"/>
                    <a:pt x="52671" y="21082"/>
                  </a:cubicBezTo>
                  <a:lnTo>
                    <a:pt x="52705" y="21049"/>
                  </a:lnTo>
                  <a:lnTo>
                    <a:pt x="53005" y="20749"/>
                  </a:lnTo>
                  <a:cubicBezTo>
                    <a:pt x="53038" y="20715"/>
                    <a:pt x="53072" y="20615"/>
                    <a:pt x="53138" y="20549"/>
                  </a:cubicBezTo>
                  <a:lnTo>
                    <a:pt x="53138" y="20515"/>
                  </a:lnTo>
                  <a:cubicBezTo>
                    <a:pt x="53205" y="20449"/>
                    <a:pt x="53338" y="20382"/>
                    <a:pt x="53372" y="20215"/>
                  </a:cubicBezTo>
                  <a:lnTo>
                    <a:pt x="53405" y="20082"/>
                  </a:lnTo>
                  <a:lnTo>
                    <a:pt x="53405" y="19948"/>
                  </a:lnTo>
                  <a:cubicBezTo>
                    <a:pt x="53505" y="19948"/>
                    <a:pt x="53572" y="19915"/>
                    <a:pt x="53672" y="19881"/>
                  </a:cubicBezTo>
                  <a:lnTo>
                    <a:pt x="53805" y="19715"/>
                  </a:lnTo>
                  <a:lnTo>
                    <a:pt x="53805" y="19581"/>
                  </a:lnTo>
                  <a:cubicBezTo>
                    <a:pt x="53972" y="19414"/>
                    <a:pt x="53906" y="19214"/>
                    <a:pt x="53906" y="19081"/>
                  </a:cubicBezTo>
                  <a:lnTo>
                    <a:pt x="53906" y="19014"/>
                  </a:lnTo>
                  <a:cubicBezTo>
                    <a:pt x="54006" y="18947"/>
                    <a:pt x="54172" y="18847"/>
                    <a:pt x="54139" y="18581"/>
                  </a:cubicBezTo>
                  <a:lnTo>
                    <a:pt x="54139" y="18547"/>
                  </a:lnTo>
                  <a:lnTo>
                    <a:pt x="54139" y="18380"/>
                  </a:lnTo>
                  <a:lnTo>
                    <a:pt x="54139" y="18314"/>
                  </a:lnTo>
                  <a:cubicBezTo>
                    <a:pt x="54072" y="18147"/>
                    <a:pt x="54072" y="18013"/>
                    <a:pt x="54206" y="17847"/>
                  </a:cubicBezTo>
                  <a:cubicBezTo>
                    <a:pt x="54339" y="17613"/>
                    <a:pt x="54739" y="17046"/>
                    <a:pt x="54172" y="16379"/>
                  </a:cubicBezTo>
                  <a:cubicBezTo>
                    <a:pt x="54039" y="16212"/>
                    <a:pt x="53972" y="16012"/>
                    <a:pt x="54006" y="15745"/>
                  </a:cubicBezTo>
                  <a:cubicBezTo>
                    <a:pt x="54039" y="15512"/>
                    <a:pt x="53972" y="15245"/>
                    <a:pt x="53805" y="15045"/>
                  </a:cubicBezTo>
                  <a:cubicBezTo>
                    <a:pt x="53572" y="14744"/>
                    <a:pt x="53472" y="14478"/>
                    <a:pt x="53405" y="14077"/>
                  </a:cubicBezTo>
                  <a:cubicBezTo>
                    <a:pt x="53338" y="13510"/>
                    <a:pt x="52838" y="13043"/>
                    <a:pt x="52204" y="13043"/>
                  </a:cubicBezTo>
                  <a:cubicBezTo>
                    <a:pt x="52038" y="13043"/>
                    <a:pt x="51871" y="13077"/>
                    <a:pt x="51737" y="13110"/>
                  </a:cubicBezTo>
                  <a:cubicBezTo>
                    <a:pt x="51637" y="13177"/>
                    <a:pt x="51504" y="13210"/>
                    <a:pt x="51404" y="13210"/>
                  </a:cubicBezTo>
                  <a:cubicBezTo>
                    <a:pt x="51370" y="13210"/>
                    <a:pt x="51304" y="13210"/>
                    <a:pt x="51237" y="13177"/>
                  </a:cubicBezTo>
                  <a:cubicBezTo>
                    <a:pt x="51137" y="13110"/>
                    <a:pt x="51003" y="13077"/>
                    <a:pt x="50837" y="13077"/>
                  </a:cubicBezTo>
                  <a:cubicBezTo>
                    <a:pt x="50570" y="13077"/>
                    <a:pt x="50370" y="13177"/>
                    <a:pt x="50136" y="13343"/>
                  </a:cubicBezTo>
                  <a:cubicBezTo>
                    <a:pt x="49903" y="13444"/>
                    <a:pt x="49736" y="13610"/>
                    <a:pt x="49536" y="13744"/>
                  </a:cubicBezTo>
                  <a:cubicBezTo>
                    <a:pt x="49836" y="13243"/>
                    <a:pt x="50303" y="12943"/>
                    <a:pt x="50703" y="12843"/>
                  </a:cubicBezTo>
                  <a:cubicBezTo>
                    <a:pt x="51137" y="12676"/>
                    <a:pt x="51470" y="12409"/>
                    <a:pt x="51637" y="12009"/>
                  </a:cubicBezTo>
                  <a:cubicBezTo>
                    <a:pt x="51837" y="11576"/>
                    <a:pt x="51837" y="11075"/>
                    <a:pt x="51637" y="10608"/>
                  </a:cubicBezTo>
                  <a:cubicBezTo>
                    <a:pt x="51504" y="10341"/>
                    <a:pt x="51370" y="10008"/>
                    <a:pt x="51003" y="9841"/>
                  </a:cubicBezTo>
                  <a:cubicBezTo>
                    <a:pt x="50837" y="9741"/>
                    <a:pt x="50703" y="9741"/>
                    <a:pt x="50570" y="9741"/>
                  </a:cubicBezTo>
                  <a:cubicBezTo>
                    <a:pt x="50503" y="9741"/>
                    <a:pt x="50470" y="9741"/>
                    <a:pt x="50370" y="9774"/>
                  </a:cubicBezTo>
                  <a:cubicBezTo>
                    <a:pt x="50336" y="9708"/>
                    <a:pt x="50236" y="9674"/>
                    <a:pt x="50170" y="9574"/>
                  </a:cubicBezTo>
                  <a:lnTo>
                    <a:pt x="50170" y="9507"/>
                  </a:lnTo>
                  <a:cubicBezTo>
                    <a:pt x="50170" y="9374"/>
                    <a:pt x="50136" y="9207"/>
                    <a:pt x="49903" y="9074"/>
                  </a:cubicBezTo>
                  <a:cubicBezTo>
                    <a:pt x="49669" y="8940"/>
                    <a:pt x="49569" y="8740"/>
                    <a:pt x="49502" y="8507"/>
                  </a:cubicBezTo>
                  <a:lnTo>
                    <a:pt x="49402" y="8340"/>
                  </a:lnTo>
                  <a:cubicBezTo>
                    <a:pt x="49302" y="8040"/>
                    <a:pt x="49069" y="7839"/>
                    <a:pt x="48802" y="7706"/>
                  </a:cubicBezTo>
                  <a:cubicBezTo>
                    <a:pt x="48702" y="7673"/>
                    <a:pt x="48635" y="7606"/>
                    <a:pt x="48635" y="7573"/>
                  </a:cubicBezTo>
                  <a:cubicBezTo>
                    <a:pt x="48635" y="7539"/>
                    <a:pt x="48635" y="7439"/>
                    <a:pt x="48668" y="7372"/>
                  </a:cubicBezTo>
                  <a:cubicBezTo>
                    <a:pt x="48702" y="7272"/>
                    <a:pt x="48735" y="7172"/>
                    <a:pt x="48802" y="7072"/>
                  </a:cubicBezTo>
                  <a:cubicBezTo>
                    <a:pt x="48869" y="6772"/>
                    <a:pt x="48835" y="6572"/>
                    <a:pt x="48735" y="6405"/>
                  </a:cubicBezTo>
                  <a:cubicBezTo>
                    <a:pt x="48635" y="6238"/>
                    <a:pt x="48402" y="6105"/>
                    <a:pt x="48168" y="6105"/>
                  </a:cubicBezTo>
                  <a:cubicBezTo>
                    <a:pt x="48135" y="6105"/>
                    <a:pt x="48035" y="6105"/>
                    <a:pt x="47968" y="6072"/>
                  </a:cubicBezTo>
                  <a:cubicBezTo>
                    <a:pt x="47968" y="6038"/>
                    <a:pt x="48001" y="5905"/>
                    <a:pt x="48001" y="5838"/>
                  </a:cubicBezTo>
                  <a:cubicBezTo>
                    <a:pt x="48168" y="5238"/>
                    <a:pt x="48335" y="4537"/>
                    <a:pt x="47835" y="3837"/>
                  </a:cubicBezTo>
                  <a:cubicBezTo>
                    <a:pt x="47701" y="3603"/>
                    <a:pt x="47501" y="3503"/>
                    <a:pt x="47368" y="3403"/>
                  </a:cubicBezTo>
                  <a:cubicBezTo>
                    <a:pt x="47301" y="3370"/>
                    <a:pt x="47201" y="3270"/>
                    <a:pt x="47134" y="3236"/>
                  </a:cubicBezTo>
                  <a:cubicBezTo>
                    <a:pt x="46901" y="3069"/>
                    <a:pt x="46700" y="2936"/>
                    <a:pt x="46500" y="2936"/>
                  </a:cubicBezTo>
                  <a:cubicBezTo>
                    <a:pt x="46333" y="2936"/>
                    <a:pt x="46167" y="3036"/>
                    <a:pt x="45967" y="3169"/>
                  </a:cubicBezTo>
                  <a:cubicBezTo>
                    <a:pt x="45866" y="3236"/>
                    <a:pt x="45800" y="3236"/>
                    <a:pt x="45733" y="3236"/>
                  </a:cubicBezTo>
                  <a:cubicBezTo>
                    <a:pt x="45666" y="3236"/>
                    <a:pt x="45566" y="3203"/>
                    <a:pt x="45399" y="3069"/>
                  </a:cubicBezTo>
                  <a:cubicBezTo>
                    <a:pt x="45066" y="2869"/>
                    <a:pt x="44732" y="2602"/>
                    <a:pt x="44332" y="2602"/>
                  </a:cubicBezTo>
                  <a:cubicBezTo>
                    <a:pt x="44165" y="2602"/>
                    <a:pt x="43965" y="2669"/>
                    <a:pt x="43798" y="2736"/>
                  </a:cubicBezTo>
                  <a:cubicBezTo>
                    <a:pt x="43732" y="2736"/>
                    <a:pt x="43698" y="2736"/>
                    <a:pt x="43665" y="2702"/>
                  </a:cubicBezTo>
                  <a:cubicBezTo>
                    <a:pt x="43465" y="2569"/>
                    <a:pt x="43298" y="2536"/>
                    <a:pt x="43131" y="2536"/>
                  </a:cubicBezTo>
                  <a:cubicBezTo>
                    <a:pt x="42831" y="2536"/>
                    <a:pt x="42564" y="2669"/>
                    <a:pt x="42331" y="2936"/>
                  </a:cubicBezTo>
                  <a:cubicBezTo>
                    <a:pt x="42164" y="3169"/>
                    <a:pt x="41964" y="3303"/>
                    <a:pt x="41730" y="3303"/>
                  </a:cubicBezTo>
                  <a:lnTo>
                    <a:pt x="41463" y="3303"/>
                  </a:lnTo>
                  <a:cubicBezTo>
                    <a:pt x="41230" y="3303"/>
                    <a:pt x="41030" y="3370"/>
                    <a:pt x="40863" y="3503"/>
                  </a:cubicBezTo>
                  <a:cubicBezTo>
                    <a:pt x="40696" y="3536"/>
                    <a:pt x="40463" y="3570"/>
                    <a:pt x="40363" y="3770"/>
                  </a:cubicBezTo>
                  <a:cubicBezTo>
                    <a:pt x="40296" y="3970"/>
                    <a:pt x="40196" y="4003"/>
                    <a:pt x="40062" y="4003"/>
                  </a:cubicBezTo>
                  <a:cubicBezTo>
                    <a:pt x="39996" y="4003"/>
                    <a:pt x="39896" y="4003"/>
                    <a:pt x="39829" y="3970"/>
                  </a:cubicBezTo>
                  <a:lnTo>
                    <a:pt x="39062" y="3970"/>
                  </a:lnTo>
                  <a:cubicBezTo>
                    <a:pt x="38962" y="3970"/>
                    <a:pt x="38828" y="3903"/>
                    <a:pt x="38661" y="3770"/>
                  </a:cubicBezTo>
                  <a:cubicBezTo>
                    <a:pt x="38628" y="3737"/>
                    <a:pt x="38528" y="3703"/>
                    <a:pt x="38461" y="3670"/>
                  </a:cubicBezTo>
                  <a:lnTo>
                    <a:pt x="38528" y="3570"/>
                  </a:lnTo>
                  <a:cubicBezTo>
                    <a:pt x="38728" y="3370"/>
                    <a:pt x="38861" y="3069"/>
                    <a:pt x="38495" y="2669"/>
                  </a:cubicBezTo>
                  <a:cubicBezTo>
                    <a:pt x="38328" y="2502"/>
                    <a:pt x="38161" y="2469"/>
                    <a:pt x="37994" y="2402"/>
                  </a:cubicBezTo>
                  <a:cubicBezTo>
                    <a:pt x="37894" y="2402"/>
                    <a:pt x="37827" y="2369"/>
                    <a:pt x="37794" y="2369"/>
                  </a:cubicBezTo>
                  <a:cubicBezTo>
                    <a:pt x="37661" y="2235"/>
                    <a:pt x="37494" y="2169"/>
                    <a:pt x="37360" y="2135"/>
                  </a:cubicBezTo>
                  <a:cubicBezTo>
                    <a:pt x="37327" y="2135"/>
                    <a:pt x="37294" y="2069"/>
                    <a:pt x="37227" y="2069"/>
                  </a:cubicBezTo>
                  <a:lnTo>
                    <a:pt x="37127" y="2069"/>
                  </a:lnTo>
                  <a:cubicBezTo>
                    <a:pt x="37060" y="2069"/>
                    <a:pt x="37027" y="2069"/>
                    <a:pt x="36960" y="2035"/>
                  </a:cubicBezTo>
                  <a:lnTo>
                    <a:pt x="36893" y="2002"/>
                  </a:lnTo>
                  <a:cubicBezTo>
                    <a:pt x="36793" y="1902"/>
                    <a:pt x="36660" y="1869"/>
                    <a:pt x="36493" y="1802"/>
                  </a:cubicBezTo>
                  <a:cubicBezTo>
                    <a:pt x="36460" y="1735"/>
                    <a:pt x="36360" y="1735"/>
                    <a:pt x="36326" y="1735"/>
                  </a:cubicBezTo>
                  <a:cubicBezTo>
                    <a:pt x="36326" y="1735"/>
                    <a:pt x="36293" y="1735"/>
                    <a:pt x="36293" y="1635"/>
                  </a:cubicBezTo>
                  <a:cubicBezTo>
                    <a:pt x="36293" y="1568"/>
                    <a:pt x="36226" y="1535"/>
                    <a:pt x="36226" y="1502"/>
                  </a:cubicBezTo>
                  <a:cubicBezTo>
                    <a:pt x="36226" y="1468"/>
                    <a:pt x="36193" y="1402"/>
                    <a:pt x="36193" y="1368"/>
                  </a:cubicBezTo>
                  <a:cubicBezTo>
                    <a:pt x="36160" y="1201"/>
                    <a:pt x="36126" y="1035"/>
                    <a:pt x="35959" y="868"/>
                  </a:cubicBezTo>
                  <a:cubicBezTo>
                    <a:pt x="35826" y="801"/>
                    <a:pt x="35726" y="734"/>
                    <a:pt x="35626" y="701"/>
                  </a:cubicBezTo>
                  <a:cubicBezTo>
                    <a:pt x="35559" y="701"/>
                    <a:pt x="35526" y="668"/>
                    <a:pt x="35459" y="634"/>
                  </a:cubicBezTo>
                  <a:cubicBezTo>
                    <a:pt x="35059" y="468"/>
                    <a:pt x="34725" y="334"/>
                    <a:pt x="34325" y="234"/>
                  </a:cubicBezTo>
                  <a:cubicBezTo>
                    <a:pt x="34292" y="234"/>
                    <a:pt x="34191" y="201"/>
                    <a:pt x="34125" y="167"/>
                  </a:cubicBezTo>
                  <a:lnTo>
                    <a:pt x="33858" y="34"/>
                  </a:lnTo>
                  <a:cubicBezTo>
                    <a:pt x="33825" y="34"/>
                    <a:pt x="33724" y="1"/>
                    <a:pt x="33691" y="1"/>
                  </a:cubicBezTo>
                  <a:close/>
                </a:path>
              </a:pathLst>
            </a:custGeom>
            <a:solidFill>
              <a:schemeClr val="lt1"/>
            </a:solidFill>
            <a:ln>
              <a:noFill/>
            </a:ln>
            <a:effectLst>
              <a:outerShdw blurRad="57150" rotWithShape="0" algn="bl" dir="5400000" dist="19050">
                <a:srgbClr val="000000">
                  <a:alpha val="33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51"/>
            <p:cNvSpPr/>
            <p:nvPr/>
          </p:nvSpPr>
          <p:spPr>
            <a:xfrm>
              <a:off x="3640275" y="3043450"/>
              <a:ext cx="143450" cy="175150"/>
            </a:xfrm>
            <a:custGeom>
              <a:rect b="b" l="l" r="r" t="t"/>
              <a:pathLst>
                <a:path extrusionOk="0" h="7006" w="5738">
                  <a:moveTo>
                    <a:pt x="4604" y="1"/>
                  </a:moveTo>
                  <a:cubicBezTo>
                    <a:pt x="4504" y="1"/>
                    <a:pt x="4370" y="34"/>
                    <a:pt x="4237" y="167"/>
                  </a:cubicBezTo>
                  <a:cubicBezTo>
                    <a:pt x="3736" y="234"/>
                    <a:pt x="3203" y="368"/>
                    <a:pt x="2869" y="901"/>
                  </a:cubicBezTo>
                  <a:cubicBezTo>
                    <a:pt x="2569" y="1001"/>
                    <a:pt x="2535" y="1235"/>
                    <a:pt x="2435" y="1368"/>
                  </a:cubicBezTo>
                  <a:cubicBezTo>
                    <a:pt x="2435" y="1402"/>
                    <a:pt x="2435" y="1435"/>
                    <a:pt x="2402" y="1435"/>
                  </a:cubicBezTo>
                  <a:lnTo>
                    <a:pt x="2269" y="1835"/>
                  </a:lnTo>
                  <a:cubicBezTo>
                    <a:pt x="2102" y="2369"/>
                    <a:pt x="1902" y="2869"/>
                    <a:pt x="1435" y="3103"/>
                  </a:cubicBezTo>
                  <a:cubicBezTo>
                    <a:pt x="868" y="3436"/>
                    <a:pt x="701" y="3937"/>
                    <a:pt x="567" y="4504"/>
                  </a:cubicBezTo>
                  <a:cubicBezTo>
                    <a:pt x="534" y="4704"/>
                    <a:pt x="501" y="4871"/>
                    <a:pt x="534" y="5104"/>
                  </a:cubicBezTo>
                  <a:cubicBezTo>
                    <a:pt x="534" y="5338"/>
                    <a:pt x="501" y="5505"/>
                    <a:pt x="367" y="5571"/>
                  </a:cubicBezTo>
                  <a:cubicBezTo>
                    <a:pt x="134" y="5738"/>
                    <a:pt x="100" y="6005"/>
                    <a:pt x="67" y="6205"/>
                  </a:cubicBezTo>
                  <a:cubicBezTo>
                    <a:pt x="67" y="6339"/>
                    <a:pt x="34" y="6405"/>
                    <a:pt x="0" y="6505"/>
                  </a:cubicBezTo>
                  <a:lnTo>
                    <a:pt x="0" y="6739"/>
                  </a:lnTo>
                  <a:cubicBezTo>
                    <a:pt x="0" y="6806"/>
                    <a:pt x="67" y="6906"/>
                    <a:pt x="334" y="7006"/>
                  </a:cubicBezTo>
                  <a:lnTo>
                    <a:pt x="601" y="7006"/>
                  </a:lnTo>
                  <a:lnTo>
                    <a:pt x="734" y="6972"/>
                  </a:lnTo>
                  <a:cubicBezTo>
                    <a:pt x="768" y="6906"/>
                    <a:pt x="868" y="6872"/>
                    <a:pt x="901" y="6839"/>
                  </a:cubicBezTo>
                  <a:cubicBezTo>
                    <a:pt x="1034" y="6739"/>
                    <a:pt x="1168" y="6672"/>
                    <a:pt x="1235" y="6672"/>
                  </a:cubicBezTo>
                  <a:cubicBezTo>
                    <a:pt x="1268" y="6672"/>
                    <a:pt x="1368" y="6705"/>
                    <a:pt x="1435" y="6806"/>
                  </a:cubicBezTo>
                  <a:lnTo>
                    <a:pt x="1668" y="6872"/>
                  </a:lnTo>
                  <a:cubicBezTo>
                    <a:pt x="1702" y="6872"/>
                    <a:pt x="1735" y="6872"/>
                    <a:pt x="1768" y="6839"/>
                  </a:cubicBezTo>
                  <a:cubicBezTo>
                    <a:pt x="1835" y="6872"/>
                    <a:pt x="1835" y="6906"/>
                    <a:pt x="1902" y="6906"/>
                  </a:cubicBezTo>
                  <a:lnTo>
                    <a:pt x="2002" y="6972"/>
                  </a:lnTo>
                  <a:lnTo>
                    <a:pt x="2068" y="6972"/>
                  </a:lnTo>
                  <a:cubicBezTo>
                    <a:pt x="2102" y="6972"/>
                    <a:pt x="2202" y="6972"/>
                    <a:pt x="2235" y="6906"/>
                  </a:cubicBezTo>
                  <a:cubicBezTo>
                    <a:pt x="2435" y="6839"/>
                    <a:pt x="2569" y="6639"/>
                    <a:pt x="2602" y="6339"/>
                  </a:cubicBezTo>
                  <a:cubicBezTo>
                    <a:pt x="2602" y="6305"/>
                    <a:pt x="2602" y="6238"/>
                    <a:pt x="2736" y="6205"/>
                  </a:cubicBezTo>
                  <a:cubicBezTo>
                    <a:pt x="3036" y="6138"/>
                    <a:pt x="3236" y="5938"/>
                    <a:pt x="3403" y="5805"/>
                  </a:cubicBezTo>
                  <a:cubicBezTo>
                    <a:pt x="3536" y="5671"/>
                    <a:pt x="3670" y="5538"/>
                    <a:pt x="3836" y="5505"/>
                  </a:cubicBezTo>
                  <a:cubicBezTo>
                    <a:pt x="4003" y="5405"/>
                    <a:pt x="4037" y="5238"/>
                    <a:pt x="4070" y="5138"/>
                  </a:cubicBezTo>
                  <a:cubicBezTo>
                    <a:pt x="4070" y="5071"/>
                    <a:pt x="4070" y="5038"/>
                    <a:pt x="4237" y="4971"/>
                  </a:cubicBezTo>
                  <a:cubicBezTo>
                    <a:pt x="4770" y="4704"/>
                    <a:pt x="4837" y="4337"/>
                    <a:pt x="4837" y="4037"/>
                  </a:cubicBezTo>
                  <a:cubicBezTo>
                    <a:pt x="4837" y="3970"/>
                    <a:pt x="4870" y="3903"/>
                    <a:pt x="4904" y="3803"/>
                  </a:cubicBezTo>
                  <a:lnTo>
                    <a:pt x="5004" y="3670"/>
                  </a:lnTo>
                  <a:cubicBezTo>
                    <a:pt x="5204" y="3336"/>
                    <a:pt x="5438" y="3003"/>
                    <a:pt x="5571" y="2636"/>
                  </a:cubicBezTo>
                  <a:cubicBezTo>
                    <a:pt x="5738" y="2202"/>
                    <a:pt x="5504" y="2035"/>
                    <a:pt x="5337" y="1969"/>
                  </a:cubicBezTo>
                  <a:cubicBezTo>
                    <a:pt x="4904" y="1802"/>
                    <a:pt x="4904" y="1702"/>
                    <a:pt x="5004" y="1302"/>
                  </a:cubicBezTo>
                  <a:cubicBezTo>
                    <a:pt x="5037" y="1068"/>
                    <a:pt x="5071" y="835"/>
                    <a:pt x="5037" y="534"/>
                  </a:cubicBezTo>
                  <a:cubicBezTo>
                    <a:pt x="5004" y="101"/>
                    <a:pt x="4770" y="1"/>
                    <a:pt x="4604" y="1"/>
                  </a:cubicBezTo>
                  <a:close/>
                </a:path>
              </a:pathLst>
            </a:custGeom>
            <a:solidFill>
              <a:schemeClr val="lt1"/>
            </a:solidFill>
            <a:ln>
              <a:noFill/>
            </a:ln>
            <a:effectLst>
              <a:outerShdw blurRad="57150" rotWithShape="0" algn="bl" dir="5400000" dist="19050">
                <a:srgbClr val="000000">
                  <a:alpha val="33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51"/>
            <p:cNvSpPr/>
            <p:nvPr/>
          </p:nvSpPr>
          <p:spPr>
            <a:xfrm>
              <a:off x="3483500" y="2446350"/>
              <a:ext cx="99250" cy="150975"/>
            </a:xfrm>
            <a:custGeom>
              <a:rect b="b" l="l" r="r" t="t"/>
              <a:pathLst>
                <a:path extrusionOk="0" h="6039" w="3970">
                  <a:moveTo>
                    <a:pt x="1601" y="1"/>
                  </a:moveTo>
                  <a:cubicBezTo>
                    <a:pt x="1468" y="1"/>
                    <a:pt x="1334" y="34"/>
                    <a:pt x="1201" y="101"/>
                  </a:cubicBezTo>
                  <a:cubicBezTo>
                    <a:pt x="1134" y="201"/>
                    <a:pt x="1001" y="268"/>
                    <a:pt x="934" y="368"/>
                  </a:cubicBezTo>
                  <a:cubicBezTo>
                    <a:pt x="534" y="635"/>
                    <a:pt x="134" y="1002"/>
                    <a:pt x="34" y="1602"/>
                  </a:cubicBezTo>
                  <a:lnTo>
                    <a:pt x="34" y="2236"/>
                  </a:lnTo>
                  <a:cubicBezTo>
                    <a:pt x="0" y="2436"/>
                    <a:pt x="100" y="2603"/>
                    <a:pt x="167" y="2736"/>
                  </a:cubicBezTo>
                  <a:lnTo>
                    <a:pt x="267" y="2870"/>
                  </a:lnTo>
                  <a:cubicBezTo>
                    <a:pt x="467" y="3237"/>
                    <a:pt x="534" y="3503"/>
                    <a:pt x="434" y="3837"/>
                  </a:cubicBezTo>
                  <a:cubicBezTo>
                    <a:pt x="334" y="4004"/>
                    <a:pt x="334" y="4204"/>
                    <a:pt x="534" y="4504"/>
                  </a:cubicBezTo>
                  <a:cubicBezTo>
                    <a:pt x="634" y="4571"/>
                    <a:pt x="667" y="4704"/>
                    <a:pt x="701" y="4871"/>
                  </a:cubicBezTo>
                  <a:cubicBezTo>
                    <a:pt x="867" y="5538"/>
                    <a:pt x="1601" y="6039"/>
                    <a:pt x="2335" y="6039"/>
                  </a:cubicBezTo>
                  <a:cubicBezTo>
                    <a:pt x="2602" y="6039"/>
                    <a:pt x="2802" y="6005"/>
                    <a:pt x="3002" y="5872"/>
                  </a:cubicBezTo>
                  <a:lnTo>
                    <a:pt x="3036" y="5838"/>
                  </a:lnTo>
                  <a:cubicBezTo>
                    <a:pt x="3136" y="5772"/>
                    <a:pt x="3169" y="5738"/>
                    <a:pt x="3202" y="5738"/>
                  </a:cubicBezTo>
                  <a:lnTo>
                    <a:pt x="3303" y="5738"/>
                  </a:lnTo>
                  <a:cubicBezTo>
                    <a:pt x="3636" y="5738"/>
                    <a:pt x="3870" y="5505"/>
                    <a:pt x="3936" y="5105"/>
                  </a:cubicBezTo>
                  <a:cubicBezTo>
                    <a:pt x="3970" y="4671"/>
                    <a:pt x="3936" y="4237"/>
                    <a:pt x="3770" y="3937"/>
                  </a:cubicBezTo>
                  <a:cubicBezTo>
                    <a:pt x="3669" y="3770"/>
                    <a:pt x="3669" y="3704"/>
                    <a:pt x="3770" y="3537"/>
                  </a:cubicBezTo>
                  <a:lnTo>
                    <a:pt x="3770" y="3437"/>
                  </a:lnTo>
                  <a:lnTo>
                    <a:pt x="3770" y="3237"/>
                  </a:lnTo>
                  <a:lnTo>
                    <a:pt x="3703" y="3170"/>
                  </a:lnTo>
                  <a:lnTo>
                    <a:pt x="3669" y="3070"/>
                  </a:lnTo>
                  <a:cubicBezTo>
                    <a:pt x="3636" y="2936"/>
                    <a:pt x="3536" y="2770"/>
                    <a:pt x="3369" y="2669"/>
                  </a:cubicBezTo>
                  <a:cubicBezTo>
                    <a:pt x="3369" y="2669"/>
                    <a:pt x="3336" y="2669"/>
                    <a:pt x="3369" y="2569"/>
                  </a:cubicBezTo>
                  <a:cubicBezTo>
                    <a:pt x="3636" y="1535"/>
                    <a:pt x="2869" y="568"/>
                    <a:pt x="2035" y="101"/>
                  </a:cubicBezTo>
                  <a:cubicBezTo>
                    <a:pt x="1868" y="34"/>
                    <a:pt x="1701" y="1"/>
                    <a:pt x="1601" y="1"/>
                  </a:cubicBezTo>
                  <a:close/>
                </a:path>
              </a:pathLst>
            </a:custGeom>
            <a:solidFill>
              <a:schemeClr val="lt1"/>
            </a:solidFill>
            <a:ln>
              <a:noFill/>
            </a:ln>
            <a:effectLst>
              <a:outerShdw blurRad="57150" rotWithShape="0" algn="bl" dir="5400000" dist="19050">
                <a:srgbClr val="000000">
                  <a:alpha val="33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51"/>
            <p:cNvSpPr/>
            <p:nvPr/>
          </p:nvSpPr>
          <p:spPr>
            <a:xfrm>
              <a:off x="3061525" y="1989375"/>
              <a:ext cx="160150" cy="135125"/>
            </a:xfrm>
            <a:custGeom>
              <a:rect b="b" l="l" r="r" t="t"/>
              <a:pathLst>
                <a:path extrusionOk="0" h="5405" w="6406">
                  <a:moveTo>
                    <a:pt x="5905" y="0"/>
                  </a:moveTo>
                  <a:cubicBezTo>
                    <a:pt x="5805" y="0"/>
                    <a:pt x="5705" y="34"/>
                    <a:pt x="5638" y="34"/>
                  </a:cubicBezTo>
                  <a:lnTo>
                    <a:pt x="5538" y="34"/>
                  </a:lnTo>
                  <a:cubicBezTo>
                    <a:pt x="5504" y="34"/>
                    <a:pt x="5471" y="100"/>
                    <a:pt x="5404" y="100"/>
                  </a:cubicBezTo>
                  <a:cubicBezTo>
                    <a:pt x="5238" y="167"/>
                    <a:pt x="4971" y="267"/>
                    <a:pt x="4871" y="534"/>
                  </a:cubicBezTo>
                  <a:cubicBezTo>
                    <a:pt x="4837" y="567"/>
                    <a:pt x="4804" y="634"/>
                    <a:pt x="4704" y="667"/>
                  </a:cubicBezTo>
                  <a:cubicBezTo>
                    <a:pt x="4670" y="701"/>
                    <a:pt x="4637" y="767"/>
                    <a:pt x="4570" y="767"/>
                  </a:cubicBezTo>
                  <a:cubicBezTo>
                    <a:pt x="4504" y="801"/>
                    <a:pt x="4404" y="867"/>
                    <a:pt x="4370" y="934"/>
                  </a:cubicBezTo>
                  <a:cubicBezTo>
                    <a:pt x="4337" y="968"/>
                    <a:pt x="4304" y="1001"/>
                    <a:pt x="4203" y="1034"/>
                  </a:cubicBezTo>
                  <a:lnTo>
                    <a:pt x="4137" y="1134"/>
                  </a:lnTo>
                  <a:cubicBezTo>
                    <a:pt x="3903" y="1334"/>
                    <a:pt x="3803" y="1601"/>
                    <a:pt x="3703" y="1835"/>
                  </a:cubicBezTo>
                  <a:cubicBezTo>
                    <a:pt x="3620" y="1818"/>
                    <a:pt x="3570" y="1810"/>
                    <a:pt x="3536" y="1810"/>
                  </a:cubicBezTo>
                  <a:cubicBezTo>
                    <a:pt x="3503" y="1810"/>
                    <a:pt x="3486" y="1818"/>
                    <a:pt x="3470" y="1835"/>
                  </a:cubicBezTo>
                  <a:cubicBezTo>
                    <a:pt x="3370" y="1868"/>
                    <a:pt x="3236" y="1935"/>
                    <a:pt x="3136" y="2002"/>
                  </a:cubicBezTo>
                  <a:cubicBezTo>
                    <a:pt x="2969" y="2102"/>
                    <a:pt x="2903" y="2268"/>
                    <a:pt x="2903" y="2335"/>
                  </a:cubicBezTo>
                  <a:cubicBezTo>
                    <a:pt x="2903" y="2335"/>
                    <a:pt x="2903" y="2369"/>
                    <a:pt x="2869" y="2369"/>
                  </a:cubicBezTo>
                  <a:cubicBezTo>
                    <a:pt x="2836" y="2435"/>
                    <a:pt x="2736" y="2469"/>
                    <a:pt x="2669" y="2602"/>
                  </a:cubicBezTo>
                  <a:cubicBezTo>
                    <a:pt x="2636" y="2602"/>
                    <a:pt x="2569" y="2602"/>
                    <a:pt x="2569" y="2635"/>
                  </a:cubicBezTo>
                  <a:cubicBezTo>
                    <a:pt x="2536" y="2669"/>
                    <a:pt x="2502" y="2669"/>
                    <a:pt x="2469" y="2702"/>
                  </a:cubicBezTo>
                  <a:cubicBezTo>
                    <a:pt x="2402" y="2769"/>
                    <a:pt x="2335" y="2769"/>
                    <a:pt x="2202" y="2769"/>
                  </a:cubicBezTo>
                  <a:cubicBezTo>
                    <a:pt x="2135" y="2769"/>
                    <a:pt x="2002" y="2769"/>
                    <a:pt x="1902" y="2802"/>
                  </a:cubicBezTo>
                  <a:cubicBezTo>
                    <a:pt x="1735" y="2836"/>
                    <a:pt x="1635" y="2969"/>
                    <a:pt x="1568" y="3036"/>
                  </a:cubicBezTo>
                  <a:lnTo>
                    <a:pt x="1535" y="3069"/>
                  </a:lnTo>
                  <a:lnTo>
                    <a:pt x="1035" y="3069"/>
                  </a:lnTo>
                  <a:cubicBezTo>
                    <a:pt x="968" y="3036"/>
                    <a:pt x="901" y="3036"/>
                    <a:pt x="834" y="3036"/>
                  </a:cubicBezTo>
                  <a:cubicBezTo>
                    <a:pt x="801" y="3036"/>
                    <a:pt x="734" y="3036"/>
                    <a:pt x="634" y="3069"/>
                  </a:cubicBezTo>
                  <a:cubicBezTo>
                    <a:pt x="467" y="3169"/>
                    <a:pt x="167" y="3336"/>
                    <a:pt x="34" y="3669"/>
                  </a:cubicBezTo>
                  <a:cubicBezTo>
                    <a:pt x="0" y="3870"/>
                    <a:pt x="34" y="4036"/>
                    <a:pt x="67" y="4136"/>
                  </a:cubicBezTo>
                  <a:cubicBezTo>
                    <a:pt x="134" y="4170"/>
                    <a:pt x="134" y="4270"/>
                    <a:pt x="134" y="4303"/>
                  </a:cubicBezTo>
                  <a:lnTo>
                    <a:pt x="134" y="4470"/>
                  </a:lnTo>
                  <a:lnTo>
                    <a:pt x="134" y="4603"/>
                  </a:lnTo>
                  <a:cubicBezTo>
                    <a:pt x="134" y="4704"/>
                    <a:pt x="134" y="4937"/>
                    <a:pt x="334" y="5104"/>
                  </a:cubicBezTo>
                  <a:lnTo>
                    <a:pt x="467" y="5137"/>
                  </a:lnTo>
                  <a:cubicBezTo>
                    <a:pt x="668" y="5137"/>
                    <a:pt x="834" y="5204"/>
                    <a:pt x="1035" y="5371"/>
                  </a:cubicBezTo>
                  <a:lnTo>
                    <a:pt x="1168" y="5404"/>
                  </a:lnTo>
                  <a:lnTo>
                    <a:pt x="1301" y="5404"/>
                  </a:lnTo>
                  <a:lnTo>
                    <a:pt x="1401" y="5371"/>
                  </a:lnTo>
                  <a:cubicBezTo>
                    <a:pt x="1468" y="5371"/>
                    <a:pt x="1468" y="5371"/>
                    <a:pt x="1502" y="5337"/>
                  </a:cubicBezTo>
                  <a:cubicBezTo>
                    <a:pt x="1635" y="5304"/>
                    <a:pt x="1802" y="5204"/>
                    <a:pt x="1868" y="5004"/>
                  </a:cubicBezTo>
                  <a:cubicBezTo>
                    <a:pt x="1868" y="4937"/>
                    <a:pt x="1902" y="4837"/>
                    <a:pt x="1902" y="4737"/>
                  </a:cubicBezTo>
                  <a:lnTo>
                    <a:pt x="1902" y="4503"/>
                  </a:lnTo>
                  <a:lnTo>
                    <a:pt x="2235" y="4503"/>
                  </a:lnTo>
                  <a:cubicBezTo>
                    <a:pt x="2502" y="4470"/>
                    <a:pt x="2802" y="4270"/>
                    <a:pt x="2836" y="3803"/>
                  </a:cubicBezTo>
                  <a:lnTo>
                    <a:pt x="3136" y="3803"/>
                  </a:lnTo>
                  <a:cubicBezTo>
                    <a:pt x="3303" y="3770"/>
                    <a:pt x="3403" y="3669"/>
                    <a:pt x="3503" y="3603"/>
                  </a:cubicBezTo>
                  <a:cubicBezTo>
                    <a:pt x="3570" y="3469"/>
                    <a:pt x="3570" y="3303"/>
                    <a:pt x="3536" y="3102"/>
                  </a:cubicBezTo>
                  <a:cubicBezTo>
                    <a:pt x="3703" y="3036"/>
                    <a:pt x="3837" y="2936"/>
                    <a:pt x="3970" y="2802"/>
                  </a:cubicBezTo>
                  <a:lnTo>
                    <a:pt x="4137" y="2802"/>
                  </a:lnTo>
                  <a:cubicBezTo>
                    <a:pt x="4370" y="2802"/>
                    <a:pt x="4570" y="2769"/>
                    <a:pt x="4804" y="2635"/>
                  </a:cubicBezTo>
                  <a:cubicBezTo>
                    <a:pt x="4837" y="2602"/>
                    <a:pt x="4871" y="2602"/>
                    <a:pt x="4971" y="2535"/>
                  </a:cubicBezTo>
                  <a:cubicBezTo>
                    <a:pt x="5071" y="2502"/>
                    <a:pt x="5171" y="2435"/>
                    <a:pt x="5304" y="2335"/>
                  </a:cubicBezTo>
                  <a:lnTo>
                    <a:pt x="5404" y="2202"/>
                  </a:lnTo>
                  <a:cubicBezTo>
                    <a:pt x="5471" y="2135"/>
                    <a:pt x="5538" y="2035"/>
                    <a:pt x="5571" y="2002"/>
                  </a:cubicBezTo>
                  <a:cubicBezTo>
                    <a:pt x="5638" y="1968"/>
                    <a:pt x="5671" y="1968"/>
                    <a:pt x="5705" y="1935"/>
                  </a:cubicBezTo>
                  <a:cubicBezTo>
                    <a:pt x="5838" y="1835"/>
                    <a:pt x="6038" y="1701"/>
                    <a:pt x="6071" y="1501"/>
                  </a:cubicBezTo>
                  <a:lnTo>
                    <a:pt x="6238" y="1134"/>
                  </a:lnTo>
                  <a:cubicBezTo>
                    <a:pt x="6238" y="1101"/>
                    <a:pt x="6305" y="1034"/>
                    <a:pt x="6305" y="1001"/>
                  </a:cubicBezTo>
                  <a:cubicBezTo>
                    <a:pt x="6372" y="767"/>
                    <a:pt x="6405" y="467"/>
                    <a:pt x="6305" y="167"/>
                  </a:cubicBezTo>
                  <a:lnTo>
                    <a:pt x="6238" y="134"/>
                  </a:lnTo>
                  <a:cubicBezTo>
                    <a:pt x="6205" y="100"/>
                    <a:pt x="6071" y="0"/>
                    <a:pt x="5905" y="0"/>
                  </a:cubicBezTo>
                  <a:close/>
                </a:path>
              </a:pathLst>
            </a:custGeom>
            <a:solidFill>
              <a:schemeClr val="lt1"/>
            </a:solidFill>
            <a:ln>
              <a:noFill/>
            </a:ln>
            <a:effectLst>
              <a:outerShdw blurRad="57150" rotWithShape="0" algn="bl" dir="5400000" dist="19050">
                <a:srgbClr val="000000">
                  <a:alpha val="33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51"/>
            <p:cNvSpPr/>
            <p:nvPr/>
          </p:nvSpPr>
          <p:spPr>
            <a:xfrm>
              <a:off x="3250825" y="2255400"/>
              <a:ext cx="50900" cy="75075"/>
            </a:xfrm>
            <a:custGeom>
              <a:rect b="b" l="l" r="r" t="t"/>
              <a:pathLst>
                <a:path extrusionOk="0" h="3003" w="2036">
                  <a:moveTo>
                    <a:pt x="1635" y="0"/>
                  </a:moveTo>
                  <a:cubicBezTo>
                    <a:pt x="1368" y="0"/>
                    <a:pt x="1268" y="167"/>
                    <a:pt x="1135" y="334"/>
                  </a:cubicBezTo>
                  <a:cubicBezTo>
                    <a:pt x="1101" y="367"/>
                    <a:pt x="1101" y="400"/>
                    <a:pt x="1068" y="467"/>
                  </a:cubicBezTo>
                  <a:cubicBezTo>
                    <a:pt x="468" y="634"/>
                    <a:pt x="1" y="1368"/>
                    <a:pt x="101" y="2002"/>
                  </a:cubicBezTo>
                  <a:cubicBezTo>
                    <a:pt x="101" y="2035"/>
                    <a:pt x="134" y="2068"/>
                    <a:pt x="167" y="2168"/>
                  </a:cubicBezTo>
                  <a:cubicBezTo>
                    <a:pt x="134" y="2235"/>
                    <a:pt x="134" y="2335"/>
                    <a:pt x="134" y="2402"/>
                  </a:cubicBezTo>
                  <a:cubicBezTo>
                    <a:pt x="134" y="2635"/>
                    <a:pt x="267" y="2835"/>
                    <a:pt x="468" y="2969"/>
                  </a:cubicBezTo>
                  <a:lnTo>
                    <a:pt x="568" y="2835"/>
                  </a:lnTo>
                  <a:lnTo>
                    <a:pt x="634" y="3002"/>
                  </a:lnTo>
                  <a:cubicBezTo>
                    <a:pt x="834" y="2969"/>
                    <a:pt x="968" y="2802"/>
                    <a:pt x="1068" y="2669"/>
                  </a:cubicBezTo>
                  <a:lnTo>
                    <a:pt x="1101" y="2635"/>
                  </a:lnTo>
                  <a:cubicBezTo>
                    <a:pt x="1435" y="2202"/>
                    <a:pt x="1535" y="1735"/>
                    <a:pt x="1735" y="1301"/>
                  </a:cubicBezTo>
                  <a:cubicBezTo>
                    <a:pt x="1802" y="1001"/>
                    <a:pt x="1902" y="734"/>
                    <a:pt x="2002" y="500"/>
                  </a:cubicBezTo>
                  <a:lnTo>
                    <a:pt x="2035" y="400"/>
                  </a:lnTo>
                  <a:lnTo>
                    <a:pt x="2035" y="300"/>
                  </a:lnTo>
                  <a:lnTo>
                    <a:pt x="1969" y="134"/>
                  </a:lnTo>
                  <a:cubicBezTo>
                    <a:pt x="1835" y="33"/>
                    <a:pt x="1768" y="0"/>
                    <a:pt x="1635" y="0"/>
                  </a:cubicBezTo>
                  <a:close/>
                </a:path>
              </a:pathLst>
            </a:custGeom>
            <a:solidFill>
              <a:schemeClr val="lt1"/>
            </a:solidFill>
            <a:ln>
              <a:noFill/>
            </a:ln>
            <a:effectLst>
              <a:outerShdw blurRad="57150" rotWithShape="0" algn="bl" dir="5400000" dist="19050">
                <a:srgbClr val="000000">
                  <a:alpha val="33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51"/>
            <p:cNvSpPr/>
            <p:nvPr/>
          </p:nvSpPr>
          <p:spPr>
            <a:xfrm>
              <a:off x="3249150" y="2636500"/>
              <a:ext cx="41725" cy="35050"/>
            </a:xfrm>
            <a:custGeom>
              <a:rect b="b" l="l" r="r" t="t"/>
              <a:pathLst>
                <a:path extrusionOk="0" h="1402" w="1669">
                  <a:moveTo>
                    <a:pt x="701" y="0"/>
                  </a:moveTo>
                  <a:cubicBezTo>
                    <a:pt x="468" y="0"/>
                    <a:pt x="301" y="134"/>
                    <a:pt x="134" y="267"/>
                  </a:cubicBezTo>
                  <a:cubicBezTo>
                    <a:pt x="34" y="301"/>
                    <a:pt x="1" y="434"/>
                    <a:pt x="1" y="501"/>
                  </a:cubicBezTo>
                  <a:cubicBezTo>
                    <a:pt x="1" y="634"/>
                    <a:pt x="34" y="734"/>
                    <a:pt x="134" y="801"/>
                  </a:cubicBezTo>
                  <a:cubicBezTo>
                    <a:pt x="201" y="868"/>
                    <a:pt x="334" y="934"/>
                    <a:pt x="468" y="934"/>
                  </a:cubicBezTo>
                  <a:cubicBezTo>
                    <a:pt x="535" y="934"/>
                    <a:pt x="635" y="901"/>
                    <a:pt x="701" y="901"/>
                  </a:cubicBezTo>
                  <a:cubicBezTo>
                    <a:pt x="735" y="901"/>
                    <a:pt x="768" y="834"/>
                    <a:pt x="768" y="834"/>
                  </a:cubicBezTo>
                  <a:cubicBezTo>
                    <a:pt x="835" y="834"/>
                    <a:pt x="901" y="801"/>
                    <a:pt x="901" y="801"/>
                  </a:cubicBezTo>
                  <a:lnTo>
                    <a:pt x="901" y="801"/>
                  </a:lnTo>
                  <a:cubicBezTo>
                    <a:pt x="868" y="934"/>
                    <a:pt x="868" y="1101"/>
                    <a:pt x="968" y="1235"/>
                  </a:cubicBezTo>
                  <a:cubicBezTo>
                    <a:pt x="1002" y="1301"/>
                    <a:pt x="1135" y="1335"/>
                    <a:pt x="1202" y="1401"/>
                  </a:cubicBezTo>
                  <a:lnTo>
                    <a:pt x="1235" y="1401"/>
                  </a:lnTo>
                  <a:cubicBezTo>
                    <a:pt x="1569" y="1401"/>
                    <a:pt x="1602" y="1068"/>
                    <a:pt x="1602" y="968"/>
                  </a:cubicBezTo>
                  <a:lnTo>
                    <a:pt x="1602" y="901"/>
                  </a:lnTo>
                  <a:cubicBezTo>
                    <a:pt x="1669" y="801"/>
                    <a:pt x="1669" y="768"/>
                    <a:pt x="1669" y="667"/>
                  </a:cubicBezTo>
                  <a:lnTo>
                    <a:pt x="1669" y="601"/>
                  </a:lnTo>
                  <a:lnTo>
                    <a:pt x="1669" y="567"/>
                  </a:lnTo>
                  <a:cubicBezTo>
                    <a:pt x="1635" y="501"/>
                    <a:pt x="1669" y="401"/>
                    <a:pt x="1535" y="267"/>
                  </a:cubicBezTo>
                  <a:cubicBezTo>
                    <a:pt x="1502" y="167"/>
                    <a:pt x="1368" y="134"/>
                    <a:pt x="1302" y="134"/>
                  </a:cubicBezTo>
                  <a:cubicBezTo>
                    <a:pt x="1202" y="134"/>
                    <a:pt x="1135" y="100"/>
                    <a:pt x="1002" y="67"/>
                  </a:cubicBezTo>
                  <a:cubicBezTo>
                    <a:pt x="968" y="67"/>
                    <a:pt x="868" y="0"/>
                    <a:pt x="835" y="0"/>
                  </a:cubicBezTo>
                  <a:close/>
                </a:path>
              </a:pathLst>
            </a:custGeom>
            <a:solidFill>
              <a:schemeClr val="lt1"/>
            </a:solidFill>
            <a:ln>
              <a:noFill/>
            </a:ln>
            <a:effectLst>
              <a:outerShdw blurRad="57150" rotWithShape="0" algn="bl" dir="5400000" dist="19050">
                <a:srgbClr val="000000">
                  <a:alpha val="33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85" name="Google Shape;3385;p51"/>
          <p:cNvSpPr txBox="1"/>
          <p:nvPr>
            <p:ph idx="4294967295" type="body"/>
          </p:nvPr>
        </p:nvSpPr>
        <p:spPr>
          <a:xfrm>
            <a:off x="3178675" y="2036150"/>
            <a:ext cx="1060800" cy="183000"/>
          </a:xfrm>
          <a:prstGeom prst="rect">
            <a:avLst/>
          </a:prstGeom>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a:t>Edinburgh</a:t>
            </a:r>
            <a:endParaRPr/>
          </a:p>
        </p:txBody>
      </p:sp>
      <p:sp>
        <p:nvSpPr>
          <p:cNvPr id="3386" name="Google Shape;3386;p51"/>
          <p:cNvSpPr txBox="1"/>
          <p:nvPr>
            <p:ph idx="4294967295" type="body"/>
          </p:nvPr>
        </p:nvSpPr>
        <p:spPr>
          <a:xfrm>
            <a:off x="3178675" y="2504294"/>
            <a:ext cx="1060800" cy="183000"/>
          </a:xfrm>
          <a:prstGeom prst="rect">
            <a:avLst/>
          </a:prstGeom>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a:t>Belfast</a:t>
            </a:r>
            <a:endParaRPr/>
          </a:p>
        </p:txBody>
      </p:sp>
      <p:sp>
        <p:nvSpPr>
          <p:cNvPr id="3387" name="Google Shape;3387;p51"/>
          <p:cNvSpPr txBox="1"/>
          <p:nvPr>
            <p:ph idx="4294967295" type="body"/>
          </p:nvPr>
        </p:nvSpPr>
        <p:spPr>
          <a:xfrm>
            <a:off x="3178675" y="2972438"/>
            <a:ext cx="1060800" cy="183000"/>
          </a:xfrm>
          <a:prstGeom prst="rect">
            <a:avLst/>
          </a:prstGeom>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a:t>Dublin</a:t>
            </a:r>
            <a:endParaRPr/>
          </a:p>
        </p:txBody>
      </p:sp>
      <p:sp>
        <p:nvSpPr>
          <p:cNvPr id="3388" name="Google Shape;3388;p51"/>
          <p:cNvSpPr txBox="1"/>
          <p:nvPr>
            <p:ph idx="4294967295" type="body"/>
          </p:nvPr>
        </p:nvSpPr>
        <p:spPr>
          <a:xfrm>
            <a:off x="3178675" y="3908725"/>
            <a:ext cx="1060800" cy="183000"/>
          </a:xfrm>
          <a:prstGeom prst="rect">
            <a:avLst/>
          </a:prstGeom>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a:t>Bristol</a:t>
            </a:r>
            <a:endParaRPr/>
          </a:p>
        </p:txBody>
      </p:sp>
      <p:sp>
        <p:nvSpPr>
          <p:cNvPr id="3389" name="Google Shape;3389;p51"/>
          <p:cNvSpPr txBox="1"/>
          <p:nvPr>
            <p:ph idx="4294967295" type="body"/>
          </p:nvPr>
        </p:nvSpPr>
        <p:spPr>
          <a:xfrm>
            <a:off x="3178675" y="3440582"/>
            <a:ext cx="1060800" cy="183000"/>
          </a:xfrm>
          <a:prstGeom prst="rect">
            <a:avLst/>
          </a:prstGeom>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a:t>London</a:t>
            </a:r>
            <a:endParaRPr/>
          </a:p>
        </p:txBody>
      </p:sp>
      <p:cxnSp>
        <p:nvCxnSpPr>
          <p:cNvPr id="3390" name="Google Shape;3390;p51"/>
          <p:cNvCxnSpPr>
            <a:stCxn id="3385" idx="1"/>
            <a:endCxn id="3391" idx="0"/>
          </p:cNvCxnSpPr>
          <p:nvPr/>
        </p:nvCxnSpPr>
        <p:spPr>
          <a:xfrm flipH="1">
            <a:off x="1913575" y="2127650"/>
            <a:ext cx="1265100" cy="595800"/>
          </a:xfrm>
          <a:prstGeom prst="bentConnector2">
            <a:avLst/>
          </a:prstGeom>
          <a:noFill/>
          <a:ln cap="flat" cmpd="sng" w="19050">
            <a:solidFill>
              <a:schemeClr val="lt2"/>
            </a:solidFill>
            <a:prstDash val="solid"/>
            <a:round/>
            <a:headEnd len="med" w="med" type="none"/>
            <a:tailEnd len="med" w="med" type="none"/>
          </a:ln>
        </p:spPr>
      </p:cxnSp>
      <p:sp>
        <p:nvSpPr>
          <p:cNvPr id="3391" name="Google Shape;3391;p51"/>
          <p:cNvSpPr/>
          <p:nvPr/>
        </p:nvSpPr>
        <p:spPr>
          <a:xfrm>
            <a:off x="1868459" y="2723382"/>
            <a:ext cx="90300" cy="903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51"/>
          <p:cNvSpPr/>
          <p:nvPr/>
        </p:nvSpPr>
        <p:spPr>
          <a:xfrm>
            <a:off x="2384098" y="3840958"/>
            <a:ext cx="90300" cy="903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393" name="Google Shape;3393;p51"/>
          <p:cNvCxnSpPr>
            <a:stCxn id="3389" idx="1"/>
            <a:endCxn id="3392" idx="3"/>
          </p:cNvCxnSpPr>
          <p:nvPr/>
        </p:nvCxnSpPr>
        <p:spPr>
          <a:xfrm flipH="1">
            <a:off x="2474275" y="3532082"/>
            <a:ext cx="704400" cy="354000"/>
          </a:xfrm>
          <a:prstGeom prst="bentConnector3">
            <a:avLst>
              <a:gd fmla="val 49991" name="adj1"/>
            </a:avLst>
          </a:prstGeom>
          <a:noFill/>
          <a:ln cap="flat" cmpd="sng" w="19050">
            <a:solidFill>
              <a:schemeClr val="lt2"/>
            </a:solidFill>
            <a:prstDash val="solid"/>
            <a:round/>
            <a:headEnd len="med" w="med" type="none"/>
            <a:tailEnd len="med" w="med" type="none"/>
          </a:ln>
        </p:spPr>
      </p:cxnSp>
      <p:sp>
        <p:nvSpPr>
          <p:cNvPr id="3394" name="Google Shape;3394;p51"/>
          <p:cNvSpPr/>
          <p:nvPr/>
        </p:nvSpPr>
        <p:spPr>
          <a:xfrm>
            <a:off x="1440337" y="3455022"/>
            <a:ext cx="90300" cy="903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395" name="Google Shape;3395;p51"/>
          <p:cNvCxnSpPr>
            <a:stCxn id="3394" idx="3"/>
            <a:endCxn id="3387" idx="1"/>
          </p:cNvCxnSpPr>
          <p:nvPr/>
        </p:nvCxnSpPr>
        <p:spPr>
          <a:xfrm flipH="1" rot="10800000">
            <a:off x="1530637" y="3063972"/>
            <a:ext cx="1647900" cy="436200"/>
          </a:xfrm>
          <a:prstGeom prst="bentConnector3">
            <a:avLst>
              <a:gd fmla="val 50004" name="adj1"/>
            </a:avLst>
          </a:prstGeom>
          <a:noFill/>
          <a:ln cap="flat" cmpd="sng" w="19050">
            <a:solidFill>
              <a:schemeClr val="lt2"/>
            </a:solidFill>
            <a:prstDash val="solid"/>
            <a:round/>
            <a:headEnd len="med" w="med" type="none"/>
            <a:tailEnd len="med" w="med" type="none"/>
          </a:ln>
        </p:spPr>
      </p:cxnSp>
      <p:sp>
        <p:nvSpPr>
          <p:cNvPr id="3396" name="Google Shape;3396;p51"/>
          <p:cNvSpPr/>
          <p:nvPr/>
        </p:nvSpPr>
        <p:spPr>
          <a:xfrm>
            <a:off x="1475428" y="3077597"/>
            <a:ext cx="90300" cy="903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397" name="Google Shape;3397;p51"/>
          <p:cNvCxnSpPr>
            <a:stCxn id="3386" idx="1"/>
            <a:endCxn id="3396" idx="3"/>
          </p:cNvCxnSpPr>
          <p:nvPr/>
        </p:nvCxnSpPr>
        <p:spPr>
          <a:xfrm flipH="1">
            <a:off x="1565875" y="2595794"/>
            <a:ext cx="1612800" cy="527100"/>
          </a:xfrm>
          <a:prstGeom prst="bentConnector3">
            <a:avLst>
              <a:gd fmla="val 50005" name="adj1"/>
            </a:avLst>
          </a:prstGeom>
          <a:noFill/>
          <a:ln cap="flat" cmpd="sng" w="19050">
            <a:solidFill>
              <a:schemeClr val="lt2"/>
            </a:solidFill>
            <a:prstDash val="solid"/>
            <a:round/>
            <a:headEnd len="med" w="med" type="none"/>
            <a:tailEnd len="med" w="med" type="none"/>
          </a:ln>
        </p:spPr>
      </p:cxnSp>
      <p:sp>
        <p:nvSpPr>
          <p:cNvPr id="3398" name="Google Shape;3398;p51"/>
          <p:cNvSpPr/>
          <p:nvPr/>
        </p:nvSpPr>
        <p:spPr>
          <a:xfrm>
            <a:off x="2072666" y="3915929"/>
            <a:ext cx="90300" cy="903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399" name="Google Shape;3399;p51"/>
          <p:cNvCxnSpPr>
            <a:stCxn id="3388" idx="1"/>
            <a:endCxn id="3398" idx="2"/>
          </p:cNvCxnSpPr>
          <p:nvPr/>
        </p:nvCxnSpPr>
        <p:spPr>
          <a:xfrm flipH="1">
            <a:off x="2117875" y="4000225"/>
            <a:ext cx="1060800" cy="6000"/>
          </a:xfrm>
          <a:prstGeom prst="bentConnector4">
            <a:avLst>
              <a:gd fmla="val 47875" name="adj1"/>
              <a:gd fmla="val 4068807" name="adj2"/>
            </a:avLst>
          </a:prstGeom>
          <a:noFill/>
          <a:ln cap="flat" cmpd="sng" w="19050">
            <a:solidFill>
              <a:schemeClr val="lt2"/>
            </a:solidFill>
            <a:prstDash val="solid"/>
            <a:round/>
            <a:headEnd len="med" w="med" type="none"/>
            <a:tailEnd len="med" w="med" type="none"/>
          </a:ln>
        </p:spPr>
      </p:cxnSp>
      <p:sp>
        <p:nvSpPr>
          <p:cNvPr id="3400" name="Google Shape;3400;p51"/>
          <p:cNvSpPr txBox="1"/>
          <p:nvPr>
            <p:ph type="title"/>
          </p:nvPr>
        </p:nvSpPr>
        <p:spPr>
          <a:xfrm>
            <a:off x="713250" y="1349525"/>
            <a:ext cx="3858600" cy="36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b="1" lang="en" sz="2200">
                <a:latin typeface="Roboto"/>
                <a:ea typeface="Roboto"/>
                <a:cs typeface="Roboto"/>
                <a:sym typeface="Roboto"/>
              </a:rPr>
              <a:t>England landmarks</a:t>
            </a:r>
            <a:endParaRPr b="1" sz="2200">
              <a:latin typeface="Roboto"/>
              <a:ea typeface="Roboto"/>
              <a:cs typeface="Roboto"/>
              <a:sym typeface="Roboto"/>
            </a:endParaRPr>
          </a:p>
        </p:txBody>
      </p:sp>
      <p:sp>
        <p:nvSpPr>
          <p:cNvPr id="3401" name="Google Shape;3401;p51"/>
          <p:cNvSpPr txBox="1"/>
          <p:nvPr>
            <p:ph type="title"/>
          </p:nvPr>
        </p:nvSpPr>
        <p:spPr>
          <a:xfrm>
            <a:off x="4571850" y="1349525"/>
            <a:ext cx="3858600" cy="36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b="1" lang="en" sz="2200">
                <a:latin typeface="Roboto"/>
                <a:ea typeface="Roboto"/>
                <a:cs typeface="Roboto"/>
                <a:sym typeface="Roboto"/>
              </a:rPr>
              <a:t>Popular traditions</a:t>
            </a:r>
            <a:endParaRPr b="1" sz="2200">
              <a:latin typeface="Roboto"/>
              <a:ea typeface="Roboto"/>
              <a:cs typeface="Roboto"/>
              <a:sym typeface="Roboto"/>
            </a:endParaRPr>
          </a:p>
        </p:txBody>
      </p:sp>
      <p:sp>
        <p:nvSpPr>
          <p:cNvPr id="3402" name="Google Shape;3402;p51"/>
          <p:cNvSpPr txBox="1"/>
          <p:nvPr>
            <p:ph idx="4294967295" type="body"/>
          </p:nvPr>
        </p:nvSpPr>
        <p:spPr>
          <a:xfrm>
            <a:off x="4571850" y="2036150"/>
            <a:ext cx="1476600" cy="183000"/>
          </a:xfrm>
          <a:prstGeom prst="rect">
            <a:avLst/>
          </a:prstGeom>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a:t>Cheese rolling</a:t>
            </a:r>
            <a:endParaRPr/>
          </a:p>
        </p:txBody>
      </p:sp>
      <p:sp>
        <p:nvSpPr>
          <p:cNvPr id="3403" name="Google Shape;3403;p51"/>
          <p:cNvSpPr txBox="1"/>
          <p:nvPr>
            <p:ph idx="4294967295" type="body"/>
          </p:nvPr>
        </p:nvSpPr>
        <p:spPr>
          <a:xfrm>
            <a:off x="4571850" y="2504294"/>
            <a:ext cx="1476600" cy="183000"/>
          </a:xfrm>
          <a:prstGeom prst="rect">
            <a:avLst/>
          </a:prstGeom>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a:t>British dancing</a:t>
            </a:r>
            <a:endParaRPr/>
          </a:p>
        </p:txBody>
      </p:sp>
      <p:sp>
        <p:nvSpPr>
          <p:cNvPr id="3404" name="Google Shape;3404;p51"/>
          <p:cNvSpPr txBox="1"/>
          <p:nvPr>
            <p:ph idx="4294967295" type="body"/>
          </p:nvPr>
        </p:nvSpPr>
        <p:spPr>
          <a:xfrm>
            <a:off x="4571850" y="2972438"/>
            <a:ext cx="1476600" cy="183000"/>
          </a:xfrm>
          <a:prstGeom prst="rect">
            <a:avLst/>
          </a:prstGeom>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a:t>Tea time</a:t>
            </a:r>
            <a:endParaRPr/>
          </a:p>
        </p:txBody>
      </p:sp>
      <p:sp>
        <p:nvSpPr>
          <p:cNvPr id="3405" name="Google Shape;3405;p51"/>
          <p:cNvSpPr txBox="1"/>
          <p:nvPr>
            <p:ph idx="4294967295" type="body"/>
          </p:nvPr>
        </p:nvSpPr>
        <p:spPr>
          <a:xfrm>
            <a:off x="4571850" y="3908725"/>
            <a:ext cx="1476600" cy="183000"/>
          </a:xfrm>
          <a:prstGeom prst="rect">
            <a:avLst/>
          </a:prstGeom>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a:t>Bonfire Night</a:t>
            </a:r>
            <a:endParaRPr/>
          </a:p>
        </p:txBody>
      </p:sp>
      <p:sp>
        <p:nvSpPr>
          <p:cNvPr id="3406" name="Google Shape;3406;p51"/>
          <p:cNvSpPr txBox="1"/>
          <p:nvPr>
            <p:ph idx="4294967295" type="body"/>
          </p:nvPr>
        </p:nvSpPr>
        <p:spPr>
          <a:xfrm>
            <a:off x="4571850" y="3440581"/>
            <a:ext cx="1476600" cy="183000"/>
          </a:xfrm>
          <a:prstGeom prst="rect">
            <a:avLst/>
          </a:prstGeom>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a:t>Going to pub</a:t>
            </a:r>
            <a:endParaRPr/>
          </a:p>
        </p:txBody>
      </p:sp>
      <p:sp>
        <p:nvSpPr>
          <p:cNvPr id="3407" name="Google Shape;3407;p51"/>
          <p:cNvSpPr txBox="1"/>
          <p:nvPr>
            <p:ph idx="4294967295" type="body"/>
          </p:nvPr>
        </p:nvSpPr>
        <p:spPr>
          <a:xfrm>
            <a:off x="7884500" y="2036150"/>
            <a:ext cx="546300" cy="183000"/>
          </a:xfrm>
          <a:prstGeom prst="rect">
            <a:avLst/>
          </a:prstGeom>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b="1" lang="en"/>
              <a:t>25%</a:t>
            </a:r>
            <a:endParaRPr b="1"/>
          </a:p>
        </p:txBody>
      </p:sp>
      <p:sp>
        <p:nvSpPr>
          <p:cNvPr id="3408" name="Google Shape;3408;p51"/>
          <p:cNvSpPr txBox="1"/>
          <p:nvPr>
            <p:ph idx="4294967295" type="body"/>
          </p:nvPr>
        </p:nvSpPr>
        <p:spPr>
          <a:xfrm>
            <a:off x="7884500" y="3908725"/>
            <a:ext cx="546300" cy="183000"/>
          </a:xfrm>
          <a:prstGeom prst="rect">
            <a:avLst/>
          </a:prstGeom>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b="1" lang="en"/>
              <a:t>3</a:t>
            </a:r>
            <a:r>
              <a:rPr b="1" lang="en"/>
              <a:t>5%</a:t>
            </a:r>
            <a:endParaRPr b="1"/>
          </a:p>
        </p:txBody>
      </p:sp>
      <p:sp>
        <p:nvSpPr>
          <p:cNvPr id="3409" name="Google Shape;3409;p51"/>
          <p:cNvSpPr txBox="1"/>
          <p:nvPr>
            <p:ph idx="4294967295" type="body"/>
          </p:nvPr>
        </p:nvSpPr>
        <p:spPr>
          <a:xfrm>
            <a:off x="7884500" y="3440581"/>
            <a:ext cx="546300" cy="183000"/>
          </a:xfrm>
          <a:prstGeom prst="rect">
            <a:avLst/>
          </a:prstGeom>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b="1" lang="en"/>
              <a:t>4</a:t>
            </a:r>
            <a:r>
              <a:rPr b="1" lang="en"/>
              <a:t>5%</a:t>
            </a:r>
            <a:endParaRPr b="1"/>
          </a:p>
        </p:txBody>
      </p:sp>
      <p:sp>
        <p:nvSpPr>
          <p:cNvPr id="3410" name="Google Shape;3410;p51"/>
          <p:cNvSpPr txBox="1"/>
          <p:nvPr>
            <p:ph idx="4294967295" type="body"/>
          </p:nvPr>
        </p:nvSpPr>
        <p:spPr>
          <a:xfrm>
            <a:off x="7884500" y="2972438"/>
            <a:ext cx="546300" cy="183000"/>
          </a:xfrm>
          <a:prstGeom prst="rect">
            <a:avLst/>
          </a:prstGeom>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b="1" lang="en"/>
              <a:t>1</a:t>
            </a:r>
            <a:r>
              <a:rPr b="1" lang="en"/>
              <a:t>5%</a:t>
            </a:r>
            <a:endParaRPr b="1"/>
          </a:p>
        </p:txBody>
      </p:sp>
      <p:sp>
        <p:nvSpPr>
          <p:cNvPr id="3411" name="Google Shape;3411;p51"/>
          <p:cNvSpPr txBox="1"/>
          <p:nvPr>
            <p:ph idx="4294967295" type="body"/>
          </p:nvPr>
        </p:nvSpPr>
        <p:spPr>
          <a:xfrm>
            <a:off x="7884500" y="2504294"/>
            <a:ext cx="546300" cy="183000"/>
          </a:xfrm>
          <a:prstGeom prst="rect">
            <a:avLst/>
          </a:prstGeom>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b="1" lang="en"/>
              <a:t>20%</a:t>
            </a:r>
            <a:endParaRPr b="1"/>
          </a:p>
        </p:txBody>
      </p:sp>
      <p:cxnSp>
        <p:nvCxnSpPr>
          <p:cNvPr id="3412" name="Google Shape;3412;p51"/>
          <p:cNvCxnSpPr>
            <a:stCxn id="3402" idx="3"/>
            <a:endCxn id="3407" idx="1"/>
          </p:cNvCxnSpPr>
          <p:nvPr/>
        </p:nvCxnSpPr>
        <p:spPr>
          <a:xfrm>
            <a:off x="6048450" y="2127650"/>
            <a:ext cx="1836000" cy="0"/>
          </a:xfrm>
          <a:prstGeom prst="straightConnector1">
            <a:avLst/>
          </a:prstGeom>
          <a:noFill/>
          <a:ln cap="flat" cmpd="sng" w="19050">
            <a:solidFill>
              <a:schemeClr val="lt2"/>
            </a:solidFill>
            <a:prstDash val="solid"/>
            <a:round/>
            <a:headEnd len="med" w="med" type="none"/>
            <a:tailEnd len="med" w="med" type="none"/>
          </a:ln>
        </p:spPr>
      </p:cxnSp>
      <p:cxnSp>
        <p:nvCxnSpPr>
          <p:cNvPr id="3413" name="Google Shape;3413;p51"/>
          <p:cNvCxnSpPr>
            <a:stCxn id="3403" idx="3"/>
            <a:endCxn id="3411" idx="1"/>
          </p:cNvCxnSpPr>
          <p:nvPr/>
        </p:nvCxnSpPr>
        <p:spPr>
          <a:xfrm>
            <a:off x="6048450" y="2595794"/>
            <a:ext cx="1836000" cy="0"/>
          </a:xfrm>
          <a:prstGeom prst="straightConnector1">
            <a:avLst/>
          </a:prstGeom>
          <a:noFill/>
          <a:ln cap="flat" cmpd="sng" w="19050">
            <a:solidFill>
              <a:schemeClr val="lt2"/>
            </a:solidFill>
            <a:prstDash val="solid"/>
            <a:round/>
            <a:headEnd len="med" w="med" type="none"/>
            <a:tailEnd len="med" w="med" type="none"/>
          </a:ln>
        </p:spPr>
      </p:cxnSp>
      <p:cxnSp>
        <p:nvCxnSpPr>
          <p:cNvPr id="3414" name="Google Shape;3414;p51"/>
          <p:cNvCxnSpPr>
            <a:stCxn id="3404" idx="3"/>
            <a:endCxn id="3410" idx="1"/>
          </p:cNvCxnSpPr>
          <p:nvPr/>
        </p:nvCxnSpPr>
        <p:spPr>
          <a:xfrm>
            <a:off x="6048450" y="3063938"/>
            <a:ext cx="1836000" cy="0"/>
          </a:xfrm>
          <a:prstGeom prst="straightConnector1">
            <a:avLst/>
          </a:prstGeom>
          <a:noFill/>
          <a:ln cap="flat" cmpd="sng" w="19050">
            <a:solidFill>
              <a:schemeClr val="lt2"/>
            </a:solidFill>
            <a:prstDash val="solid"/>
            <a:round/>
            <a:headEnd len="med" w="med" type="none"/>
            <a:tailEnd len="med" w="med" type="none"/>
          </a:ln>
        </p:spPr>
      </p:cxnSp>
      <p:cxnSp>
        <p:nvCxnSpPr>
          <p:cNvPr id="3415" name="Google Shape;3415;p51"/>
          <p:cNvCxnSpPr>
            <a:stCxn id="3406" idx="3"/>
          </p:cNvCxnSpPr>
          <p:nvPr/>
        </p:nvCxnSpPr>
        <p:spPr>
          <a:xfrm>
            <a:off x="6048450" y="3532081"/>
            <a:ext cx="1836000" cy="0"/>
          </a:xfrm>
          <a:prstGeom prst="straightConnector1">
            <a:avLst/>
          </a:prstGeom>
          <a:noFill/>
          <a:ln cap="flat" cmpd="sng" w="19050">
            <a:solidFill>
              <a:schemeClr val="lt2"/>
            </a:solidFill>
            <a:prstDash val="solid"/>
            <a:round/>
            <a:headEnd len="med" w="med" type="none"/>
            <a:tailEnd len="med" w="med" type="none"/>
          </a:ln>
        </p:spPr>
      </p:cxnSp>
      <p:cxnSp>
        <p:nvCxnSpPr>
          <p:cNvPr id="3416" name="Google Shape;3416;p51"/>
          <p:cNvCxnSpPr>
            <a:stCxn id="3405" idx="3"/>
            <a:endCxn id="3408" idx="1"/>
          </p:cNvCxnSpPr>
          <p:nvPr/>
        </p:nvCxnSpPr>
        <p:spPr>
          <a:xfrm>
            <a:off x="6048450" y="4000225"/>
            <a:ext cx="1836000" cy="0"/>
          </a:xfrm>
          <a:prstGeom prst="straightConnector1">
            <a:avLst/>
          </a:prstGeom>
          <a:noFill/>
          <a:ln cap="flat" cmpd="sng" w="19050">
            <a:solidFill>
              <a:schemeClr val="lt2"/>
            </a:solidFill>
            <a:prstDash val="solid"/>
            <a:round/>
            <a:headEnd len="med" w="med" type="none"/>
            <a:tailEnd len="med" w="med" type="none"/>
          </a:ln>
        </p:spPr>
      </p:cxnSp>
      <p:sp>
        <p:nvSpPr>
          <p:cNvPr id="3417" name="Google Shape;3417;p51"/>
          <p:cNvSpPr/>
          <p:nvPr/>
        </p:nvSpPr>
        <p:spPr>
          <a:xfrm>
            <a:off x="6380984" y="2082507"/>
            <a:ext cx="90300" cy="903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51"/>
          <p:cNvSpPr/>
          <p:nvPr/>
        </p:nvSpPr>
        <p:spPr>
          <a:xfrm>
            <a:off x="6304784" y="2550657"/>
            <a:ext cx="90300" cy="903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51"/>
          <p:cNvSpPr/>
          <p:nvPr/>
        </p:nvSpPr>
        <p:spPr>
          <a:xfrm>
            <a:off x="6152384" y="3018795"/>
            <a:ext cx="90300" cy="903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51"/>
          <p:cNvSpPr/>
          <p:nvPr/>
        </p:nvSpPr>
        <p:spPr>
          <a:xfrm>
            <a:off x="6838184" y="3486932"/>
            <a:ext cx="90300" cy="903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51"/>
          <p:cNvSpPr/>
          <p:nvPr/>
        </p:nvSpPr>
        <p:spPr>
          <a:xfrm>
            <a:off x="6609584" y="3955057"/>
            <a:ext cx="90300" cy="903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25" name="Shape 3425"/>
        <p:cNvGrpSpPr/>
        <p:nvPr/>
      </p:nvGrpSpPr>
      <p:grpSpPr>
        <a:xfrm>
          <a:off x="0" y="0"/>
          <a:ext cx="0" cy="0"/>
          <a:chOff x="0" y="0"/>
          <a:chExt cx="0" cy="0"/>
        </a:xfrm>
      </p:grpSpPr>
      <p:sp>
        <p:nvSpPr>
          <p:cNvPr id="3426" name="Google Shape;3426;p52"/>
          <p:cNvSpPr/>
          <p:nvPr/>
        </p:nvSpPr>
        <p:spPr>
          <a:xfrm>
            <a:off x="1644370" y="930025"/>
            <a:ext cx="5870426" cy="1928577"/>
          </a:xfrm>
          <a:custGeom>
            <a:rect b="b" l="l" r="r" t="t"/>
            <a:pathLst>
              <a:path extrusionOk="0" h="52464" w="115050">
                <a:moveTo>
                  <a:pt x="54511" y="1"/>
                </a:moveTo>
                <a:cubicBezTo>
                  <a:pt x="54206" y="1"/>
                  <a:pt x="54113" y="458"/>
                  <a:pt x="53973" y="654"/>
                </a:cubicBezTo>
                <a:cubicBezTo>
                  <a:pt x="53773" y="921"/>
                  <a:pt x="52071" y="1755"/>
                  <a:pt x="52038" y="1922"/>
                </a:cubicBezTo>
                <a:cubicBezTo>
                  <a:pt x="51971" y="2089"/>
                  <a:pt x="51104" y="2556"/>
                  <a:pt x="51071" y="2823"/>
                </a:cubicBezTo>
                <a:cubicBezTo>
                  <a:pt x="51037" y="3089"/>
                  <a:pt x="50637" y="3089"/>
                  <a:pt x="50404" y="3156"/>
                </a:cubicBezTo>
                <a:cubicBezTo>
                  <a:pt x="50137" y="3290"/>
                  <a:pt x="49403" y="3890"/>
                  <a:pt x="49069" y="3890"/>
                </a:cubicBezTo>
                <a:cubicBezTo>
                  <a:pt x="48736" y="3890"/>
                  <a:pt x="47135" y="3390"/>
                  <a:pt x="46901" y="3390"/>
                </a:cubicBezTo>
                <a:cubicBezTo>
                  <a:pt x="46634" y="3390"/>
                  <a:pt x="46201" y="3957"/>
                  <a:pt x="46101" y="4224"/>
                </a:cubicBezTo>
                <a:cubicBezTo>
                  <a:pt x="46036" y="4448"/>
                  <a:pt x="45016" y="5228"/>
                  <a:pt x="44730" y="5228"/>
                </a:cubicBezTo>
                <a:cubicBezTo>
                  <a:pt x="44719" y="5228"/>
                  <a:pt x="44708" y="5227"/>
                  <a:pt x="44700" y="5224"/>
                </a:cubicBezTo>
                <a:cubicBezTo>
                  <a:pt x="44507" y="5152"/>
                  <a:pt x="43778" y="5097"/>
                  <a:pt x="43323" y="5097"/>
                </a:cubicBezTo>
                <a:cubicBezTo>
                  <a:pt x="43147" y="5097"/>
                  <a:pt x="43012" y="5106"/>
                  <a:pt x="42965" y="5124"/>
                </a:cubicBezTo>
                <a:cubicBezTo>
                  <a:pt x="42798" y="5224"/>
                  <a:pt x="42064" y="5558"/>
                  <a:pt x="41964" y="5725"/>
                </a:cubicBezTo>
                <a:cubicBezTo>
                  <a:pt x="41864" y="5891"/>
                  <a:pt x="41097" y="6125"/>
                  <a:pt x="40697" y="6158"/>
                </a:cubicBezTo>
                <a:cubicBezTo>
                  <a:pt x="40653" y="6165"/>
                  <a:pt x="40600" y="6168"/>
                  <a:pt x="40540" y="6168"/>
                </a:cubicBezTo>
                <a:cubicBezTo>
                  <a:pt x="40066" y="6168"/>
                  <a:pt x="39154" y="5982"/>
                  <a:pt x="38870" y="5982"/>
                </a:cubicBezTo>
                <a:cubicBezTo>
                  <a:pt x="38835" y="5982"/>
                  <a:pt x="38809" y="5985"/>
                  <a:pt x="38795" y="5992"/>
                </a:cubicBezTo>
                <a:cubicBezTo>
                  <a:pt x="38695" y="6058"/>
                  <a:pt x="38695" y="6926"/>
                  <a:pt x="38595" y="6959"/>
                </a:cubicBezTo>
                <a:cubicBezTo>
                  <a:pt x="38528" y="6992"/>
                  <a:pt x="37528" y="7159"/>
                  <a:pt x="36961" y="7292"/>
                </a:cubicBezTo>
                <a:cubicBezTo>
                  <a:pt x="36427" y="7426"/>
                  <a:pt x="35726" y="7559"/>
                  <a:pt x="35360" y="7726"/>
                </a:cubicBezTo>
                <a:cubicBezTo>
                  <a:pt x="34959" y="7860"/>
                  <a:pt x="34192" y="8627"/>
                  <a:pt x="34059" y="8794"/>
                </a:cubicBezTo>
                <a:cubicBezTo>
                  <a:pt x="33925" y="8960"/>
                  <a:pt x="33358" y="9494"/>
                  <a:pt x="33225" y="9594"/>
                </a:cubicBezTo>
                <a:cubicBezTo>
                  <a:pt x="33091" y="9728"/>
                  <a:pt x="32124" y="10295"/>
                  <a:pt x="31890" y="10295"/>
                </a:cubicBezTo>
                <a:cubicBezTo>
                  <a:pt x="31624" y="10295"/>
                  <a:pt x="30589" y="9461"/>
                  <a:pt x="30423" y="9261"/>
                </a:cubicBezTo>
                <a:cubicBezTo>
                  <a:pt x="30388" y="9218"/>
                  <a:pt x="30338" y="9201"/>
                  <a:pt x="30279" y="9201"/>
                </a:cubicBezTo>
                <a:cubicBezTo>
                  <a:pt x="30059" y="9201"/>
                  <a:pt x="29713" y="9441"/>
                  <a:pt x="29555" y="9494"/>
                </a:cubicBezTo>
                <a:cubicBezTo>
                  <a:pt x="29388" y="9578"/>
                  <a:pt x="29173" y="9825"/>
                  <a:pt x="28795" y="9825"/>
                </a:cubicBezTo>
                <a:cubicBezTo>
                  <a:pt x="28721" y="9825"/>
                  <a:pt x="28642" y="9816"/>
                  <a:pt x="28555" y="9794"/>
                </a:cubicBezTo>
                <a:cubicBezTo>
                  <a:pt x="28021" y="9661"/>
                  <a:pt x="26386" y="9394"/>
                  <a:pt x="26053" y="9060"/>
                </a:cubicBezTo>
                <a:cubicBezTo>
                  <a:pt x="25942" y="8938"/>
                  <a:pt x="25854" y="8896"/>
                  <a:pt x="25778" y="8896"/>
                </a:cubicBezTo>
                <a:cubicBezTo>
                  <a:pt x="25645" y="8896"/>
                  <a:pt x="25546" y="9018"/>
                  <a:pt x="25419" y="9060"/>
                </a:cubicBezTo>
                <a:cubicBezTo>
                  <a:pt x="25235" y="9091"/>
                  <a:pt x="24431" y="9573"/>
                  <a:pt x="23992" y="9573"/>
                </a:cubicBezTo>
                <a:cubicBezTo>
                  <a:pt x="23953" y="9573"/>
                  <a:pt x="23917" y="9569"/>
                  <a:pt x="23885" y="9561"/>
                </a:cubicBezTo>
                <a:cubicBezTo>
                  <a:pt x="23844" y="9548"/>
                  <a:pt x="23801" y="9542"/>
                  <a:pt x="23757" y="9542"/>
                </a:cubicBezTo>
                <a:cubicBezTo>
                  <a:pt x="23340" y="9542"/>
                  <a:pt x="22822" y="10067"/>
                  <a:pt x="22550" y="10128"/>
                </a:cubicBezTo>
                <a:cubicBezTo>
                  <a:pt x="22317" y="10261"/>
                  <a:pt x="21750" y="11262"/>
                  <a:pt x="21550" y="11295"/>
                </a:cubicBezTo>
                <a:cubicBezTo>
                  <a:pt x="21519" y="11300"/>
                  <a:pt x="21465" y="11302"/>
                  <a:pt x="21396" y="11302"/>
                </a:cubicBezTo>
                <a:cubicBezTo>
                  <a:pt x="21176" y="11302"/>
                  <a:pt x="20797" y="11283"/>
                  <a:pt x="20462" y="11283"/>
                </a:cubicBezTo>
                <a:cubicBezTo>
                  <a:pt x="20220" y="11283"/>
                  <a:pt x="20000" y="11293"/>
                  <a:pt x="19882" y="11329"/>
                </a:cubicBezTo>
                <a:cubicBezTo>
                  <a:pt x="19582" y="11495"/>
                  <a:pt x="19115" y="12163"/>
                  <a:pt x="18881" y="12496"/>
                </a:cubicBezTo>
                <a:cubicBezTo>
                  <a:pt x="18614" y="12796"/>
                  <a:pt x="17780" y="13163"/>
                  <a:pt x="17380" y="13297"/>
                </a:cubicBezTo>
                <a:cubicBezTo>
                  <a:pt x="17287" y="13333"/>
                  <a:pt x="17189" y="13347"/>
                  <a:pt x="17089" y="13347"/>
                </a:cubicBezTo>
                <a:cubicBezTo>
                  <a:pt x="16723" y="13347"/>
                  <a:pt x="16327" y="13156"/>
                  <a:pt x="16012" y="13130"/>
                </a:cubicBezTo>
                <a:cubicBezTo>
                  <a:pt x="15579" y="13097"/>
                  <a:pt x="13878" y="12563"/>
                  <a:pt x="13677" y="12496"/>
                </a:cubicBezTo>
                <a:cubicBezTo>
                  <a:pt x="13444" y="12463"/>
                  <a:pt x="13144" y="12129"/>
                  <a:pt x="12777" y="11996"/>
                </a:cubicBezTo>
                <a:cubicBezTo>
                  <a:pt x="12630" y="11959"/>
                  <a:pt x="12524" y="11933"/>
                  <a:pt x="12431" y="11933"/>
                </a:cubicBezTo>
                <a:cubicBezTo>
                  <a:pt x="12353" y="11933"/>
                  <a:pt x="12285" y="11951"/>
                  <a:pt x="12210" y="11996"/>
                </a:cubicBezTo>
                <a:cubicBezTo>
                  <a:pt x="12195" y="12008"/>
                  <a:pt x="12173" y="12013"/>
                  <a:pt x="12146" y="12013"/>
                </a:cubicBezTo>
                <a:cubicBezTo>
                  <a:pt x="11875" y="12013"/>
                  <a:pt x="11063" y="11456"/>
                  <a:pt x="10942" y="11395"/>
                </a:cubicBezTo>
                <a:cubicBezTo>
                  <a:pt x="10842" y="11295"/>
                  <a:pt x="10408" y="10295"/>
                  <a:pt x="10408" y="10295"/>
                </a:cubicBezTo>
                <a:cubicBezTo>
                  <a:pt x="10408" y="10295"/>
                  <a:pt x="9558" y="9759"/>
                  <a:pt x="9204" y="9759"/>
                </a:cubicBezTo>
                <a:cubicBezTo>
                  <a:pt x="9194" y="9759"/>
                  <a:pt x="9184" y="9760"/>
                  <a:pt x="9174" y="9761"/>
                </a:cubicBezTo>
                <a:cubicBezTo>
                  <a:pt x="9169" y="9761"/>
                  <a:pt x="9163" y="9762"/>
                  <a:pt x="9158" y="9762"/>
                </a:cubicBezTo>
                <a:cubicBezTo>
                  <a:pt x="8746" y="9762"/>
                  <a:pt x="7703" y="8556"/>
                  <a:pt x="7440" y="8293"/>
                </a:cubicBezTo>
                <a:cubicBezTo>
                  <a:pt x="7239" y="8060"/>
                  <a:pt x="6606" y="6992"/>
                  <a:pt x="6105" y="6825"/>
                </a:cubicBezTo>
                <a:cubicBezTo>
                  <a:pt x="5638" y="6659"/>
                  <a:pt x="4638" y="5958"/>
                  <a:pt x="4437" y="5958"/>
                </a:cubicBezTo>
                <a:cubicBezTo>
                  <a:pt x="4271" y="5958"/>
                  <a:pt x="3837" y="5558"/>
                  <a:pt x="3570" y="5458"/>
                </a:cubicBezTo>
                <a:cubicBezTo>
                  <a:pt x="3337" y="5324"/>
                  <a:pt x="2569" y="4824"/>
                  <a:pt x="2303" y="4824"/>
                </a:cubicBezTo>
                <a:cubicBezTo>
                  <a:pt x="2002" y="4824"/>
                  <a:pt x="1" y="5291"/>
                  <a:pt x="1" y="5291"/>
                </a:cubicBezTo>
                <a:lnTo>
                  <a:pt x="1" y="45386"/>
                </a:lnTo>
                <a:cubicBezTo>
                  <a:pt x="1" y="45386"/>
                  <a:pt x="1035" y="45153"/>
                  <a:pt x="1202" y="45019"/>
                </a:cubicBezTo>
                <a:cubicBezTo>
                  <a:pt x="1216" y="45008"/>
                  <a:pt x="1236" y="45003"/>
                  <a:pt x="1261" y="45003"/>
                </a:cubicBezTo>
                <a:cubicBezTo>
                  <a:pt x="1514" y="45003"/>
                  <a:pt x="2289" y="45529"/>
                  <a:pt x="2740" y="45529"/>
                </a:cubicBezTo>
                <a:cubicBezTo>
                  <a:pt x="2774" y="45529"/>
                  <a:pt x="2806" y="45526"/>
                  <a:pt x="2836" y="45520"/>
                </a:cubicBezTo>
                <a:cubicBezTo>
                  <a:pt x="2893" y="45511"/>
                  <a:pt x="2948" y="45507"/>
                  <a:pt x="3001" y="45507"/>
                </a:cubicBezTo>
                <a:cubicBezTo>
                  <a:pt x="3357" y="45507"/>
                  <a:pt x="3647" y="45692"/>
                  <a:pt x="3937" y="45953"/>
                </a:cubicBezTo>
                <a:cubicBezTo>
                  <a:pt x="4271" y="46187"/>
                  <a:pt x="4604" y="46487"/>
                  <a:pt x="5105" y="46521"/>
                </a:cubicBezTo>
                <a:cubicBezTo>
                  <a:pt x="5572" y="46521"/>
                  <a:pt x="6005" y="46521"/>
                  <a:pt x="6339" y="46621"/>
                </a:cubicBezTo>
                <a:cubicBezTo>
                  <a:pt x="6706" y="46687"/>
                  <a:pt x="7006" y="47821"/>
                  <a:pt x="7440" y="47988"/>
                </a:cubicBezTo>
                <a:cubicBezTo>
                  <a:pt x="7907" y="48188"/>
                  <a:pt x="8674" y="48655"/>
                  <a:pt x="8841" y="48722"/>
                </a:cubicBezTo>
                <a:cubicBezTo>
                  <a:pt x="9007" y="48856"/>
                  <a:pt x="9441" y="49323"/>
                  <a:pt x="9708" y="49456"/>
                </a:cubicBezTo>
                <a:cubicBezTo>
                  <a:pt x="9825" y="49506"/>
                  <a:pt x="10066" y="49548"/>
                  <a:pt x="10300" y="49548"/>
                </a:cubicBezTo>
                <a:cubicBezTo>
                  <a:pt x="10533" y="49548"/>
                  <a:pt x="10759" y="49506"/>
                  <a:pt x="10842" y="49389"/>
                </a:cubicBezTo>
                <a:cubicBezTo>
                  <a:pt x="10905" y="49314"/>
                  <a:pt x="11075" y="49291"/>
                  <a:pt x="11278" y="49291"/>
                </a:cubicBezTo>
                <a:cubicBezTo>
                  <a:pt x="11616" y="49291"/>
                  <a:pt x="12043" y="49356"/>
                  <a:pt x="12210" y="49356"/>
                </a:cubicBezTo>
                <a:cubicBezTo>
                  <a:pt x="12443" y="49356"/>
                  <a:pt x="13744" y="49856"/>
                  <a:pt x="14111" y="49856"/>
                </a:cubicBezTo>
                <a:cubicBezTo>
                  <a:pt x="14545" y="49856"/>
                  <a:pt x="15045" y="49389"/>
                  <a:pt x="15279" y="49189"/>
                </a:cubicBezTo>
                <a:cubicBezTo>
                  <a:pt x="15545" y="48989"/>
                  <a:pt x="17547" y="48689"/>
                  <a:pt x="18014" y="48655"/>
                </a:cubicBezTo>
                <a:cubicBezTo>
                  <a:pt x="18447" y="48622"/>
                  <a:pt x="18714" y="48155"/>
                  <a:pt x="19081" y="47888"/>
                </a:cubicBezTo>
                <a:cubicBezTo>
                  <a:pt x="19193" y="47828"/>
                  <a:pt x="19279" y="47803"/>
                  <a:pt x="19352" y="47803"/>
                </a:cubicBezTo>
                <a:cubicBezTo>
                  <a:pt x="19561" y="47803"/>
                  <a:pt x="19669" y="48007"/>
                  <a:pt x="20015" y="48155"/>
                </a:cubicBezTo>
                <a:cubicBezTo>
                  <a:pt x="20101" y="48201"/>
                  <a:pt x="20195" y="48221"/>
                  <a:pt x="20294" y="48221"/>
                </a:cubicBezTo>
                <a:cubicBezTo>
                  <a:pt x="20690" y="48221"/>
                  <a:pt x="21156" y="47895"/>
                  <a:pt x="21450" y="47655"/>
                </a:cubicBezTo>
                <a:cubicBezTo>
                  <a:pt x="21850" y="47354"/>
                  <a:pt x="22250" y="47321"/>
                  <a:pt x="22550" y="47154"/>
                </a:cubicBezTo>
                <a:cubicBezTo>
                  <a:pt x="22645" y="47102"/>
                  <a:pt x="22762" y="47082"/>
                  <a:pt x="22894" y="47082"/>
                </a:cubicBezTo>
                <a:cubicBezTo>
                  <a:pt x="23183" y="47082"/>
                  <a:pt x="23542" y="47175"/>
                  <a:pt x="23885" y="47221"/>
                </a:cubicBezTo>
                <a:cubicBezTo>
                  <a:pt x="24385" y="47321"/>
                  <a:pt x="24552" y="47988"/>
                  <a:pt x="24785" y="48155"/>
                </a:cubicBezTo>
                <a:cubicBezTo>
                  <a:pt x="24814" y="48173"/>
                  <a:pt x="24860" y="48181"/>
                  <a:pt x="24921" y="48181"/>
                </a:cubicBezTo>
                <a:cubicBezTo>
                  <a:pt x="25438" y="48181"/>
                  <a:pt x="26996" y="47614"/>
                  <a:pt x="27354" y="47555"/>
                </a:cubicBezTo>
                <a:cubicBezTo>
                  <a:pt x="27721" y="47521"/>
                  <a:pt x="28188" y="47455"/>
                  <a:pt x="28588" y="47354"/>
                </a:cubicBezTo>
                <a:cubicBezTo>
                  <a:pt x="28596" y="47354"/>
                  <a:pt x="28603" y="47354"/>
                  <a:pt x="28611" y="47354"/>
                </a:cubicBezTo>
                <a:cubicBezTo>
                  <a:pt x="28998" y="47354"/>
                  <a:pt x="28364" y="48222"/>
                  <a:pt x="28855" y="48222"/>
                </a:cubicBezTo>
                <a:cubicBezTo>
                  <a:pt x="29355" y="48222"/>
                  <a:pt x="29722" y="48555"/>
                  <a:pt x="30189" y="48822"/>
                </a:cubicBezTo>
                <a:cubicBezTo>
                  <a:pt x="30656" y="49056"/>
                  <a:pt x="30890" y="49356"/>
                  <a:pt x="31557" y="49856"/>
                </a:cubicBezTo>
                <a:cubicBezTo>
                  <a:pt x="31687" y="49966"/>
                  <a:pt x="31805" y="50011"/>
                  <a:pt x="31915" y="50011"/>
                </a:cubicBezTo>
                <a:cubicBezTo>
                  <a:pt x="32340" y="50011"/>
                  <a:pt x="32626" y="49335"/>
                  <a:pt x="32891" y="49122"/>
                </a:cubicBezTo>
                <a:cubicBezTo>
                  <a:pt x="32935" y="49087"/>
                  <a:pt x="32985" y="49072"/>
                  <a:pt x="33038" y="49072"/>
                </a:cubicBezTo>
                <a:cubicBezTo>
                  <a:pt x="33388" y="49072"/>
                  <a:pt x="33911" y="49736"/>
                  <a:pt x="34259" y="49823"/>
                </a:cubicBezTo>
                <a:cubicBezTo>
                  <a:pt x="34692" y="49890"/>
                  <a:pt x="35927" y="50056"/>
                  <a:pt x="36594" y="50323"/>
                </a:cubicBezTo>
                <a:cubicBezTo>
                  <a:pt x="37261" y="50557"/>
                  <a:pt x="37895" y="51457"/>
                  <a:pt x="38362" y="51491"/>
                </a:cubicBezTo>
                <a:cubicBezTo>
                  <a:pt x="38498" y="51501"/>
                  <a:pt x="38684" y="51505"/>
                  <a:pt x="38890" y="51505"/>
                </a:cubicBezTo>
                <a:cubicBezTo>
                  <a:pt x="39389" y="51505"/>
                  <a:pt x="40009" y="51481"/>
                  <a:pt x="40363" y="51457"/>
                </a:cubicBezTo>
                <a:cubicBezTo>
                  <a:pt x="40503" y="51440"/>
                  <a:pt x="40635" y="51434"/>
                  <a:pt x="40761" y="51434"/>
                </a:cubicBezTo>
                <a:cubicBezTo>
                  <a:pt x="41044" y="51434"/>
                  <a:pt x="41293" y="51464"/>
                  <a:pt x="41507" y="51464"/>
                </a:cubicBezTo>
                <a:cubicBezTo>
                  <a:pt x="41561" y="51464"/>
                  <a:pt x="41614" y="51462"/>
                  <a:pt x="41664" y="51457"/>
                </a:cubicBezTo>
                <a:cubicBezTo>
                  <a:pt x="41931" y="51391"/>
                  <a:pt x="42598" y="50857"/>
                  <a:pt x="43098" y="50657"/>
                </a:cubicBezTo>
                <a:cubicBezTo>
                  <a:pt x="43152" y="50634"/>
                  <a:pt x="43205" y="50624"/>
                  <a:pt x="43258" y="50624"/>
                </a:cubicBezTo>
                <a:cubicBezTo>
                  <a:pt x="43666" y="50624"/>
                  <a:pt x="44056" y="51232"/>
                  <a:pt x="44499" y="51291"/>
                </a:cubicBezTo>
                <a:cubicBezTo>
                  <a:pt x="45033" y="51324"/>
                  <a:pt x="44866" y="51291"/>
                  <a:pt x="45200" y="51524"/>
                </a:cubicBezTo>
                <a:cubicBezTo>
                  <a:pt x="45463" y="51758"/>
                  <a:pt x="45932" y="51864"/>
                  <a:pt x="46245" y="51864"/>
                </a:cubicBezTo>
                <a:cubicBezTo>
                  <a:pt x="46289" y="51864"/>
                  <a:pt x="46330" y="51862"/>
                  <a:pt x="46367" y="51858"/>
                </a:cubicBezTo>
                <a:cubicBezTo>
                  <a:pt x="46668" y="51824"/>
                  <a:pt x="46401" y="51457"/>
                  <a:pt x="46901" y="51224"/>
                </a:cubicBezTo>
                <a:cubicBezTo>
                  <a:pt x="46970" y="51197"/>
                  <a:pt x="47035" y="51185"/>
                  <a:pt x="47098" y="51185"/>
                </a:cubicBezTo>
                <a:cubicBezTo>
                  <a:pt x="47483" y="51185"/>
                  <a:pt x="47776" y="51625"/>
                  <a:pt x="48135" y="51625"/>
                </a:cubicBezTo>
                <a:cubicBezTo>
                  <a:pt x="48146" y="51625"/>
                  <a:pt x="48158" y="51625"/>
                  <a:pt x="48169" y="51624"/>
                </a:cubicBezTo>
                <a:cubicBezTo>
                  <a:pt x="48247" y="51611"/>
                  <a:pt x="48335" y="51606"/>
                  <a:pt x="48429" y="51606"/>
                </a:cubicBezTo>
                <a:cubicBezTo>
                  <a:pt x="48816" y="51606"/>
                  <a:pt x="49295" y="51697"/>
                  <a:pt x="49536" y="51724"/>
                </a:cubicBezTo>
                <a:cubicBezTo>
                  <a:pt x="49801" y="51783"/>
                  <a:pt x="50376" y="52075"/>
                  <a:pt x="50646" y="52075"/>
                </a:cubicBezTo>
                <a:cubicBezTo>
                  <a:pt x="50683" y="52075"/>
                  <a:pt x="50713" y="52070"/>
                  <a:pt x="50737" y="52058"/>
                </a:cubicBezTo>
                <a:cubicBezTo>
                  <a:pt x="50937" y="51991"/>
                  <a:pt x="51705" y="51391"/>
                  <a:pt x="52005" y="51224"/>
                </a:cubicBezTo>
                <a:cubicBezTo>
                  <a:pt x="52040" y="51199"/>
                  <a:pt x="52085" y="51188"/>
                  <a:pt x="52138" y="51188"/>
                </a:cubicBezTo>
                <a:cubicBezTo>
                  <a:pt x="52435" y="51188"/>
                  <a:pt x="52976" y="51529"/>
                  <a:pt x="53372" y="51557"/>
                </a:cubicBezTo>
                <a:cubicBezTo>
                  <a:pt x="53839" y="51557"/>
                  <a:pt x="54106" y="51524"/>
                  <a:pt x="54540" y="51491"/>
                </a:cubicBezTo>
                <a:cubicBezTo>
                  <a:pt x="54607" y="51485"/>
                  <a:pt x="54671" y="51482"/>
                  <a:pt x="54733" y="51482"/>
                </a:cubicBezTo>
                <a:cubicBezTo>
                  <a:pt x="55046" y="51482"/>
                  <a:pt x="55324" y="51552"/>
                  <a:pt x="55741" y="51691"/>
                </a:cubicBezTo>
                <a:cubicBezTo>
                  <a:pt x="55899" y="51754"/>
                  <a:pt x="56071" y="51778"/>
                  <a:pt x="56250" y="51778"/>
                </a:cubicBezTo>
                <a:cubicBezTo>
                  <a:pt x="56636" y="51778"/>
                  <a:pt x="57055" y="51670"/>
                  <a:pt x="57442" y="51624"/>
                </a:cubicBezTo>
                <a:cubicBezTo>
                  <a:pt x="57545" y="51601"/>
                  <a:pt x="57648" y="51592"/>
                  <a:pt x="57751" y="51592"/>
                </a:cubicBezTo>
                <a:cubicBezTo>
                  <a:pt x="58166" y="51592"/>
                  <a:pt x="58555" y="51743"/>
                  <a:pt x="58752" y="51743"/>
                </a:cubicBezTo>
                <a:cubicBezTo>
                  <a:pt x="58790" y="51743"/>
                  <a:pt x="58821" y="51738"/>
                  <a:pt x="58843" y="51724"/>
                </a:cubicBezTo>
                <a:cubicBezTo>
                  <a:pt x="59010" y="51658"/>
                  <a:pt x="59177" y="51457"/>
                  <a:pt x="59710" y="51224"/>
                </a:cubicBezTo>
                <a:cubicBezTo>
                  <a:pt x="59761" y="51205"/>
                  <a:pt x="59814" y="51196"/>
                  <a:pt x="59866" y="51196"/>
                </a:cubicBezTo>
                <a:cubicBezTo>
                  <a:pt x="60363" y="51196"/>
                  <a:pt x="60907" y="51974"/>
                  <a:pt x="61178" y="52125"/>
                </a:cubicBezTo>
                <a:cubicBezTo>
                  <a:pt x="61445" y="52325"/>
                  <a:pt x="62179" y="52391"/>
                  <a:pt x="62512" y="52458"/>
                </a:cubicBezTo>
                <a:cubicBezTo>
                  <a:pt x="62553" y="52462"/>
                  <a:pt x="62591" y="52464"/>
                  <a:pt x="62628" y="52464"/>
                </a:cubicBezTo>
                <a:cubicBezTo>
                  <a:pt x="62918" y="52464"/>
                  <a:pt x="63083" y="52332"/>
                  <a:pt x="63380" y="51858"/>
                </a:cubicBezTo>
                <a:cubicBezTo>
                  <a:pt x="63473" y="51700"/>
                  <a:pt x="63563" y="51643"/>
                  <a:pt x="63656" y="51643"/>
                </a:cubicBezTo>
                <a:cubicBezTo>
                  <a:pt x="63899" y="51643"/>
                  <a:pt x="64162" y="52024"/>
                  <a:pt x="64547" y="52024"/>
                </a:cubicBezTo>
                <a:cubicBezTo>
                  <a:pt x="65081" y="52024"/>
                  <a:pt x="66015" y="52158"/>
                  <a:pt x="66248" y="52225"/>
                </a:cubicBezTo>
                <a:cubicBezTo>
                  <a:pt x="66273" y="52234"/>
                  <a:pt x="66300" y="52238"/>
                  <a:pt x="66331" y="52238"/>
                </a:cubicBezTo>
                <a:cubicBezTo>
                  <a:pt x="66638" y="52238"/>
                  <a:pt x="67234" y="51824"/>
                  <a:pt x="67416" y="51824"/>
                </a:cubicBezTo>
                <a:cubicBezTo>
                  <a:pt x="67616" y="51824"/>
                  <a:pt x="68917" y="51057"/>
                  <a:pt x="69451" y="50957"/>
                </a:cubicBezTo>
                <a:cubicBezTo>
                  <a:pt x="69482" y="50950"/>
                  <a:pt x="69513" y="50947"/>
                  <a:pt x="69543" y="50947"/>
                </a:cubicBezTo>
                <a:cubicBezTo>
                  <a:pt x="70089" y="50947"/>
                  <a:pt x="70428" y="52024"/>
                  <a:pt x="70618" y="52024"/>
                </a:cubicBezTo>
                <a:cubicBezTo>
                  <a:pt x="70774" y="52024"/>
                  <a:pt x="71152" y="52039"/>
                  <a:pt x="71525" y="52039"/>
                </a:cubicBezTo>
                <a:cubicBezTo>
                  <a:pt x="71711" y="52039"/>
                  <a:pt x="71897" y="52036"/>
                  <a:pt x="72052" y="52024"/>
                </a:cubicBezTo>
                <a:cubicBezTo>
                  <a:pt x="72519" y="51991"/>
                  <a:pt x="72953" y="51658"/>
                  <a:pt x="73453" y="51624"/>
                </a:cubicBezTo>
                <a:cubicBezTo>
                  <a:pt x="73954" y="51624"/>
                  <a:pt x="73954" y="50790"/>
                  <a:pt x="74221" y="50690"/>
                </a:cubicBezTo>
                <a:cubicBezTo>
                  <a:pt x="74307" y="50641"/>
                  <a:pt x="74475" y="50628"/>
                  <a:pt x="74673" y="50628"/>
                </a:cubicBezTo>
                <a:cubicBezTo>
                  <a:pt x="74890" y="50628"/>
                  <a:pt x="75142" y="50643"/>
                  <a:pt x="75362" y="50643"/>
                </a:cubicBezTo>
                <a:cubicBezTo>
                  <a:pt x="75485" y="50643"/>
                  <a:pt x="75598" y="50639"/>
                  <a:pt x="75688" y="50623"/>
                </a:cubicBezTo>
                <a:cubicBezTo>
                  <a:pt x="75849" y="50580"/>
                  <a:pt x="76282" y="50555"/>
                  <a:pt x="76767" y="50555"/>
                </a:cubicBezTo>
                <a:cubicBezTo>
                  <a:pt x="77393" y="50555"/>
                  <a:pt x="78104" y="50596"/>
                  <a:pt x="78424" y="50690"/>
                </a:cubicBezTo>
                <a:cubicBezTo>
                  <a:pt x="78635" y="50746"/>
                  <a:pt x="78776" y="50764"/>
                  <a:pt x="78888" y="50764"/>
                </a:cubicBezTo>
                <a:cubicBezTo>
                  <a:pt x="79113" y="50764"/>
                  <a:pt x="79224" y="50690"/>
                  <a:pt x="79558" y="50690"/>
                </a:cubicBezTo>
                <a:cubicBezTo>
                  <a:pt x="80058" y="50690"/>
                  <a:pt x="81259" y="49856"/>
                  <a:pt x="81626" y="49790"/>
                </a:cubicBezTo>
                <a:cubicBezTo>
                  <a:pt x="81660" y="49781"/>
                  <a:pt x="81698" y="49777"/>
                  <a:pt x="81739" y="49777"/>
                </a:cubicBezTo>
                <a:cubicBezTo>
                  <a:pt x="82175" y="49777"/>
                  <a:pt x="82941" y="50223"/>
                  <a:pt x="83094" y="50223"/>
                </a:cubicBezTo>
                <a:cubicBezTo>
                  <a:pt x="83260" y="50223"/>
                  <a:pt x="84761" y="49623"/>
                  <a:pt x="85095" y="49323"/>
                </a:cubicBezTo>
                <a:cubicBezTo>
                  <a:pt x="85462" y="49022"/>
                  <a:pt x="86696" y="48789"/>
                  <a:pt x="87096" y="48689"/>
                </a:cubicBezTo>
                <a:cubicBezTo>
                  <a:pt x="87124" y="48685"/>
                  <a:pt x="87152" y="48683"/>
                  <a:pt x="87181" y="48683"/>
                </a:cubicBezTo>
                <a:cubicBezTo>
                  <a:pt x="87620" y="48683"/>
                  <a:pt x="88283" y="49122"/>
                  <a:pt x="88564" y="49122"/>
                </a:cubicBezTo>
                <a:cubicBezTo>
                  <a:pt x="88864" y="49122"/>
                  <a:pt x="90199" y="48956"/>
                  <a:pt x="90532" y="48655"/>
                </a:cubicBezTo>
                <a:cubicBezTo>
                  <a:pt x="90657" y="48565"/>
                  <a:pt x="90778" y="48532"/>
                  <a:pt x="90899" y="48532"/>
                </a:cubicBezTo>
                <a:cubicBezTo>
                  <a:pt x="91134" y="48532"/>
                  <a:pt x="91369" y="48656"/>
                  <a:pt x="91633" y="48722"/>
                </a:cubicBezTo>
                <a:cubicBezTo>
                  <a:pt x="92067" y="48856"/>
                  <a:pt x="93568" y="49389"/>
                  <a:pt x="93901" y="49556"/>
                </a:cubicBezTo>
                <a:cubicBezTo>
                  <a:pt x="94174" y="49747"/>
                  <a:pt x="96102" y="49916"/>
                  <a:pt x="96884" y="49916"/>
                </a:cubicBezTo>
                <a:cubicBezTo>
                  <a:pt x="97057" y="49916"/>
                  <a:pt x="97173" y="49908"/>
                  <a:pt x="97204" y="49890"/>
                </a:cubicBezTo>
                <a:cubicBezTo>
                  <a:pt x="97224" y="49878"/>
                  <a:pt x="97253" y="49872"/>
                  <a:pt x="97290" y="49872"/>
                </a:cubicBezTo>
                <a:cubicBezTo>
                  <a:pt x="97567" y="49872"/>
                  <a:pt x="98292" y="50164"/>
                  <a:pt x="98938" y="50223"/>
                </a:cubicBezTo>
                <a:cubicBezTo>
                  <a:pt x="99273" y="50267"/>
                  <a:pt x="99494" y="50291"/>
                  <a:pt x="99686" y="50291"/>
                </a:cubicBezTo>
                <a:cubicBezTo>
                  <a:pt x="99934" y="50291"/>
                  <a:pt x="100134" y="50250"/>
                  <a:pt x="100473" y="50156"/>
                </a:cubicBezTo>
                <a:cubicBezTo>
                  <a:pt x="101106" y="49990"/>
                  <a:pt x="103308" y="50056"/>
                  <a:pt x="103708" y="49990"/>
                </a:cubicBezTo>
                <a:cubicBezTo>
                  <a:pt x="103757" y="49976"/>
                  <a:pt x="103848" y="49971"/>
                  <a:pt x="103970" y="49971"/>
                </a:cubicBezTo>
                <a:cubicBezTo>
                  <a:pt x="104642" y="49971"/>
                  <a:pt x="106259" y="50142"/>
                  <a:pt x="107003" y="50142"/>
                </a:cubicBezTo>
                <a:cubicBezTo>
                  <a:pt x="107138" y="50142"/>
                  <a:pt x="107244" y="50136"/>
                  <a:pt x="107311" y="50123"/>
                </a:cubicBezTo>
                <a:cubicBezTo>
                  <a:pt x="107382" y="50104"/>
                  <a:pt x="107451" y="50096"/>
                  <a:pt x="107519" y="50096"/>
                </a:cubicBezTo>
                <a:cubicBezTo>
                  <a:pt x="107932" y="50096"/>
                  <a:pt x="108292" y="50399"/>
                  <a:pt x="108579" y="50457"/>
                </a:cubicBezTo>
                <a:cubicBezTo>
                  <a:pt x="108912" y="50490"/>
                  <a:pt x="109646" y="50790"/>
                  <a:pt x="110080" y="50790"/>
                </a:cubicBezTo>
                <a:cubicBezTo>
                  <a:pt x="110410" y="50790"/>
                  <a:pt x="111127" y="51381"/>
                  <a:pt x="111611" y="51381"/>
                </a:cubicBezTo>
                <a:cubicBezTo>
                  <a:pt x="111713" y="51381"/>
                  <a:pt x="111805" y="51355"/>
                  <a:pt x="111881" y="51291"/>
                </a:cubicBezTo>
                <a:cubicBezTo>
                  <a:pt x="112281" y="50924"/>
                  <a:pt x="115050" y="50357"/>
                  <a:pt x="115050" y="50357"/>
                </a:cubicBezTo>
                <a:lnTo>
                  <a:pt x="115050" y="26940"/>
                </a:lnTo>
                <a:lnTo>
                  <a:pt x="114549" y="24305"/>
                </a:lnTo>
                <a:cubicBezTo>
                  <a:pt x="114549" y="24305"/>
                  <a:pt x="113649" y="23838"/>
                  <a:pt x="113582" y="23704"/>
                </a:cubicBezTo>
                <a:cubicBezTo>
                  <a:pt x="113482" y="23604"/>
                  <a:pt x="112782" y="21970"/>
                  <a:pt x="112915" y="21536"/>
                </a:cubicBezTo>
                <a:cubicBezTo>
                  <a:pt x="113048" y="21136"/>
                  <a:pt x="112481" y="19434"/>
                  <a:pt x="112415" y="19334"/>
                </a:cubicBezTo>
                <a:cubicBezTo>
                  <a:pt x="112386" y="19277"/>
                  <a:pt x="111377" y="18942"/>
                  <a:pt x="110827" y="18942"/>
                </a:cubicBezTo>
                <a:cubicBezTo>
                  <a:pt x="110743" y="18942"/>
                  <a:pt x="110671" y="18950"/>
                  <a:pt x="110613" y="18967"/>
                </a:cubicBezTo>
                <a:cubicBezTo>
                  <a:pt x="110538" y="18992"/>
                  <a:pt x="110461" y="19003"/>
                  <a:pt x="110383" y="19003"/>
                </a:cubicBezTo>
                <a:cubicBezTo>
                  <a:pt x="110044" y="19003"/>
                  <a:pt x="109690" y="18797"/>
                  <a:pt x="109446" y="18634"/>
                </a:cubicBezTo>
                <a:cubicBezTo>
                  <a:pt x="109146" y="18434"/>
                  <a:pt x="108912" y="17967"/>
                  <a:pt x="108312" y="17700"/>
                </a:cubicBezTo>
                <a:cubicBezTo>
                  <a:pt x="107871" y="17518"/>
                  <a:pt x="106905" y="17498"/>
                  <a:pt x="106419" y="17498"/>
                </a:cubicBezTo>
                <a:cubicBezTo>
                  <a:pt x="106280" y="17498"/>
                  <a:pt x="106180" y="17500"/>
                  <a:pt x="106143" y="17500"/>
                </a:cubicBezTo>
                <a:cubicBezTo>
                  <a:pt x="105977" y="17500"/>
                  <a:pt x="105243" y="17833"/>
                  <a:pt x="104943" y="18000"/>
                </a:cubicBezTo>
                <a:cubicBezTo>
                  <a:pt x="104642" y="18167"/>
                  <a:pt x="104109" y="19434"/>
                  <a:pt x="103875" y="19601"/>
                </a:cubicBezTo>
                <a:cubicBezTo>
                  <a:pt x="103608" y="19768"/>
                  <a:pt x="102941" y="19835"/>
                  <a:pt x="102708" y="20002"/>
                </a:cubicBezTo>
                <a:cubicBezTo>
                  <a:pt x="102441" y="20168"/>
                  <a:pt x="101974" y="20268"/>
                  <a:pt x="101607" y="20335"/>
                </a:cubicBezTo>
                <a:cubicBezTo>
                  <a:pt x="101570" y="20348"/>
                  <a:pt x="101531" y="20354"/>
                  <a:pt x="101489" y="20354"/>
                </a:cubicBezTo>
                <a:cubicBezTo>
                  <a:pt x="101109" y="20354"/>
                  <a:pt x="100523" y="19861"/>
                  <a:pt x="100072" y="19801"/>
                </a:cubicBezTo>
                <a:cubicBezTo>
                  <a:pt x="99614" y="19710"/>
                  <a:pt x="99184" y="18947"/>
                  <a:pt x="98961" y="18947"/>
                </a:cubicBezTo>
                <a:cubicBezTo>
                  <a:pt x="98941" y="18947"/>
                  <a:pt x="98922" y="18953"/>
                  <a:pt x="98905" y="18967"/>
                </a:cubicBezTo>
                <a:cubicBezTo>
                  <a:pt x="98705" y="19134"/>
                  <a:pt x="98238" y="19535"/>
                  <a:pt x="97938" y="19535"/>
                </a:cubicBezTo>
                <a:cubicBezTo>
                  <a:pt x="97704" y="19535"/>
                  <a:pt x="97104" y="19334"/>
                  <a:pt x="96770" y="19001"/>
                </a:cubicBezTo>
                <a:cubicBezTo>
                  <a:pt x="96403" y="18667"/>
                  <a:pt x="95869" y="17700"/>
                  <a:pt x="95436" y="17700"/>
                </a:cubicBezTo>
                <a:cubicBezTo>
                  <a:pt x="95042" y="17700"/>
                  <a:pt x="94616" y="16698"/>
                  <a:pt x="94443" y="16698"/>
                </a:cubicBezTo>
                <a:cubicBezTo>
                  <a:pt x="94440" y="16698"/>
                  <a:pt x="94438" y="16699"/>
                  <a:pt x="94435" y="16699"/>
                </a:cubicBezTo>
                <a:cubicBezTo>
                  <a:pt x="94420" y="16705"/>
                  <a:pt x="94405" y="16708"/>
                  <a:pt x="94390" y="16708"/>
                </a:cubicBezTo>
                <a:cubicBezTo>
                  <a:pt x="94228" y="16708"/>
                  <a:pt x="94026" y="16406"/>
                  <a:pt x="93935" y="16132"/>
                </a:cubicBezTo>
                <a:cubicBezTo>
                  <a:pt x="93868" y="15832"/>
                  <a:pt x="93735" y="15165"/>
                  <a:pt x="93534" y="14931"/>
                </a:cubicBezTo>
                <a:cubicBezTo>
                  <a:pt x="93301" y="14664"/>
                  <a:pt x="93268" y="13297"/>
                  <a:pt x="93234" y="13263"/>
                </a:cubicBezTo>
                <a:cubicBezTo>
                  <a:pt x="93201" y="13263"/>
                  <a:pt x="93735" y="11262"/>
                  <a:pt x="93401" y="11195"/>
                </a:cubicBezTo>
                <a:cubicBezTo>
                  <a:pt x="93067" y="11195"/>
                  <a:pt x="91967" y="10128"/>
                  <a:pt x="91900" y="10028"/>
                </a:cubicBezTo>
                <a:cubicBezTo>
                  <a:pt x="91800" y="9928"/>
                  <a:pt x="90866" y="9394"/>
                  <a:pt x="90432" y="9294"/>
                </a:cubicBezTo>
                <a:cubicBezTo>
                  <a:pt x="90417" y="9291"/>
                  <a:pt x="90401" y="9290"/>
                  <a:pt x="90384" y="9290"/>
                </a:cubicBezTo>
                <a:cubicBezTo>
                  <a:pt x="90000" y="9290"/>
                  <a:pt x="89369" y="9969"/>
                  <a:pt x="89109" y="9969"/>
                </a:cubicBezTo>
                <a:cubicBezTo>
                  <a:pt x="89093" y="9969"/>
                  <a:pt x="89078" y="9967"/>
                  <a:pt x="89065" y="9961"/>
                </a:cubicBezTo>
                <a:cubicBezTo>
                  <a:pt x="88798" y="9894"/>
                  <a:pt x="87730" y="9127"/>
                  <a:pt x="87463" y="8994"/>
                </a:cubicBezTo>
                <a:cubicBezTo>
                  <a:pt x="87230" y="8894"/>
                  <a:pt x="86963" y="8226"/>
                  <a:pt x="86730" y="8126"/>
                </a:cubicBezTo>
                <a:cubicBezTo>
                  <a:pt x="86463" y="8060"/>
                  <a:pt x="85896" y="7893"/>
                  <a:pt x="85128" y="7793"/>
                </a:cubicBezTo>
                <a:cubicBezTo>
                  <a:pt x="84395" y="7726"/>
                  <a:pt x="83394" y="7159"/>
                  <a:pt x="83227" y="7126"/>
                </a:cubicBezTo>
                <a:cubicBezTo>
                  <a:pt x="83224" y="7125"/>
                  <a:pt x="83221" y="7125"/>
                  <a:pt x="83218" y="7125"/>
                </a:cubicBezTo>
                <a:cubicBezTo>
                  <a:pt x="83041" y="7125"/>
                  <a:pt x="82515" y="7996"/>
                  <a:pt x="81893" y="8160"/>
                </a:cubicBezTo>
                <a:cubicBezTo>
                  <a:pt x="81829" y="8177"/>
                  <a:pt x="81768" y="8184"/>
                  <a:pt x="81709" y="8184"/>
                </a:cubicBezTo>
                <a:cubicBezTo>
                  <a:pt x="81190" y="8184"/>
                  <a:pt x="80875" y="7579"/>
                  <a:pt x="80425" y="7459"/>
                </a:cubicBezTo>
                <a:cubicBezTo>
                  <a:pt x="79925" y="7326"/>
                  <a:pt x="78891" y="6892"/>
                  <a:pt x="78624" y="6892"/>
                </a:cubicBezTo>
                <a:cubicBezTo>
                  <a:pt x="78390" y="6892"/>
                  <a:pt x="77957" y="7559"/>
                  <a:pt x="77523" y="7593"/>
                </a:cubicBezTo>
                <a:cubicBezTo>
                  <a:pt x="77506" y="7594"/>
                  <a:pt x="77489" y="7595"/>
                  <a:pt x="77472" y="7595"/>
                </a:cubicBezTo>
                <a:cubicBezTo>
                  <a:pt x="77029" y="7595"/>
                  <a:pt x="76676" y="7190"/>
                  <a:pt x="76322" y="7126"/>
                </a:cubicBezTo>
                <a:cubicBezTo>
                  <a:pt x="75989" y="7059"/>
                  <a:pt x="75421" y="5891"/>
                  <a:pt x="75255" y="5758"/>
                </a:cubicBezTo>
                <a:cubicBezTo>
                  <a:pt x="75088" y="5625"/>
                  <a:pt x="75155" y="4324"/>
                  <a:pt x="74788" y="3957"/>
                </a:cubicBezTo>
                <a:cubicBezTo>
                  <a:pt x="74421" y="3590"/>
                  <a:pt x="72453" y="3089"/>
                  <a:pt x="72052" y="2823"/>
                </a:cubicBezTo>
                <a:cubicBezTo>
                  <a:pt x="71619" y="2589"/>
                  <a:pt x="71485" y="2656"/>
                  <a:pt x="71218" y="2489"/>
                </a:cubicBezTo>
                <a:cubicBezTo>
                  <a:pt x="70918" y="2322"/>
                  <a:pt x="70651" y="2256"/>
                  <a:pt x="70385" y="2089"/>
                </a:cubicBezTo>
                <a:cubicBezTo>
                  <a:pt x="70314" y="2045"/>
                  <a:pt x="70207" y="2029"/>
                  <a:pt x="70081" y="2029"/>
                </a:cubicBezTo>
                <a:cubicBezTo>
                  <a:pt x="69729" y="2029"/>
                  <a:pt x="69229" y="2155"/>
                  <a:pt x="68984" y="2155"/>
                </a:cubicBezTo>
                <a:cubicBezTo>
                  <a:pt x="68817" y="2155"/>
                  <a:pt x="68683" y="2172"/>
                  <a:pt x="68533" y="2172"/>
                </a:cubicBezTo>
                <a:cubicBezTo>
                  <a:pt x="68383" y="2172"/>
                  <a:pt x="68216" y="2155"/>
                  <a:pt x="67983" y="2089"/>
                </a:cubicBezTo>
                <a:cubicBezTo>
                  <a:pt x="67549" y="1922"/>
                  <a:pt x="67249" y="721"/>
                  <a:pt x="67049" y="488"/>
                </a:cubicBezTo>
                <a:cubicBezTo>
                  <a:pt x="67037" y="478"/>
                  <a:pt x="67022" y="473"/>
                  <a:pt x="67004" y="473"/>
                </a:cubicBezTo>
                <a:cubicBezTo>
                  <a:pt x="66655" y="473"/>
                  <a:pt x="65144" y="2225"/>
                  <a:pt x="65081" y="2289"/>
                </a:cubicBezTo>
                <a:cubicBezTo>
                  <a:pt x="65072" y="2295"/>
                  <a:pt x="65063" y="2298"/>
                  <a:pt x="65053" y="2298"/>
                </a:cubicBezTo>
                <a:cubicBezTo>
                  <a:pt x="64906" y="2298"/>
                  <a:pt x="64603" y="1632"/>
                  <a:pt x="64447" y="1288"/>
                </a:cubicBezTo>
                <a:cubicBezTo>
                  <a:pt x="64322" y="988"/>
                  <a:pt x="63746" y="950"/>
                  <a:pt x="63368" y="950"/>
                </a:cubicBezTo>
                <a:cubicBezTo>
                  <a:pt x="63242" y="950"/>
                  <a:pt x="63138" y="955"/>
                  <a:pt x="63079" y="955"/>
                </a:cubicBezTo>
                <a:cubicBezTo>
                  <a:pt x="62812" y="955"/>
                  <a:pt x="61745" y="1055"/>
                  <a:pt x="61612" y="1121"/>
                </a:cubicBezTo>
                <a:cubicBezTo>
                  <a:pt x="61570" y="1152"/>
                  <a:pt x="61462" y="1167"/>
                  <a:pt x="61317" y="1167"/>
                </a:cubicBezTo>
                <a:cubicBezTo>
                  <a:pt x="60994" y="1167"/>
                  <a:pt x="60489" y="1093"/>
                  <a:pt x="60144" y="955"/>
                </a:cubicBezTo>
                <a:cubicBezTo>
                  <a:pt x="59738" y="792"/>
                  <a:pt x="59486" y="542"/>
                  <a:pt x="59228" y="542"/>
                </a:cubicBezTo>
                <a:cubicBezTo>
                  <a:pt x="59167" y="542"/>
                  <a:pt x="59106" y="556"/>
                  <a:pt x="59043" y="588"/>
                </a:cubicBezTo>
                <a:cubicBezTo>
                  <a:pt x="58754" y="761"/>
                  <a:pt x="57990" y="934"/>
                  <a:pt x="57595" y="934"/>
                </a:cubicBezTo>
                <a:cubicBezTo>
                  <a:pt x="57534" y="934"/>
                  <a:pt x="57482" y="930"/>
                  <a:pt x="57442" y="921"/>
                </a:cubicBezTo>
                <a:cubicBezTo>
                  <a:pt x="57142" y="821"/>
                  <a:pt x="56575" y="588"/>
                  <a:pt x="56274" y="454"/>
                </a:cubicBezTo>
                <a:cubicBezTo>
                  <a:pt x="55974" y="321"/>
                  <a:pt x="55140" y="254"/>
                  <a:pt x="54707" y="54"/>
                </a:cubicBezTo>
                <a:cubicBezTo>
                  <a:pt x="54633" y="17"/>
                  <a:pt x="54568" y="1"/>
                  <a:pt x="54511" y="1"/>
                </a:cubicBezTo>
                <a:close/>
              </a:path>
            </a:pathLst>
          </a:custGeom>
          <a:solidFill>
            <a:schemeClr val="lt1"/>
          </a:solidFill>
          <a:ln>
            <a:noFill/>
          </a:ln>
          <a:effectLst>
            <a:outerShdw blurRad="57150" rotWithShape="0" algn="bl" dir="5400000" dist="19050">
              <a:srgbClr val="000000">
                <a:alpha val="32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52"/>
          <p:cNvSpPr txBox="1"/>
          <p:nvPr>
            <p:ph idx="1" type="subTitle"/>
          </p:nvPr>
        </p:nvSpPr>
        <p:spPr>
          <a:xfrm>
            <a:off x="3948450" y="3209750"/>
            <a:ext cx="3377700" cy="940500"/>
          </a:xfrm>
          <a:prstGeom prst="rect">
            <a:avLst/>
          </a:prstGeom>
        </p:spPr>
        <p:txBody>
          <a:bodyPr anchorCtr="0" anchor="b" bIns="0" lIns="91425" spcFirstLastPara="1" rIns="91425" wrap="square" tIns="0">
            <a:noAutofit/>
          </a:bodyPr>
          <a:lstStyle/>
          <a:p>
            <a:pPr indent="0" lvl="0" marL="0" rtl="0" algn="l">
              <a:spcBef>
                <a:spcPts val="0"/>
              </a:spcBef>
              <a:spcAft>
                <a:spcPts val="0"/>
              </a:spcAft>
              <a:buNone/>
            </a:pPr>
            <a:r>
              <a:rPr lang="en"/>
              <a:t>This can be the part of the presentation where you introduce yourself, </a:t>
            </a:r>
            <a:r>
              <a:rPr lang="en"/>
              <a:t>write</a:t>
            </a:r>
            <a:r>
              <a:rPr lang="en"/>
              <a:t> your email…</a:t>
            </a:r>
            <a:endParaRPr/>
          </a:p>
        </p:txBody>
      </p:sp>
      <p:sp>
        <p:nvSpPr>
          <p:cNvPr id="3428" name="Google Shape;3428;p52"/>
          <p:cNvSpPr txBox="1"/>
          <p:nvPr>
            <p:ph type="title"/>
          </p:nvPr>
        </p:nvSpPr>
        <p:spPr>
          <a:xfrm>
            <a:off x="1817850" y="3209750"/>
            <a:ext cx="2130600" cy="788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Whoa!</a:t>
            </a:r>
            <a:endParaRPr/>
          </a:p>
        </p:txBody>
      </p:sp>
      <p:cxnSp>
        <p:nvCxnSpPr>
          <p:cNvPr id="3429" name="Google Shape;3429;p52"/>
          <p:cNvCxnSpPr/>
          <p:nvPr/>
        </p:nvCxnSpPr>
        <p:spPr>
          <a:xfrm>
            <a:off x="1898848" y="4102737"/>
            <a:ext cx="1936800" cy="0"/>
          </a:xfrm>
          <a:prstGeom prst="straightConnector1">
            <a:avLst/>
          </a:prstGeom>
          <a:noFill/>
          <a:ln cap="flat" cmpd="sng" w="19050">
            <a:solidFill>
              <a:schemeClr val="lt2"/>
            </a:solidFill>
            <a:prstDash val="solid"/>
            <a:round/>
            <a:headEnd len="med" w="med" type="none"/>
            <a:tailEnd len="med" w="med" type="none"/>
          </a:ln>
        </p:spPr>
      </p:cxnSp>
      <p:sp>
        <p:nvSpPr>
          <p:cNvPr id="3430" name="Google Shape;3430;p52"/>
          <p:cNvSpPr/>
          <p:nvPr/>
        </p:nvSpPr>
        <p:spPr>
          <a:xfrm rot="-4793547">
            <a:off x="1260542" y="1286814"/>
            <a:ext cx="825642" cy="371133"/>
          </a:xfrm>
          <a:custGeom>
            <a:rect b="b" l="l" r="r" t="t"/>
            <a:pathLst>
              <a:path extrusionOk="0" h="14845" w="33025">
                <a:moveTo>
                  <a:pt x="28621" y="0"/>
                </a:moveTo>
                <a:lnTo>
                  <a:pt x="68" y="4437"/>
                </a:lnTo>
                <a:cubicBezTo>
                  <a:pt x="34" y="4570"/>
                  <a:pt x="1" y="4670"/>
                  <a:pt x="34" y="4804"/>
                </a:cubicBezTo>
                <a:cubicBezTo>
                  <a:pt x="101" y="5070"/>
                  <a:pt x="401" y="5137"/>
                  <a:pt x="568" y="5171"/>
                </a:cubicBezTo>
                <a:cubicBezTo>
                  <a:pt x="902" y="5271"/>
                  <a:pt x="1235" y="5271"/>
                  <a:pt x="1535" y="5437"/>
                </a:cubicBezTo>
                <a:cubicBezTo>
                  <a:pt x="1869" y="5604"/>
                  <a:pt x="1869" y="5738"/>
                  <a:pt x="1869" y="6071"/>
                </a:cubicBezTo>
                <a:cubicBezTo>
                  <a:pt x="1869" y="6238"/>
                  <a:pt x="1769" y="6405"/>
                  <a:pt x="1769" y="6572"/>
                </a:cubicBezTo>
                <a:cubicBezTo>
                  <a:pt x="1736" y="6638"/>
                  <a:pt x="1769" y="6738"/>
                  <a:pt x="1869" y="6772"/>
                </a:cubicBezTo>
                <a:cubicBezTo>
                  <a:pt x="2036" y="6772"/>
                  <a:pt x="2169" y="6838"/>
                  <a:pt x="2269" y="6972"/>
                </a:cubicBezTo>
                <a:cubicBezTo>
                  <a:pt x="2269" y="7172"/>
                  <a:pt x="2203" y="7305"/>
                  <a:pt x="2036" y="7439"/>
                </a:cubicBezTo>
                <a:cubicBezTo>
                  <a:pt x="1869" y="7506"/>
                  <a:pt x="1836" y="7606"/>
                  <a:pt x="1902" y="7739"/>
                </a:cubicBezTo>
                <a:cubicBezTo>
                  <a:pt x="2002" y="7772"/>
                  <a:pt x="2036" y="7806"/>
                  <a:pt x="2069" y="7906"/>
                </a:cubicBezTo>
                <a:cubicBezTo>
                  <a:pt x="2102" y="7973"/>
                  <a:pt x="2169" y="8006"/>
                  <a:pt x="2102" y="8139"/>
                </a:cubicBezTo>
                <a:cubicBezTo>
                  <a:pt x="2102" y="8473"/>
                  <a:pt x="2569" y="8339"/>
                  <a:pt x="2670" y="8640"/>
                </a:cubicBezTo>
                <a:cubicBezTo>
                  <a:pt x="2703" y="8806"/>
                  <a:pt x="2503" y="8973"/>
                  <a:pt x="2503" y="9173"/>
                </a:cubicBezTo>
                <a:cubicBezTo>
                  <a:pt x="2536" y="9273"/>
                  <a:pt x="2536" y="9340"/>
                  <a:pt x="2536" y="9440"/>
                </a:cubicBezTo>
                <a:cubicBezTo>
                  <a:pt x="2436" y="9574"/>
                  <a:pt x="2369" y="9640"/>
                  <a:pt x="2236" y="9774"/>
                </a:cubicBezTo>
                <a:cubicBezTo>
                  <a:pt x="2102" y="9907"/>
                  <a:pt x="2036" y="9974"/>
                  <a:pt x="2002" y="10141"/>
                </a:cubicBezTo>
                <a:cubicBezTo>
                  <a:pt x="1936" y="10308"/>
                  <a:pt x="2002" y="10441"/>
                  <a:pt x="1836" y="10608"/>
                </a:cubicBezTo>
                <a:cubicBezTo>
                  <a:pt x="1702" y="10741"/>
                  <a:pt x="1502" y="10775"/>
                  <a:pt x="1369" y="10941"/>
                </a:cubicBezTo>
                <a:cubicBezTo>
                  <a:pt x="1269" y="11075"/>
                  <a:pt x="1168" y="11242"/>
                  <a:pt x="1068" y="11408"/>
                </a:cubicBezTo>
                <a:cubicBezTo>
                  <a:pt x="935" y="11575"/>
                  <a:pt x="1035" y="11775"/>
                  <a:pt x="1202" y="11842"/>
                </a:cubicBezTo>
                <a:cubicBezTo>
                  <a:pt x="1335" y="11942"/>
                  <a:pt x="1502" y="11942"/>
                  <a:pt x="1569" y="12075"/>
                </a:cubicBezTo>
                <a:cubicBezTo>
                  <a:pt x="1669" y="12142"/>
                  <a:pt x="1669" y="12276"/>
                  <a:pt x="1669" y="12409"/>
                </a:cubicBezTo>
                <a:cubicBezTo>
                  <a:pt x="1669" y="12442"/>
                  <a:pt x="1602" y="12609"/>
                  <a:pt x="1602" y="12643"/>
                </a:cubicBezTo>
                <a:cubicBezTo>
                  <a:pt x="1669" y="12776"/>
                  <a:pt x="2036" y="12843"/>
                  <a:pt x="2169" y="12909"/>
                </a:cubicBezTo>
                <a:cubicBezTo>
                  <a:pt x="2369" y="13009"/>
                  <a:pt x="2770" y="13110"/>
                  <a:pt x="2536" y="13410"/>
                </a:cubicBezTo>
                <a:cubicBezTo>
                  <a:pt x="2670" y="13610"/>
                  <a:pt x="2836" y="13777"/>
                  <a:pt x="2603" y="13977"/>
                </a:cubicBezTo>
                <a:cubicBezTo>
                  <a:pt x="2670" y="14077"/>
                  <a:pt x="2736" y="14110"/>
                  <a:pt x="2836" y="14144"/>
                </a:cubicBezTo>
                <a:cubicBezTo>
                  <a:pt x="2903" y="14244"/>
                  <a:pt x="2903" y="14310"/>
                  <a:pt x="2870" y="14444"/>
                </a:cubicBezTo>
                <a:cubicBezTo>
                  <a:pt x="2836" y="14577"/>
                  <a:pt x="2836" y="14677"/>
                  <a:pt x="2870" y="14777"/>
                </a:cubicBezTo>
                <a:lnTo>
                  <a:pt x="2870" y="14844"/>
                </a:lnTo>
                <a:lnTo>
                  <a:pt x="32091" y="10308"/>
                </a:lnTo>
                <a:lnTo>
                  <a:pt x="31590" y="9941"/>
                </a:lnTo>
                <a:cubicBezTo>
                  <a:pt x="31390" y="9740"/>
                  <a:pt x="31257" y="9640"/>
                  <a:pt x="31223" y="9340"/>
                </a:cubicBezTo>
                <a:cubicBezTo>
                  <a:pt x="31190" y="9240"/>
                  <a:pt x="31223" y="8907"/>
                  <a:pt x="31123" y="8773"/>
                </a:cubicBezTo>
                <a:cubicBezTo>
                  <a:pt x="31056" y="8673"/>
                  <a:pt x="30890" y="8740"/>
                  <a:pt x="30790" y="8673"/>
                </a:cubicBezTo>
                <a:cubicBezTo>
                  <a:pt x="30790" y="8506"/>
                  <a:pt x="31023" y="8306"/>
                  <a:pt x="31090" y="8139"/>
                </a:cubicBezTo>
                <a:cubicBezTo>
                  <a:pt x="31223" y="7806"/>
                  <a:pt x="31223" y="7506"/>
                  <a:pt x="31423" y="7239"/>
                </a:cubicBezTo>
                <a:cubicBezTo>
                  <a:pt x="31757" y="6805"/>
                  <a:pt x="32324" y="6572"/>
                  <a:pt x="32691" y="6105"/>
                </a:cubicBezTo>
                <a:cubicBezTo>
                  <a:pt x="33025" y="5604"/>
                  <a:pt x="32224" y="5604"/>
                  <a:pt x="31924" y="5571"/>
                </a:cubicBezTo>
                <a:cubicBezTo>
                  <a:pt x="31624" y="5504"/>
                  <a:pt x="31023" y="5471"/>
                  <a:pt x="30823" y="5137"/>
                </a:cubicBezTo>
                <a:cubicBezTo>
                  <a:pt x="30790" y="5070"/>
                  <a:pt x="30823" y="4937"/>
                  <a:pt x="30790" y="4804"/>
                </a:cubicBezTo>
                <a:cubicBezTo>
                  <a:pt x="30790" y="4770"/>
                  <a:pt x="30723" y="4670"/>
                  <a:pt x="30723" y="4637"/>
                </a:cubicBezTo>
                <a:cubicBezTo>
                  <a:pt x="30723" y="4570"/>
                  <a:pt x="30756" y="4503"/>
                  <a:pt x="30756" y="4437"/>
                </a:cubicBezTo>
                <a:cubicBezTo>
                  <a:pt x="30790" y="4237"/>
                  <a:pt x="30656" y="4103"/>
                  <a:pt x="30456" y="4070"/>
                </a:cubicBezTo>
                <a:cubicBezTo>
                  <a:pt x="30523" y="3903"/>
                  <a:pt x="30723" y="3803"/>
                  <a:pt x="30790" y="3636"/>
                </a:cubicBezTo>
                <a:cubicBezTo>
                  <a:pt x="30856" y="3503"/>
                  <a:pt x="30856" y="3503"/>
                  <a:pt x="30856" y="3403"/>
                </a:cubicBezTo>
                <a:cubicBezTo>
                  <a:pt x="30856" y="3303"/>
                  <a:pt x="30856" y="3269"/>
                  <a:pt x="30890" y="3136"/>
                </a:cubicBezTo>
                <a:cubicBezTo>
                  <a:pt x="30890" y="3069"/>
                  <a:pt x="30890" y="3002"/>
                  <a:pt x="30923" y="2936"/>
                </a:cubicBezTo>
                <a:cubicBezTo>
                  <a:pt x="30923" y="2836"/>
                  <a:pt x="30890" y="2769"/>
                  <a:pt x="30856" y="2669"/>
                </a:cubicBezTo>
                <a:cubicBezTo>
                  <a:pt x="30790" y="2502"/>
                  <a:pt x="30923" y="2402"/>
                  <a:pt x="30890" y="2268"/>
                </a:cubicBezTo>
                <a:cubicBezTo>
                  <a:pt x="30856" y="2068"/>
                  <a:pt x="30756" y="2102"/>
                  <a:pt x="30956" y="1968"/>
                </a:cubicBezTo>
                <a:cubicBezTo>
                  <a:pt x="31123" y="1835"/>
                  <a:pt x="31357" y="1768"/>
                  <a:pt x="31457" y="1601"/>
                </a:cubicBezTo>
                <a:cubicBezTo>
                  <a:pt x="31523" y="1501"/>
                  <a:pt x="31690" y="1334"/>
                  <a:pt x="31624" y="1234"/>
                </a:cubicBezTo>
                <a:cubicBezTo>
                  <a:pt x="31608" y="1159"/>
                  <a:pt x="31531" y="1138"/>
                  <a:pt x="31439" y="1138"/>
                </a:cubicBezTo>
                <a:cubicBezTo>
                  <a:pt x="31328" y="1138"/>
                  <a:pt x="31196" y="1168"/>
                  <a:pt x="31123" y="1168"/>
                </a:cubicBezTo>
                <a:cubicBezTo>
                  <a:pt x="30956" y="1168"/>
                  <a:pt x="30890" y="1134"/>
                  <a:pt x="30790" y="1068"/>
                </a:cubicBezTo>
                <a:cubicBezTo>
                  <a:pt x="30690" y="968"/>
                  <a:pt x="30623" y="901"/>
                  <a:pt x="30523" y="834"/>
                </a:cubicBezTo>
                <a:cubicBezTo>
                  <a:pt x="30289" y="767"/>
                  <a:pt x="30122" y="734"/>
                  <a:pt x="29956" y="634"/>
                </a:cubicBezTo>
                <a:cubicBezTo>
                  <a:pt x="29856" y="567"/>
                  <a:pt x="29722" y="434"/>
                  <a:pt x="29555" y="334"/>
                </a:cubicBezTo>
                <a:cubicBezTo>
                  <a:pt x="29389" y="267"/>
                  <a:pt x="29222" y="234"/>
                  <a:pt x="29055" y="134"/>
                </a:cubicBezTo>
                <a:cubicBezTo>
                  <a:pt x="28922" y="67"/>
                  <a:pt x="28755" y="67"/>
                  <a:pt x="28621" y="0"/>
                </a:cubicBezTo>
                <a:close/>
              </a:path>
            </a:pathLst>
          </a:custGeom>
          <a:solidFill>
            <a:srgbClr val="921C00">
              <a:alpha val="401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52"/>
          <p:cNvSpPr/>
          <p:nvPr/>
        </p:nvSpPr>
        <p:spPr>
          <a:xfrm rot="-4793547">
            <a:off x="7057817" y="2361114"/>
            <a:ext cx="825642" cy="371133"/>
          </a:xfrm>
          <a:custGeom>
            <a:rect b="b" l="l" r="r" t="t"/>
            <a:pathLst>
              <a:path extrusionOk="0" h="14845" w="33025">
                <a:moveTo>
                  <a:pt x="28621" y="0"/>
                </a:moveTo>
                <a:lnTo>
                  <a:pt x="68" y="4437"/>
                </a:lnTo>
                <a:cubicBezTo>
                  <a:pt x="34" y="4570"/>
                  <a:pt x="1" y="4670"/>
                  <a:pt x="34" y="4804"/>
                </a:cubicBezTo>
                <a:cubicBezTo>
                  <a:pt x="101" y="5070"/>
                  <a:pt x="401" y="5137"/>
                  <a:pt x="568" y="5171"/>
                </a:cubicBezTo>
                <a:cubicBezTo>
                  <a:pt x="902" y="5271"/>
                  <a:pt x="1235" y="5271"/>
                  <a:pt x="1535" y="5437"/>
                </a:cubicBezTo>
                <a:cubicBezTo>
                  <a:pt x="1869" y="5604"/>
                  <a:pt x="1869" y="5738"/>
                  <a:pt x="1869" y="6071"/>
                </a:cubicBezTo>
                <a:cubicBezTo>
                  <a:pt x="1869" y="6238"/>
                  <a:pt x="1769" y="6405"/>
                  <a:pt x="1769" y="6572"/>
                </a:cubicBezTo>
                <a:cubicBezTo>
                  <a:pt x="1736" y="6638"/>
                  <a:pt x="1769" y="6738"/>
                  <a:pt x="1869" y="6772"/>
                </a:cubicBezTo>
                <a:cubicBezTo>
                  <a:pt x="2036" y="6772"/>
                  <a:pt x="2169" y="6838"/>
                  <a:pt x="2269" y="6972"/>
                </a:cubicBezTo>
                <a:cubicBezTo>
                  <a:pt x="2269" y="7172"/>
                  <a:pt x="2203" y="7305"/>
                  <a:pt x="2036" y="7439"/>
                </a:cubicBezTo>
                <a:cubicBezTo>
                  <a:pt x="1869" y="7506"/>
                  <a:pt x="1836" y="7606"/>
                  <a:pt x="1902" y="7739"/>
                </a:cubicBezTo>
                <a:cubicBezTo>
                  <a:pt x="2002" y="7772"/>
                  <a:pt x="2036" y="7806"/>
                  <a:pt x="2069" y="7906"/>
                </a:cubicBezTo>
                <a:cubicBezTo>
                  <a:pt x="2102" y="7973"/>
                  <a:pt x="2169" y="8006"/>
                  <a:pt x="2102" y="8139"/>
                </a:cubicBezTo>
                <a:cubicBezTo>
                  <a:pt x="2102" y="8473"/>
                  <a:pt x="2569" y="8339"/>
                  <a:pt x="2670" y="8640"/>
                </a:cubicBezTo>
                <a:cubicBezTo>
                  <a:pt x="2703" y="8806"/>
                  <a:pt x="2503" y="8973"/>
                  <a:pt x="2503" y="9173"/>
                </a:cubicBezTo>
                <a:cubicBezTo>
                  <a:pt x="2536" y="9273"/>
                  <a:pt x="2536" y="9340"/>
                  <a:pt x="2536" y="9440"/>
                </a:cubicBezTo>
                <a:cubicBezTo>
                  <a:pt x="2436" y="9574"/>
                  <a:pt x="2369" y="9640"/>
                  <a:pt x="2236" y="9774"/>
                </a:cubicBezTo>
                <a:cubicBezTo>
                  <a:pt x="2102" y="9907"/>
                  <a:pt x="2036" y="9974"/>
                  <a:pt x="2002" y="10141"/>
                </a:cubicBezTo>
                <a:cubicBezTo>
                  <a:pt x="1936" y="10308"/>
                  <a:pt x="2002" y="10441"/>
                  <a:pt x="1836" y="10608"/>
                </a:cubicBezTo>
                <a:cubicBezTo>
                  <a:pt x="1702" y="10741"/>
                  <a:pt x="1502" y="10775"/>
                  <a:pt x="1369" y="10941"/>
                </a:cubicBezTo>
                <a:cubicBezTo>
                  <a:pt x="1269" y="11075"/>
                  <a:pt x="1168" y="11242"/>
                  <a:pt x="1068" y="11408"/>
                </a:cubicBezTo>
                <a:cubicBezTo>
                  <a:pt x="935" y="11575"/>
                  <a:pt x="1035" y="11775"/>
                  <a:pt x="1202" y="11842"/>
                </a:cubicBezTo>
                <a:cubicBezTo>
                  <a:pt x="1335" y="11942"/>
                  <a:pt x="1502" y="11942"/>
                  <a:pt x="1569" y="12075"/>
                </a:cubicBezTo>
                <a:cubicBezTo>
                  <a:pt x="1669" y="12142"/>
                  <a:pt x="1669" y="12276"/>
                  <a:pt x="1669" y="12409"/>
                </a:cubicBezTo>
                <a:cubicBezTo>
                  <a:pt x="1669" y="12442"/>
                  <a:pt x="1602" y="12609"/>
                  <a:pt x="1602" y="12643"/>
                </a:cubicBezTo>
                <a:cubicBezTo>
                  <a:pt x="1669" y="12776"/>
                  <a:pt x="2036" y="12843"/>
                  <a:pt x="2169" y="12909"/>
                </a:cubicBezTo>
                <a:cubicBezTo>
                  <a:pt x="2369" y="13009"/>
                  <a:pt x="2770" y="13110"/>
                  <a:pt x="2536" y="13410"/>
                </a:cubicBezTo>
                <a:cubicBezTo>
                  <a:pt x="2670" y="13610"/>
                  <a:pt x="2836" y="13777"/>
                  <a:pt x="2603" y="13977"/>
                </a:cubicBezTo>
                <a:cubicBezTo>
                  <a:pt x="2670" y="14077"/>
                  <a:pt x="2736" y="14110"/>
                  <a:pt x="2836" y="14144"/>
                </a:cubicBezTo>
                <a:cubicBezTo>
                  <a:pt x="2903" y="14244"/>
                  <a:pt x="2903" y="14310"/>
                  <a:pt x="2870" y="14444"/>
                </a:cubicBezTo>
                <a:cubicBezTo>
                  <a:pt x="2836" y="14577"/>
                  <a:pt x="2836" y="14677"/>
                  <a:pt x="2870" y="14777"/>
                </a:cubicBezTo>
                <a:lnTo>
                  <a:pt x="2870" y="14844"/>
                </a:lnTo>
                <a:lnTo>
                  <a:pt x="32091" y="10308"/>
                </a:lnTo>
                <a:lnTo>
                  <a:pt x="31590" y="9941"/>
                </a:lnTo>
                <a:cubicBezTo>
                  <a:pt x="31390" y="9740"/>
                  <a:pt x="31257" y="9640"/>
                  <a:pt x="31223" y="9340"/>
                </a:cubicBezTo>
                <a:cubicBezTo>
                  <a:pt x="31190" y="9240"/>
                  <a:pt x="31223" y="8907"/>
                  <a:pt x="31123" y="8773"/>
                </a:cubicBezTo>
                <a:cubicBezTo>
                  <a:pt x="31056" y="8673"/>
                  <a:pt x="30890" y="8740"/>
                  <a:pt x="30790" y="8673"/>
                </a:cubicBezTo>
                <a:cubicBezTo>
                  <a:pt x="30790" y="8506"/>
                  <a:pt x="31023" y="8306"/>
                  <a:pt x="31090" y="8139"/>
                </a:cubicBezTo>
                <a:cubicBezTo>
                  <a:pt x="31223" y="7806"/>
                  <a:pt x="31223" y="7506"/>
                  <a:pt x="31423" y="7239"/>
                </a:cubicBezTo>
                <a:cubicBezTo>
                  <a:pt x="31757" y="6805"/>
                  <a:pt x="32324" y="6572"/>
                  <a:pt x="32691" y="6105"/>
                </a:cubicBezTo>
                <a:cubicBezTo>
                  <a:pt x="33025" y="5604"/>
                  <a:pt x="32224" y="5604"/>
                  <a:pt x="31924" y="5571"/>
                </a:cubicBezTo>
                <a:cubicBezTo>
                  <a:pt x="31624" y="5504"/>
                  <a:pt x="31023" y="5471"/>
                  <a:pt x="30823" y="5137"/>
                </a:cubicBezTo>
                <a:cubicBezTo>
                  <a:pt x="30790" y="5070"/>
                  <a:pt x="30823" y="4937"/>
                  <a:pt x="30790" y="4804"/>
                </a:cubicBezTo>
                <a:cubicBezTo>
                  <a:pt x="30790" y="4770"/>
                  <a:pt x="30723" y="4670"/>
                  <a:pt x="30723" y="4637"/>
                </a:cubicBezTo>
                <a:cubicBezTo>
                  <a:pt x="30723" y="4570"/>
                  <a:pt x="30756" y="4503"/>
                  <a:pt x="30756" y="4437"/>
                </a:cubicBezTo>
                <a:cubicBezTo>
                  <a:pt x="30790" y="4237"/>
                  <a:pt x="30656" y="4103"/>
                  <a:pt x="30456" y="4070"/>
                </a:cubicBezTo>
                <a:cubicBezTo>
                  <a:pt x="30523" y="3903"/>
                  <a:pt x="30723" y="3803"/>
                  <a:pt x="30790" y="3636"/>
                </a:cubicBezTo>
                <a:cubicBezTo>
                  <a:pt x="30856" y="3503"/>
                  <a:pt x="30856" y="3503"/>
                  <a:pt x="30856" y="3403"/>
                </a:cubicBezTo>
                <a:cubicBezTo>
                  <a:pt x="30856" y="3303"/>
                  <a:pt x="30856" y="3269"/>
                  <a:pt x="30890" y="3136"/>
                </a:cubicBezTo>
                <a:cubicBezTo>
                  <a:pt x="30890" y="3069"/>
                  <a:pt x="30890" y="3002"/>
                  <a:pt x="30923" y="2936"/>
                </a:cubicBezTo>
                <a:cubicBezTo>
                  <a:pt x="30923" y="2836"/>
                  <a:pt x="30890" y="2769"/>
                  <a:pt x="30856" y="2669"/>
                </a:cubicBezTo>
                <a:cubicBezTo>
                  <a:pt x="30790" y="2502"/>
                  <a:pt x="30923" y="2402"/>
                  <a:pt x="30890" y="2268"/>
                </a:cubicBezTo>
                <a:cubicBezTo>
                  <a:pt x="30856" y="2068"/>
                  <a:pt x="30756" y="2102"/>
                  <a:pt x="30956" y="1968"/>
                </a:cubicBezTo>
                <a:cubicBezTo>
                  <a:pt x="31123" y="1835"/>
                  <a:pt x="31357" y="1768"/>
                  <a:pt x="31457" y="1601"/>
                </a:cubicBezTo>
                <a:cubicBezTo>
                  <a:pt x="31523" y="1501"/>
                  <a:pt x="31690" y="1334"/>
                  <a:pt x="31624" y="1234"/>
                </a:cubicBezTo>
                <a:cubicBezTo>
                  <a:pt x="31608" y="1159"/>
                  <a:pt x="31531" y="1138"/>
                  <a:pt x="31439" y="1138"/>
                </a:cubicBezTo>
                <a:cubicBezTo>
                  <a:pt x="31328" y="1138"/>
                  <a:pt x="31196" y="1168"/>
                  <a:pt x="31123" y="1168"/>
                </a:cubicBezTo>
                <a:cubicBezTo>
                  <a:pt x="30956" y="1168"/>
                  <a:pt x="30890" y="1134"/>
                  <a:pt x="30790" y="1068"/>
                </a:cubicBezTo>
                <a:cubicBezTo>
                  <a:pt x="30690" y="968"/>
                  <a:pt x="30623" y="901"/>
                  <a:pt x="30523" y="834"/>
                </a:cubicBezTo>
                <a:cubicBezTo>
                  <a:pt x="30289" y="767"/>
                  <a:pt x="30122" y="734"/>
                  <a:pt x="29956" y="634"/>
                </a:cubicBezTo>
                <a:cubicBezTo>
                  <a:pt x="29856" y="567"/>
                  <a:pt x="29722" y="434"/>
                  <a:pt x="29555" y="334"/>
                </a:cubicBezTo>
                <a:cubicBezTo>
                  <a:pt x="29389" y="267"/>
                  <a:pt x="29222" y="234"/>
                  <a:pt x="29055" y="134"/>
                </a:cubicBezTo>
                <a:cubicBezTo>
                  <a:pt x="28922" y="67"/>
                  <a:pt x="28755" y="67"/>
                  <a:pt x="28621" y="0"/>
                </a:cubicBezTo>
                <a:close/>
              </a:path>
            </a:pathLst>
          </a:custGeom>
          <a:solidFill>
            <a:srgbClr val="921C00">
              <a:alpha val="401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432" name="Google Shape;3432;p52"/>
          <p:cNvPicPr preferRelativeResize="0"/>
          <p:nvPr/>
        </p:nvPicPr>
        <p:blipFill>
          <a:blip r:embed="rId3">
            <a:alphaModFix/>
          </a:blip>
          <a:stretch>
            <a:fillRect/>
          </a:stretch>
        </p:blipFill>
        <p:spPr>
          <a:xfrm>
            <a:off x="2011638" y="1521712"/>
            <a:ext cx="1260373" cy="877951"/>
          </a:xfrm>
          <a:prstGeom prst="rect">
            <a:avLst/>
          </a:prstGeom>
          <a:noFill/>
          <a:ln>
            <a:noFill/>
          </a:ln>
        </p:spPr>
      </p:pic>
      <p:pic>
        <p:nvPicPr>
          <p:cNvPr id="3433" name="Google Shape;3433;p52"/>
          <p:cNvPicPr preferRelativeResize="0"/>
          <p:nvPr/>
        </p:nvPicPr>
        <p:blipFill>
          <a:blip r:embed="rId4">
            <a:alphaModFix/>
          </a:blip>
          <a:stretch>
            <a:fillRect/>
          </a:stretch>
        </p:blipFill>
        <p:spPr>
          <a:xfrm rot="8">
            <a:off x="3835653" y="1397366"/>
            <a:ext cx="798350" cy="1126648"/>
          </a:xfrm>
          <a:prstGeom prst="rect">
            <a:avLst/>
          </a:prstGeom>
          <a:noFill/>
          <a:ln>
            <a:noFill/>
          </a:ln>
        </p:spPr>
      </p:pic>
      <p:pic>
        <p:nvPicPr>
          <p:cNvPr id="3434" name="Google Shape;3434;p52"/>
          <p:cNvPicPr preferRelativeResize="0"/>
          <p:nvPr/>
        </p:nvPicPr>
        <p:blipFill>
          <a:blip r:embed="rId5">
            <a:alphaModFix/>
          </a:blip>
          <a:stretch>
            <a:fillRect/>
          </a:stretch>
        </p:blipFill>
        <p:spPr>
          <a:xfrm>
            <a:off x="5088600" y="1521700"/>
            <a:ext cx="1476049" cy="1050050"/>
          </a:xfrm>
          <a:prstGeom prst="rect">
            <a:avLst/>
          </a:prstGeom>
          <a:noFill/>
          <a:ln>
            <a:noFill/>
          </a:ln>
        </p:spPr>
      </p:pic>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38" name="Shape 3438"/>
        <p:cNvGrpSpPr/>
        <p:nvPr/>
      </p:nvGrpSpPr>
      <p:grpSpPr>
        <a:xfrm>
          <a:off x="0" y="0"/>
          <a:ext cx="0" cy="0"/>
          <a:chOff x="0" y="0"/>
          <a:chExt cx="0" cy="0"/>
        </a:xfrm>
      </p:grpSpPr>
      <p:sp>
        <p:nvSpPr>
          <p:cNvPr id="3439" name="Google Shape;3439;p53"/>
          <p:cNvSpPr txBox="1"/>
          <p:nvPr>
            <p:ph type="title"/>
          </p:nvPr>
        </p:nvSpPr>
        <p:spPr>
          <a:xfrm>
            <a:off x="713250" y="539500"/>
            <a:ext cx="7717500" cy="574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Typical c</a:t>
            </a:r>
            <a:r>
              <a:rPr lang="en"/>
              <a:t>uisine in England</a:t>
            </a:r>
            <a:endParaRPr/>
          </a:p>
        </p:txBody>
      </p:sp>
      <p:sp>
        <p:nvSpPr>
          <p:cNvPr id="3440" name="Google Shape;3440;p53"/>
          <p:cNvSpPr txBox="1"/>
          <p:nvPr>
            <p:ph idx="7" type="subTitle"/>
          </p:nvPr>
        </p:nvSpPr>
        <p:spPr>
          <a:xfrm>
            <a:off x="713358" y="1976195"/>
            <a:ext cx="2496600" cy="523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Mercury is the closest planet to the Sun and the smallest</a:t>
            </a:r>
            <a:endParaRPr/>
          </a:p>
        </p:txBody>
      </p:sp>
      <p:sp>
        <p:nvSpPr>
          <p:cNvPr id="3441" name="Google Shape;3441;p53"/>
          <p:cNvSpPr txBox="1"/>
          <p:nvPr>
            <p:ph idx="8" type="subTitle"/>
          </p:nvPr>
        </p:nvSpPr>
        <p:spPr>
          <a:xfrm>
            <a:off x="713358" y="3545450"/>
            <a:ext cx="2496600" cy="520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Saturn is a gas giant and has several rings</a:t>
            </a:r>
            <a:endParaRPr/>
          </a:p>
        </p:txBody>
      </p:sp>
      <p:sp>
        <p:nvSpPr>
          <p:cNvPr id="3442" name="Google Shape;3442;p53"/>
          <p:cNvSpPr txBox="1"/>
          <p:nvPr>
            <p:ph idx="9" type="subTitle"/>
          </p:nvPr>
        </p:nvSpPr>
        <p:spPr>
          <a:xfrm>
            <a:off x="3327196" y="3549660"/>
            <a:ext cx="2496600" cy="522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Despite being red, Mars is actually a cold place</a:t>
            </a:r>
            <a:endParaRPr/>
          </a:p>
        </p:txBody>
      </p:sp>
      <p:sp>
        <p:nvSpPr>
          <p:cNvPr id="3443" name="Google Shape;3443;p53"/>
          <p:cNvSpPr txBox="1"/>
          <p:nvPr>
            <p:ph idx="13" type="subTitle"/>
          </p:nvPr>
        </p:nvSpPr>
        <p:spPr>
          <a:xfrm>
            <a:off x="5939682" y="3547075"/>
            <a:ext cx="2495100" cy="520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Neptune is the farthest planet from the Sun</a:t>
            </a:r>
            <a:endParaRPr/>
          </a:p>
        </p:txBody>
      </p:sp>
      <p:sp>
        <p:nvSpPr>
          <p:cNvPr id="3444" name="Google Shape;3444;p53"/>
          <p:cNvSpPr txBox="1"/>
          <p:nvPr>
            <p:ph idx="14" type="subTitle"/>
          </p:nvPr>
        </p:nvSpPr>
        <p:spPr>
          <a:xfrm>
            <a:off x="3327270" y="1976972"/>
            <a:ext cx="2495100" cy="522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Jupiter is a gas giant and the biggest planet in the System</a:t>
            </a:r>
            <a:endParaRPr/>
          </a:p>
        </p:txBody>
      </p:sp>
      <p:sp>
        <p:nvSpPr>
          <p:cNvPr id="3445" name="Google Shape;3445;p53"/>
          <p:cNvSpPr txBox="1"/>
          <p:nvPr>
            <p:ph idx="15" type="subTitle"/>
          </p:nvPr>
        </p:nvSpPr>
        <p:spPr>
          <a:xfrm>
            <a:off x="5939682" y="1976195"/>
            <a:ext cx="2495100" cy="523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Venus has a beautiful name and high temperatures</a:t>
            </a:r>
            <a:endParaRPr/>
          </a:p>
        </p:txBody>
      </p:sp>
      <p:sp>
        <p:nvSpPr>
          <p:cNvPr id="3446" name="Google Shape;3446;p53"/>
          <p:cNvSpPr txBox="1"/>
          <p:nvPr>
            <p:ph idx="1" type="subTitle"/>
          </p:nvPr>
        </p:nvSpPr>
        <p:spPr>
          <a:xfrm>
            <a:off x="712000" y="1620475"/>
            <a:ext cx="2497800" cy="353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Full breakfast</a:t>
            </a:r>
            <a:endParaRPr/>
          </a:p>
        </p:txBody>
      </p:sp>
      <p:sp>
        <p:nvSpPr>
          <p:cNvPr id="3447" name="Google Shape;3447;p53"/>
          <p:cNvSpPr txBox="1"/>
          <p:nvPr>
            <p:ph idx="2" type="subTitle"/>
          </p:nvPr>
        </p:nvSpPr>
        <p:spPr>
          <a:xfrm>
            <a:off x="712000" y="3191457"/>
            <a:ext cx="2497800" cy="356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Yorkshire pudding</a:t>
            </a:r>
            <a:endParaRPr/>
          </a:p>
        </p:txBody>
      </p:sp>
      <p:sp>
        <p:nvSpPr>
          <p:cNvPr id="3448" name="Google Shape;3448;p53"/>
          <p:cNvSpPr txBox="1"/>
          <p:nvPr>
            <p:ph idx="3" type="subTitle"/>
          </p:nvPr>
        </p:nvSpPr>
        <p:spPr>
          <a:xfrm>
            <a:off x="3325838" y="3191441"/>
            <a:ext cx="2497800" cy="356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Sunday roast</a:t>
            </a:r>
            <a:endParaRPr/>
          </a:p>
        </p:txBody>
      </p:sp>
      <p:sp>
        <p:nvSpPr>
          <p:cNvPr id="3449" name="Google Shape;3449;p53"/>
          <p:cNvSpPr txBox="1"/>
          <p:nvPr>
            <p:ph idx="4" type="subTitle"/>
          </p:nvPr>
        </p:nvSpPr>
        <p:spPr>
          <a:xfrm>
            <a:off x="5938325" y="3191455"/>
            <a:ext cx="2496600" cy="356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Hot cross bun</a:t>
            </a:r>
            <a:endParaRPr/>
          </a:p>
        </p:txBody>
      </p:sp>
      <p:sp>
        <p:nvSpPr>
          <p:cNvPr id="3450" name="Google Shape;3450;p53"/>
          <p:cNvSpPr txBox="1"/>
          <p:nvPr>
            <p:ph idx="5" type="subTitle"/>
          </p:nvPr>
        </p:nvSpPr>
        <p:spPr>
          <a:xfrm>
            <a:off x="3325763" y="1620465"/>
            <a:ext cx="2496600" cy="356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Afternoon tea</a:t>
            </a:r>
            <a:endParaRPr/>
          </a:p>
        </p:txBody>
      </p:sp>
      <p:sp>
        <p:nvSpPr>
          <p:cNvPr id="3451" name="Google Shape;3451;p53"/>
          <p:cNvSpPr txBox="1"/>
          <p:nvPr>
            <p:ph idx="6" type="subTitle"/>
          </p:nvPr>
        </p:nvSpPr>
        <p:spPr>
          <a:xfrm>
            <a:off x="5938325" y="1618675"/>
            <a:ext cx="2496600" cy="356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Fish and chips </a:t>
            </a:r>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18" name="Shape 3118"/>
        <p:cNvGrpSpPr/>
        <p:nvPr/>
      </p:nvGrpSpPr>
      <p:grpSpPr>
        <a:xfrm>
          <a:off x="0" y="0"/>
          <a:ext cx="0" cy="0"/>
          <a:chOff x="0" y="0"/>
          <a:chExt cx="0" cy="0"/>
        </a:xfrm>
      </p:grpSpPr>
      <p:sp>
        <p:nvSpPr>
          <p:cNvPr id="3119" name="Google Shape;3119;p36"/>
          <p:cNvSpPr txBox="1"/>
          <p:nvPr>
            <p:ph idx="1" type="subTitle"/>
          </p:nvPr>
        </p:nvSpPr>
        <p:spPr>
          <a:xfrm>
            <a:off x="713250" y="1114000"/>
            <a:ext cx="7717500" cy="3292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Here’s what you’ll find in this </a:t>
            </a:r>
            <a:r>
              <a:rPr b="1" lang="en">
                <a:uFill>
                  <a:noFill/>
                </a:uFill>
                <a:hlinkClick r:id="rId3"/>
              </a:rPr>
              <a:t>Slidesgo</a:t>
            </a:r>
            <a:r>
              <a:rPr lang="en"/>
              <a:t> template: </a:t>
            </a:r>
            <a:endParaRPr/>
          </a:p>
          <a:p>
            <a:pPr indent="-164465" lvl="0" marL="320040" rtl="0" algn="l">
              <a:spcBef>
                <a:spcPts val="0"/>
              </a:spcBef>
              <a:spcAft>
                <a:spcPts val="0"/>
              </a:spcAft>
              <a:buSzPts val="1150"/>
              <a:buAutoNum type="arabicPeriod"/>
            </a:pPr>
            <a:r>
              <a:rPr lang="en"/>
              <a:t>A slide structure based on a multi-purpose presentation for education, which you can easily adapt to your needs. For more info on how to edit the template, please visit </a:t>
            </a:r>
            <a:r>
              <a:rPr b="1" lang="en">
                <a:uFill>
                  <a:noFill/>
                </a:uFill>
                <a:hlinkClick r:id="rId4"/>
              </a:rPr>
              <a:t>Slidesgo School</a:t>
            </a:r>
            <a:r>
              <a:rPr lang="en"/>
              <a:t> or read our </a:t>
            </a:r>
            <a:r>
              <a:rPr b="1" lang="en">
                <a:uFill>
                  <a:noFill/>
                </a:uFill>
                <a:hlinkClick r:id="rId5"/>
              </a:rPr>
              <a:t>FAQs</a:t>
            </a:r>
            <a:r>
              <a:rPr lang="en"/>
              <a:t>.</a:t>
            </a:r>
            <a:endParaRPr/>
          </a:p>
          <a:p>
            <a:pPr indent="-164465" lvl="0" marL="320040" rtl="0" algn="l">
              <a:spcBef>
                <a:spcPts val="0"/>
              </a:spcBef>
              <a:spcAft>
                <a:spcPts val="0"/>
              </a:spcAft>
              <a:buSzPts val="1150"/>
              <a:buAutoNum type="arabicPeriod"/>
            </a:pPr>
            <a:r>
              <a:rPr lang="en"/>
              <a:t>To view this template in PowerPoint with the correct fonts, download and install on your computer the </a:t>
            </a:r>
            <a:r>
              <a:rPr b="1" lang="en">
                <a:solidFill>
                  <a:schemeClr val="hlink"/>
                </a:solidFill>
                <a:uFill>
                  <a:noFill/>
                </a:uFill>
                <a:hlinkClick action="ppaction://hlinksldjump" r:id="rId6"/>
              </a:rPr>
              <a:t>fonts that we have used</a:t>
            </a:r>
            <a:r>
              <a:rPr lang="en"/>
              <a:t>. You can learn how to download and install fonts </a:t>
            </a:r>
            <a:r>
              <a:rPr b="1" lang="en">
                <a:uFill>
                  <a:noFill/>
                </a:uFill>
                <a:hlinkClick r:id="rId7"/>
              </a:rPr>
              <a:t>here</a:t>
            </a:r>
            <a:r>
              <a:rPr lang="en"/>
              <a:t>.</a:t>
            </a:r>
            <a:endParaRPr/>
          </a:p>
          <a:p>
            <a:pPr indent="-164465" lvl="0" marL="320040" rtl="0" algn="l">
              <a:spcBef>
                <a:spcPts val="0"/>
              </a:spcBef>
              <a:spcAft>
                <a:spcPts val="0"/>
              </a:spcAft>
              <a:buSzPts val="1150"/>
              <a:buAutoNum type="arabicPeriod"/>
            </a:pPr>
            <a:r>
              <a:rPr lang="en"/>
              <a:t>An assortment of graphic resources that are suitable for use in the presentation can be found in the </a:t>
            </a:r>
            <a:r>
              <a:rPr b="1" lang="en">
                <a:uFill>
                  <a:noFill/>
                </a:uFill>
                <a:hlinkClick action="ppaction://hlinksldjump" r:id="rId8"/>
              </a:rPr>
              <a:t>alternative resources slide</a:t>
            </a:r>
            <a:r>
              <a:rPr lang="en"/>
              <a:t>.</a:t>
            </a:r>
            <a:endParaRPr/>
          </a:p>
          <a:p>
            <a:pPr indent="-164465" lvl="0" marL="320040" rtl="0" algn="l">
              <a:spcBef>
                <a:spcPts val="0"/>
              </a:spcBef>
              <a:spcAft>
                <a:spcPts val="0"/>
              </a:spcAft>
              <a:buSzPts val="1150"/>
              <a:buAutoNum type="arabicPeriod"/>
            </a:pPr>
            <a:r>
              <a:rPr lang="en"/>
              <a:t>A </a:t>
            </a:r>
            <a:r>
              <a:rPr b="1" lang="en">
                <a:uFill>
                  <a:noFill/>
                </a:uFill>
                <a:hlinkClick action="ppaction://hlinksldjump" r:id="rId9"/>
              </a:rPr>
              <a:t>thanks slide</a:t>
            </a:r>
            <a:r>
              <a:rPr lang="en"/>
              <a:t>, which you must keep so that proper credits for our design are given.</a:t>
            </a:r>
            <a:endParaRPr/>
          </a:p>
          <a:p>
            <a:pPr indent="-164465" lvl="0" marL="320040" rtl="0" algn="l">
              <a:spcBef>
                <a:spcPts val="0"/>
              </a:spcBef>
              <a:spcAft>
                <a:spcPts val="0"/>
              </a:spcAft>
              <a:buSzPts val="1150"/>
              <a:buAutoNum type="arabicPeriod"/>
            </a:pPr>
            <a:r>
              <a:rPr lang="en"/>
              <a:t>A </a:t>
            </a:r>
            <a:r>
              <a:rPr b="1" lang="en">
                <a:uFill>
                  <a:noFill/>
                </a:uFill>
                <a:hlinkClick action="ppaction://hlinksldjump" r:id="rId10"/>
              </a:rPr>
              <a:t>resources slide</a:t>
            </a:r>
            <a:r>
              <a:rPr lang="en"/>
              <a:t>, where you’ll find links to all the elements used in the template.</a:t>
            </a:r>
            <a:endParaRPr/>
          </a:p>
          <a:p>
            <a:pPr indent="-164465" lvl="0" marL="320040" rtl="0" algn="l">
              <a:spcBef>
                <a:spcPts val="0"/>
              </a:spcBef>
              <a:spcAft>
                <a:spcPts val="0"/>
              </a:spcAft>
              <a:buSzPts val="1150"/>
              <a:buAutoNum type="arabicPeriod"/>
            </a:pPr>
            <a:r>
              <a:rPr b="1" lang="en">
                <a:solidFill>
                  <a:schemeClr val="hlink"/>
                </a:solidFill>
                <a:uFill>
                  <a:noFill/>
                </a:uFill>
                <a:hlinkClick action="ppaction://hlinksldjump" r:id="rId11"/>
              </a:rPr>
              <a:t>Instructions for use</a:t>
            </a:r>
            <a:r>
              <a:rPr lang="en"/>
              <a:t>.</a:t>
            </a:r>
            <a:endParaRPr/>
          </a:p>
          <a:p>
            <a:pPr indent="-164465" lvl="0" marL="320040" rtl="0" algn="l">
              <a:spcBef>
                <a:spcPts val="0"/>
              </a:spcBef>
              <a:spcAft>
                <a:spcPts val="0"/>
              </a:spcAft>
              <a:buSzPts val="1150"/>
              <a:buAutoNum type="arabicPeriod"/>
            </a:pPr>
            <a:r>
              <a:rPr lang="en"/>
              <a:t>Final slides with:</a:t>
            </a:r>
            <a:endParaRPr/>
          </a:p>
          <a:p>
            <a:pPr indent="-164465" lvl="0" marL="777240" rtl="0" algn="l">
              <a:spcBef>
                <a:spcPts val="0"/>
              </a:spcBef>
              <a:spcAft>
                <a:spcPts val="0"/>
              </a:spcAft>
              <a:buSzPts val="1150"/>
              <a:buChar char="●"/>
            </a:pPr>
            <a:r>
              <a:rPr lang="en"/>
              <a:t>The</a:t>
            </a:r>
            <a:r>
              <a:rPr lang="en">
                <a:solidFill>
                  <a:schemeClr val="hlink"/>
                </a:solidFill>
                <a:uFill>
                  <a:noFill/>
                </a:uFill>
                <a:hlinkClick action="ppaction://hlinksldjump" r:id="rId12"/>
              </a:rPr>
              <a:t> </a:t>
            </a:r>
            <a:r>
              <a:rPr b="1" lang="en">
                <a:solidFill>
                  <a:schemeClr val="hlink"/>
                </a:solidFill>
                <a:uFill>
                  <a:noFill/>
                </a:uFill>
                <a:hlinkClick action="ppaction://hlinksldjump" r:id="rId13"/>
              </a:rPr>
              <a:t>fonts and colors</a:t>
            </a:r>
            <a:r>
              <a:rPr lang="en"/>
              <a:t> used in the template.</a:t>
            </a:r>
            <a:endParaRPr/>
          </a:p>
          <a:p>
            <a:pPr indent="-164465" lvl="0" marL="777240" rtl="0" algn="l">
              <a:spcBef>
                <a:spcPts val="0"/>
              </a:spcBef>
              <a:spcAft>
                <a:spcPts val="0"/>
              </a:spcAft>
              <a:buSzPts val="1150"/>
              <a:buChar char="●"/>
            </a:pPr>
            <a:r>
              <a:rPr lang="en"/>
              <a:t>A </a:t>
            </a:r>
            <a:r>
              <a:rPr b="1" lang="en"/>
              <a:t>selection of </a:t>
            </a:r>
            <a:r>
              <a:rPr b="1" lang="en">
                <a:solidFill>
                  <a:schemeClr val="hlink"/>
                </a:solidFill>
                <a:uFill>
                  <a:noFill/>
                </a:uFill>
                <a:hlinkClick action="ppaction://hlinksldjump" r:id="rId14"/>
              </a:rPr>
              <a:t>illustrations</a:t>
            </a:r>
            <a:r>
              <a:rPr b="1" lang="en"/>
              <a:t>.</a:t>
            </a:r>
            <a:r>
              <a:rPr lang="en"/>
              <a:t> You can also customize and animate them as you wish with the online editor. Visit</a:t>
            </a:r>
            <a:r>
              <a:rPr b="1" lang="en"/>
              <a:t> </a:t>
            </a:r>
            <a:r>
              <a:rPr b="1" lang="en">
                <a:uFill>
                  <a:noFill/>
                </a:uFill>
                <a:hlinkClick r:id="rId15"/>
              </a:rPr>
              <a:t>Storyset</a:t>
            </a:r>
            <a:r>
              <a:rPr lang="en"/>
              <a:t> to find more. </a:t>
            </a:r>
            <a:endParaRPr/>
          </a:p>
          <a:p>
            <a:pPr indent="-164465" lvl="0" marL="777240" rtl="0" algn="l">
              <a:spcBef>
                <a:spcPts val="0"/>
              </a:spcBef>
              <a:spcAft>
                <a:spcPts val="0"/>
              </a:spcAft>
              <a:buSzPts val="1150"/>
              <a:buChar char="●"/>
            </a:pPr>
            <a:r>
              <a:rPr lang="en"/>
              <a:t>More</a:t>
            </a:r>
            <a:r>
              <a:rPr lang="en">
                <a:solidFill>
                  <a:schemeClr val="hlink"/>
                </a:solidFill>
                <a:uFill>
                  <a:noFill/>
                </a:uFill>
                <a:hlinkClick action="ppaction://hlinksldjump" r:id="rId16"/>
              </a:rPr>
              <a:t> </a:t>
            </a:r>
            <a:r>
              <a:rPr b="1" lang="en">
                <a:solidFill>
                  <a:schemeClr val="hlink"/>
                </a:solidFill>
                <a:uFill>
                  <a:noFill/>
                </a:uFill>
                <a:hlinkClick action="ppaction://hlinksldjump" r:id="rId17"/>
              </a:rPr>
              <a:t>infographic resources</a:t>
            </a:r>
            <a:r>
              <a:rPr lang="en"/>
              <a:t>, whose size and color can be edited. </a:t>
            </a:r>
            <a:endParaRPr/>
          </a:p>
          <a:p>
            <a:pPr indent="-164465" lvl="0" marL="777240" rtl="0" algn="l">
              <a:spcBef>
                <a:spcPts val="0"/>
              </a:spcBef>
              <a:spcAft>
                <a:spcPts val="0"/>
              </a:spcAft>
              <a:buSzPts val="1150"/>
              <a:buChar char="●"/>
            </a:pPr>
            <a:r>
              <a:rPr lang="en"/>
              <a:t>Sets of </a:t>
            </a:r>
            <a:r>
              <a:rPr b="1" lang="en">
                <a:solidFill>
                  <a:schemeClr val="hlink"/>
                </a:solidFill>
                <a:uFill>
                  <a:noFill/>
                </a:uFill>
                <a:hlinkClick action="ppaction://hlinksldjump" r:id="rId18"/>
              </a:rPr>
              <a:t>customizable icons</a:t>
            </a:r>
            <a:r>
              <a:rPr lang="en"/>
              <a:t> of the following themes: general, business, avatar, creative process, education, help &amp; support, medical, nature, performing arts, SEO &amp; marketing, and teamwork.</a:t>
            </a:r>
            <a:endParaRPr/>
          </a:p>
          <a:p>
            <a:pPr indent="0" lvl="0" marL="0" rtl="0" algn="l">
              <a:spcBef>
                <a:spcPts val="0"/>
              </a:spcBef>
              <a:spcAft>
                <a:spcPts val="0"/>
              </a:spcAft>
              <a:buNone/>
            </a:pPr>
            <a:r>
              <a:rPr lang="en"/>
              <a:t>You can delete this slide when you’re done editing the presentation.</a:t>
            </a:r>
            <a:endParaRPr/>
          </a:p>
        </p:txBody>
      </p:sp>
      <p:sp>
        <p:nvSpPr>
          <p:cNvPr id="3120" name="Google Shape;3120;p36"/>
          <p:cNvSpPr txBox="1"/>
          <p:nvPr>
            <p:ph type="title"/>
          </p:nvPr>
        </p:nvSpPr>
        <p:spPr>
          <a:xfrm>
            <a:off x="713250" y="539500"/>
            <a:ext cx="7717500" cy="574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C</a:t>
            </a:r>
            <a:r>
              <a:rPr lang="en"/>
              <a:t>ontents of this template</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55" name="Shape 3455"/>
        <p:cNvGrpSpPr/>
        <p:nvPr/>
      </p:nvGrpSpPr>
      <p:grpSpPr>
        <a:xfrm>
          <a:off x="0" y="0"/>
          <a:ext cx="0" cy="0"/>
          <a:chOff x="0" y="0"/>
          <a:chExt cx="0" cy="0"/>
        </a:xfrm>
      </p:grpSpPr>
      <p:sp>
        <p:nvSpPr>
          <p:cNvPr id="3456" name="Google Shape;3456;p54"/>
          <p:cNvSpPr/>
          <p:nvPr/>
        </p:nvSpPr>
        <p:spPr>
          <a:xfrm rot="5400000">
            <a:off x="1762369" y="247591"/>
            <a:ext cx="1641747" cy="3690066"/>
          </a:xfrm>
          <a:custGeom>
            <a:rect b="b" l="l" r="r" t="t"/>
            <a:pathLst>
              <a:path extrusionOk="0" h="91079" w="61111">
                <a:moveTo>
                  <a:pt x="58313" y="0"/>
                </a:moveTo>
                <a:cubicBezTo>
                  <a:pt x="57951" y="0"/>
                  <a:pt x="57372" y="289"/>
                  <a:pt x="57108" y="369"/>
                </a:cubicBezTo>
                <a:cubicBezTo>
                  <a:pt x="56707" y="435"/>
                  <a:pt x="56274" y="535"/>
                  <a:pt x="55940" y="669"/>
                </a:cubicBezTo>
                <a:cubicBezTo>
                  <a:pt x="55896" y="680"/>
                  <a:pt x="55850" y="685"/>
                  <a:pt x="55803" y="685"/>
                </a:cubicBezTo>
                <a:cubicBezTo>
                  <a:pt x="55418" y="685"/>
                  <a:pt x="54936" y="358"/>
                  <a:pt x="54639" y="269"/>
                </a:cubicBezTo>
                <a:cubicBezTo>
                  <a:pt x="54397" y="215"/>
                  <a:pt x="53656" y="74"/>
                  <a:pt x="53151" y="74"/>
                </a:cubicBezTo>
                <a:cubicBezTo>
                  <a:pt x="53030" y="74"/>
                  <a:pt x="52922" y="82"/>
                  <a:pt x="52838" y="102"/>
                </a:cubicBezTo>
                <a:cubicBezTo>
                  <a:pt x="52603" y="180"/>
                  <a:pt x="51968" y="212"/>
                  <a:pt x="51362" y="212"/>
                </a:cubicBezTo>
                <a:cubicBezTo>
                  <a:pt x="50933" y="212"/>
                  <a:pt x="50518" y="196"/>
                  <a:pt x="50269" y="169"/>
                </a:cubicBezTo>
                <a:cubicBezTo>
                  <a:pt x="50150" y="150"/>
                  <a:pt x="50040" y="141"/>
                  <a:pt x="49938" y="141"/>
                </a:cubicBezTo>
                <a:cubicBezTo>
                  <a:pt x="49499" y="141"/>
                  <a:pt x="49206" y="294"/>
                  <a:pt x="48935" y="402"/>
                </a:cubicBezTo>
                <a:cubicBezTo>
                  <a:pt x="48602" y="535"/>
                  <a:pt x="48001" y="1069"/>
                  <a:pt x="47801" y="1236"/>
                </a:cubicBezTo>
                <a:cubicBezTo>
                  <a:pt x="47630" y="1378"/>
                  <a:pt x="46854" y="1738"/>
                  <a:pt x="46339" y="1738"/>
                </a:cubicBezTo>
                <a:cubicBezTo>
                  <a:pt x="46250" y="1738"/>
                  <a:pt x="46169" y="1728"/>
                  <a:pt x="46100" y="1703"/>
                </a:cubicBezTo>
                <a:cubicBezTo>
                  <a:pt x="46031" y="1678"/>
                  <a:pt x="45949" y="1668"/>
                  <a:pt x="45858" y="1668"/>
                </a:cubicBezTo>
                <a:cubicBezTo>
                  <a:pt x="45328" y="1668"/>
                  <a:pt x="44498" y="2033"/>
                  <a:pt x="44299" y="2203"/>
                </a:cubicBezTo>
                <a:cubicBezTo>
                  <a:pt x="44065" y="2403"/>
                  <a:pt x="43331" y="3004"/>
                  <a:pt x="43031" y="3204"/>
                </a:cubicBezTo>
                <a:cubicBezTo>
                  <a:pt x="42764" y="3404"/>
                  <a:pt x="42497" y="3938"/>
                  <a:pt x="42264" y="4038"/>
                </a:cubicBezTo>
                <a:cubicBezTo>
                  <a:pt x="41997" y="4105"/>
                  <a:pt x="40162" y="4538"/>
                  <a:pt x="39895" y="4738"/>
                </a:cubicBezTo>
                <a:cubicBezTo>
                  <a:pt x="39595" y="4939"/>
                  <a:pt x="39095" y="5706"/>
                  <a:pt x="38761" y="6006"/>
                </a:cubicBezTo>
                <a:cubicBezTo>
                  <a:pt x="38394" y="6240"/>
                  <a:pt x="37093" y="6273"/>
                  <a:pt x="36760" y="6540"/>
                </a:cubicBezTo>
                <a:cubicBezTo>
                  <a:pt x="36360" y="6773"/>
                  <a:pt x="34992" y="7440"/>
                  <a:pt x="34992" y="7440"/>
                </a:cubicBezTo>
                <a:cubicBezTo>
                  <a:pt x="34992" y="7440"/>
                  <a:pt x="34961" y="8580"/>
                  <a:pt x="34840" y="8580"/>
                </a:cubicBezTo>
                <a:cubicBezTo>
                  <a:pt x="34835" y="8580"/>
                  <a:pt x="34830" y="8578"/>
                  <a:pt x="34825" y="8575"/>
                </a:cubicBezTo>
                <a:cubicBezTo>
                  <a:pt x="34692" y="8508"/>
                  <a:pt x="33691" y="7674"/>
                  <a:pt x="33357" y="7507"/>
                </a:cubicBezTo>
                <a:cubicBezTo>
                  <a:pt x="33298" y="7477"/>
                  <a:pt x="33187" y="7465"/>
                  <a:pt x="33043" y="7465"/>
                </a:cubicBezTo>
                <a:cubicBezTo>
                  <a:pt x="32378" y="7465"/>
                  <a:pt x="31014" y="7737"/>
                  <a:pt x="30822" y="7874"/>
                </a:cubicBezTo>
                <a:cubicBezTo>
                  <a:pt x="30622" y="8041"/>
                  <a:pt x="29521" y="8841"/>
                  <a:pt x="29421" y="8941"/>
                </a:cubicBezTo>
                <a:cubicBezTo>
                  <a:pt x="29288" y="9075"/>
                  <a:pt x="28554" y="9408"/>
                  <a:pt x="28354" y="9542"/>
                </a:cubicBezTo>
                <a:cubicBezTo>
                  <a:pt x="28220" y="9709"/>
                  <a:pt x="26986" y="10076"/>
                  <a:pt x="26986" y="10443"/>
                </a:cubicBezTo>
                <a:cubicBezTo>
                  <a:pt x="26986" y="10843"/>
                  <a:pt x="26352" y="11343"/>
                  <a:pt x="26252" y="11577"/>
                </a:cubicBezTo>
                <a:cubicBezTo>
                  <a:pt x="26086" y="11844"/>
                  <a:pt x="25318" y="12010"/>
                  <a:pt x="24918" y="12210"/>
                </a:cubicBezTo>
                <a:cubicBezTo>
                  <a:pt x="24484" y="12411"/>
                  <a:pt x="23751" y="13044"/>
                  <a:pt x="23317" y="13211"/>
                </a:cubicBezTo>
                <a:cubicBezTo>
                  <a:pt x="23225" y="13249"/>
                  <a:pt x="23107" y="13263"/>
                  <a:pt x="22976" y="13263"/>
                </a:cubicBezTo>
                <a:cubicBezTo>
                  <a:pt x="22647" y="13263"/>
                  <a:pt x="22236" y="13176"/>
                  <a:pt x="21965" y="13176"/>
                </a:cubicBezTo>
                <a:cubicBezTo>
                  <a:pt x="21875" y="13176"/>
                  <a:pt x="21800" y="13186"/>
                  <a:pt x="21749" y="13211"/>
                </a:cubicBezTo>
                <a:cubicBezTo>
                  <a:pt x="21728" y="13220"/>
                  <a:pt x="21704" y="13225"/>
                  <a:pt x="21675" y="13225"/>
                </a:cubicBezTo>
                <a:cubicBezTo>
                  <a:pt x="21292" y="13225"/>
                  <a:pt x="20265" y="12444"/>
                  <a:pt x="20048" y="12444"/>
                </a:cubicBezTo>
                <a:cubicBezTo>
                  <a:pt x="19781" y="12444"/>
                  <a:pt x="18313" y="12210"/>
                  <a:pt x="18046" y="12110"/>
                </a:cubicBezTo>
                <a:cubicBezTo>
                  <a:pt x="18037" y="12109"/>
                  <a:pt x="18027" y="12109"/>
                  <a:pt x="18017" y="12109"/>
                </a:cubicBezTo>
                <a:cubicBezTo>
                  <a:pt x="17753" y="12109"/>
                  <a:pt x="17400" y="12514"/>
                  <a:pt x="17079" y="12611"/>
                </a:cubicBezTo>
                <a:cubicBezTo>
                  <a:pt x="16779" y="12744"/>
                  <a:pt x="16112" y="13745"/>
                  <a:pt x="15912" y="13878"/>
                </a:cubicBezTo>
                <a:cubicBezTo>
                  <a:pt x="15711" y="14045"/>
                  <a:pt x="14878" y="14912"/>
                  <a:pt x="14577" y="15012"/>
                </a:cubicBezTo>
                <a:cubicBezTo>
                  <a:pt x="14534" y="15017"/>
                  <a:pt x="14476" y="15019"/>
                  <a:pt x="14406" y="15019"/>
                </a:cubicBezTo>
                <a:cubicBezTo>
                  <a:pt x="13987" y="15019"/>
                  <a:pt x="13162" y="14946"/>
                  <a:pt x="12876" y="14946"/>
                </a:cubicBezTo>
                <a:cubicBezTo>
                  <a:pt x="12543" y="14946"/>
                  <a:pt x="11975" y="15580"/>
                  <a:pt x="11809" y="15680"/>
                </a:cubicBezTo>
                <a:cubicBezTo>
                  <a:pt x="11642" y="15746"/>
                  <a:pt x="10608" y="16547"/>
                  <a:pt x="10474" y="16580"/>
                </a:cubicBezTo>
                <a:cubicBezTo>
                  <a:pt x="10469" y="16584"/>
                  <a:pt x="10462" y="16585"/>
                  <a:pt x="10453" y="16585"/>
                </a:cubicBezTo>
                <a:cubicBezTo>
                  <a:pt x="10295" y="16585"/>
                  <a:pt x="9598" y="16043"/>
                  <a:pt x="9440" y="15980"/>
                </a:cubicBezTo>
                <a:cubicBezTo>
                  <a:pt x="9274" y="15880"/>
                  <a:pt x="7739" y="14379"/>
                  <a:pt x="7539" y="14379"/>
                </a:cubicBezTo>
                <a:cubicBezTo>
                  <a:pt x="7305" y="14379"/>
                  <a:pt x="6605" y="13478"/>
                  <a:pt x="6205" y="13345"/>
                </a:cubicBezTo>
                <a:cubicBezTo>
                  <a:pt x="6147" y="13327"/>
                  <a:pt x="6083" y="13319"/>
                  <a:pt x="6014" y="13319"/>
                </a:cubicBezTo>
                <a:cubicBezTo>
                  <a:pt x="5562" y="13319"/>
                  <a:pt x="4911" y="13654"/>
                  <a:pt x="4737" y="13712"/>
                </a:cubicBezTo>
                <a:cubicBezTo>
                  <a:pt x="4725" y="13717"/>
                  <a:pt x="4711" y="13720"/>
                  <a:pt x="4696" y="13720"/>
                </a:cubicBezTo>
                <a:cubicBezTo>
                  <a:pt x="4445" y="13720"/>
                  <a:pt x="3726" y="13005"/>
                  <a:pt x="3569" y="12911"/>
                </a:cubicBezTo>
                <a:cubicBezTo>
                  <a:pt x="3407" y="12846"/>
                  <a:pt x="2609" y="12209"/>
                  <a:pt x="2291" y="12209"/>
                </a:cubicBezTo>
                <a:cubicBezTo>
                  <a:pt x="2283" y="12209"/>
                  <a:pt x="2276" y="12210"/>
                  <a:pt x="2269" y="12210"/>
                </a:cubicBezTo>
                <a:cubicBezTo>
                  <a:pt x="2254" y="12212"/>
                  <a:pt x="2236" y="12213"/>
                  <a:pt x="2215" y="12213"/>
                </a:cubicBezTo>
                <a:cubicBezTo>
                  <a:pt x="1788" y="12213"/>
                  <a:pt x="34" y="11910"/>
                  <a:pt x="34" y="11910"/>
                </a:cubicBezTo>
                <a:lnTo>
                  <a:pt x="0" y="11910"/>
                </a:lnTo>
                <a:lnTo>
                  <a:pt x="0" y="88265"/>
                </a:lnTo>
                <a:lnTo>
                  <a:pt x="601" y="88999"/>
                </a:lnTo>
                <a:cubicBezTo>
                  <a:pt x="601" y="88999"/>
                  <a:pt x="2635" y="88498"/>
                  <a:pt x="2969" y="88265"/>
                </a:cubicBezTo>
                <a:cubicBezTo>
                  <a:pt x="3303" y="87998"/>
                  <a:pt x="3770" y="87898"/>
                  <a:pt x="4070" y="87898"/>
                </a:cubicBezTo>
                <a:cubicBezTo>
                  <a:pt x="4303" y="87898"/>
                  <a:pt x="5271" y="88332"/>
                  <a:pt x="5638" y="88432"/>
                </a:cubicBezTo>
                <a:cubicBezTo>
                  <a:pt x="5658" y="88435"/>
                  <a:pt x="5680" y="88437"/>
                  <a:pt x="5702" y="88437"/>
                </a:cubicBezTo>
                <a:cubicBezTo>
                  <a:pt x="6088" y="88437"/>
                  <a:pt x="6788" y="87931"/>
                  <a:pt x="7072" y="87931"/>
                </a:cubicBezTo>
                <a:cubicBezTo>
                  <a:pt x="7339" y="87931"/>
                  <a:pt x="8606" y="87097"/>
                  <a:pt x="8606" y="87097"/>
                </a:cubicBezTo>
                <a:cubicBezTo>
                  <a:pt x="8606" y="87097"/>
                  <a:pt x="9607" y="88165"/>
                  <a:pt x="9774" y="88232"/>
                </a:cubicBezTo>
                <a:cubicBezTo>
                  <a:pt x="9783" y="88233"/>
                  <a:pt x="9793" y="88234"/>
                  <a:pt x="9805" y="88234"/>
                </a:cubicBezTo>
                <a:cubicBezTo>
                  <a:pt x="10071" y="88234"/>
                  <a:pt x="11118" y="87895"/>
                  <a:pt x="11342" y="87831"/>
                </a:cubicBezTo>
                <a:cubicBezTo>
                  <a:pt x="11609" y="87831"/>
                  <a:pt x="12142" y="87431"/>
                  <a:pt x="12242" y="87331"/>
                </a:cubicBezTo>
                <a:cubicBezTo>
                  <a:pt x="12246" y="87330"/>
                  <a:pt x="12251" y="87329"/>
                  <a:pt x="12258" y="87329"/>
                </a:cubicBezTo>
                <a:cubicBezTo>
                  <a:pt x="12448" y="87329"/>
                  <a:pt x="13918" y="87775"/>
                  <a:pt x="14144" y="88065"/>
                </a:cubicBezTo>
                <a:cubicBezTo>
                  <a:pt x="14411" y="88298"/>
                  <a:pt x="16112" y="89166"/>
                  <a:pt x="16312" y="89299"/>
                </a:cubicBezTo>
                <a:cubicBezTo>
                  <a:pt x="16512" y="89432"/>
                  <a:pt x="16912" y="89666"/>
                  <a:pt x="17246" y="89833"/>
                </a:cubicBezTo>
                <a:cubicBezTo>
                  <a:pt x="17579" y="89999"/>
                  <a:pt x="18547" y="90433"/>
                  <a:pt x="18980" y="90500"/>
                </a:cubicBezTo>
                <a:cubicBezTo>
                  <a:pt x="19379" y="90592"/>
                  <a:pt x="21244" y="91079"/>
                  <a:pt x="21724" y="91079"/>
                </a:cubicBezTo>
                <a:cubicBezTo>
                  <a:pt x="21766" y="91079"/>
                  <a:pt x="21797" y="91075"/>
                  <a:pt x="21816" y="91067"/>
                </a:cubicBezTo>
                <a:cubicBezTo>
                  <a:pt x="22083" y="90933"/>
                  <a:pt x="22917" y="90433"/>
                  <a:pt x="23150" y="90400"/>
                </a:cubicBezTo>
                <a:cubicBezTo>
                  <a:pt x="23417" y="90333"/>
                  <a:pt x="23717" y="89799"/>
                  <a:pt x="24084" y="89766"/>
                </a:cubicBezTo>
                <a:cubicBezTo>
                  <a:pt x="24096" y="89765"/>
                  <a:pt x="24108" y="89764"/>
                  <a:pt x="24121" y="89764"/>
                </a:cubicBezTo>
                <a:cubicBezTo>
                  <a:pt x="24468" y="89764"/>
                  <a:pt x="25149" y="90146"/>
                  <a:pt x="25490" y="90146"/>
                </a:cubicBezTo>
                <a:cubicBezTo>
                  <a:pt x="25526" y="90146"/>
                  <a:pt x="25558" y="90142"/>
                  <a:pt x="25585" y="90133"/>
                </a:cubicBezTo>
                <a:cubicBezTo>
                  <a:pt x="25852" y="90066"/>
                  <a:pt x="27053" y="89833"/>
                  <a:pt x="27487" y="89633"/>
                </a:cubicBezTo>
                <a:cubicBezTo>
                  <a:pt x="27954" y="89432"/>
                  <a:pt x="28821" y="87931"/>
                  <a:pt x="29154" y="87598"/>
                </a:cubicBezTo>
                <a:cubicBezTo>
                  <a:pt x="29488" y="87264"/>
                  <a:pt x="29888" y="85930"/>
                  <a:pt x="30122" y="85596"/>
                </a:cubicBezTo>
                <a:cubicBezTo>
                  <a:pt x="30355" y="85263"/>
                  <a:pt x="31156" y="85163"/>
                  <a:pt x="31589" y="85096"/>
                </a:cubicBezTo>
                <a:cubicBezTo>
                  <a:pt x="31990" y="84996"/>
                  <a:pt x="33791" y="84229"/>
                  <a:pt x="33958" y="84095"/>
                </a:cubicBezTo>
                <a:cubicBezTo>
                  <a:pt x="34110" y="83974"/>
                  <a:pt x="35975" y="83548"/>
                  <a:pt x="36535" y="83548"/>
                </a:cubicBezTo>
                <a:cubicBezTo>
                  <a:pt x="36590" y="83548"/>
                  <a:pt x="36633" y="83553"/>
                  <a:pt x="36660" y="83562"/>
                </a:cubicBezTo>
                <a:cubicBezTo>
                  <a:pt x="36910" y="83624"/>
                  <a:pt x="37426" y="84304"/>
                  <a:pt x="37626" y="84304"/>
                </a:cubicBezTo>
                <a:cubicBezTo>
                  <a:pt x="37639" y="84304"/>
                  <a:pt x="37650" y="84302"/>
                  <a:pt x="37660" y="84295"/>
                </a:cubicBezTo>
                <a:cubicBezTo>
                  <a:pt x="37827" y="84229"/>
                  <a:pt x="38928" y="83795"/>
                  <a:pt x="39295" y="83662"/>
                </a:cubicBezTo>
                <a:cubicBezTo>
                  <a:pt x="39345" y="83642"/>
                  <a:pt x="39399" y="83634"/>
                  <a:pt x="39455" y="83634"/>
                </a:cubicBezTo>
                <a:cubicBezTo>
                  <a:pt x="39890" y="83634"/>
                  <a:pt x="40482" y="84140"/>
                  <a:pt x="40629" y="84229"/>
                </a:cubicBezTo>
                <a:cubicBezTo>
                  <a:pt x="40829" y="84295"/>
                  <a:pt x="42164" y="85396"/>
                  <a:pt x="42164" y="85396"/>
                </a:cubicBezTo>
                <a:cubicBezTo>
                  <a:pt x="42164" y="85396"/>
                  <a:pt x="43354" y="85732"/>
                  <a:pt x="43574" y="85732"/>
                </a:cubicBezTo>
                <a:cubicBezTo>
                  <a:pt x="43584" y="85732"/>
                  <a:pt x="43592" y="85731"/>
                  <a:pt x="43598" y="85730"/>
                </a:cubicBezTo>
                <a:cubicBezTo>
                  <a:pt x="43731" y="85663"/>
                  <a:pt x="45533" y="85430"/>
                  <a:pt x="45900" y="85329"/>
                </a:cubicBezTo>
                <a:cubicBezTo>
                  <a:pt x="46267" y="85263"/>
                  <a:pt x="46500" y="84629"/>
                  <a:pt x="47000" y="84295"/>
                </a:cubicBezTo>
                <a:cubicBezTo>
                  <a:pt x="47501" y="83928"/>
                  <a:pt x="47934" y="83328"/>
                  <a:pt x="48168" y="82994"/>
                </a:cubicBezTo>
                <a:cubicBezTo>
                  <a:pt x="48435" y="82661"/>
                  <a:pt x="48768" y="82060"/>
                  <a:pt x="49169" y="81927"/>
                </a:cubicBezTo>
                <a:cubicBezTo>
                  <a:pt x="49602" y="81794"/>
                  <a:pt x="51037" y="81527"/>
                  <a:pt x="51337" y="81427"/>
                </a:cubicBezTo>
                <a:cubicBezTo>
                  <a:pt x="51637" y="81327"/>
                  <a:pt x="52438" y="81260"/>
                  <a:pt x="52938" y="81260"/>
                </a:cubicBezTo>
                <a:cubicBezTo>
                  <a:pt x="53438" y="81260"/>
                  <a:pt x="54172" y="80960"/>
                  <a:pt x="54606" y="80760"/>
                </a:cubicBezTo>
                <a:cubicBezTo>
                  <a:pt x="55006" y="80559"/>
                  <a:pt x="55306" y="80326"/>
                  <a:pt x="55507" y="80259"/>
                </a:cubicBezTo>
                <a:cubicBezTo>
                  <a:pt x="55529" y="80253"/>
                  <a:pt x="55557" y="80250"/>
                  <a:pt x="55591" y="80250"/>
                </a:cubicBezTo>
                <a:cubicBezTo>
                  <a:pt x="55813" y="80250"/>
                  <a:pt x="56268" y="80364"/>
                  <a:pt x="56698" y="80364"/>
                </a:cubicBezTo>
                <a:cubicBezTo>
                  <a:pt x="56906" y="80364"/>
                  <a:pt x="57107" y="80338"/>
                  <a:pt x="57274" y="80259"/>
                </a:cubicBezTo>
                <a:cubicBezTo>
                  <a:pt x="57808" y="80026"/>
                  <a:pt x="61111" y="79225"/>
                  <a:pt x="61111" y="79225"/>
                </a:cubicBezTo>
                <a:lnTo>
                  <a:pt x="61111" y="1570"/>
                </a:lnTo>
                <a:cubicBezTo>
                  <a:pt x="61111" y="1570"/>
                  <a:pt x="58842" y="335"/>
                  <a:pt x="58542" y="68"/>
                </a:cubicBezTo>
                <a:cubicBezTo>
                  <a:pt x="58487" y="20"/>
                  <a:pt x="58407" y="0"/>
                  <a:pt x="58313" y="0"/>
                </a:cubicBezTo>
                <a:close/>
              </a:path>
            </a:pathLst>
          </a:custGeom>
          <a:solidFill>
            <a:srgbClr val="FFFFFF"/>
          </a:solidFill>
          <a:ln>
            <a:noFill/>
          </a:ln>
          <a:effectLst>
            <a:outerShdw blurRad="57150" rotWithShape="0" algn="bl" dir="5400000" dist="19050">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54"/>
          <p:cNvSpPr txBox="1"/>
          <p:nvPr>
            <p:ph type="title"/>
          </p:nvPr>
        </p:nvSpPr>
        <p:spPr>
          <a:xfrm>
            <a:off x="713250" y="539500"/>
            <a:ext cx="7717500" cy="574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Roast beef recipe</a:t>
            </a:r>
            <a:endParaRPr/>
          </a:p>
        </p:txBody>
      </p:sp>
      <p:sp>
        <p:nvSpPr>
          <p:cNvPr id="3458" name="Google Shape;3458;p54"/>
          <p:cNvSpPr/>
          <p:nvPr/>
        </p:nvSpPr>
        <p:spPr>
          <a:xfrm>
            <a:off x="3154563" y="3112725"/>
            <a:ext cx="1298700" cy="1098600"/>
          </a:xfrm>
          <a:prstGeom prst="rect">
            <a:avLst/>
          </a:prstGeom>
          <a:noFill/>
          <a:ln>
            <a:noFill/>
          </a:ln>
        </p:spPr>
        <p:txBody>
          <a:bodyPr anchorCtr="0" anchor="ctr" bIns="91425" lIns="0" spcFirstLastPara="1" rIns="0" wrap="square" tIns="91425">
            <a:noAutofit/>
          </a:bodyPr>
          <a:lstStyle/>
          <a:p>
            <a:pPr indent="0" lvl="0" marL="0" rtl="0" algn="l">
              <a:spcBef>
                <a:spcPts val="0"/>
              </a:spcBef>
              <a:spcAft>
                <a:spcPts val="0"/>
              </a:spcAft>
              <a:buClr>
                <a:schemeClr val="hlink"/>
              </a:buClr>
              <a:buSzPts val="1100"/>
              <a:buFont typeface="Arial"/>
              <a:buNone/>
            </a:pPr>
            <a:r>
              <a:rPr b="1" lang="en">
                <a:solidFill>
                  <a:schemeClr val="dk1"/>
                </a:solidFill>
                <a:latin typeface="Roboto"/>
                <a:ea typeface="Roboto"/>
                <a:cs typeface="Roboto"/>
                <a:sym typeface="Roboto"/>
              </a:rPr>
              <a:t>Prep: </a:t>
            </a:r>
            <a:r>
              <a:rPr lang="en">
                <a:solidFill>
                  <a:schemeClr val="dk1"/>
                </a:solidFill>
                <a:latin typeface="Roboto"/>
                <a:ea typeface="Roboto"/>
                <a:cs typeface="Roboto"/>
                <a:sym typeface="Roboto"/>
              </a:rPr>
              <a:t>20’</a:t>
            </a:r>
            <a:endParaRPr>
              <a:solidFill>
                <a:schemeClr val="dk1"/>
              </a:solidFill>
              <a:latin typeface="Roboto"/>
              <a:ea typeface="Roboto"/>
              <a:cs typeface="Roboto"/>
              <a:sym typeface="Roboto"/>
            </a:endParaRPr>
          </a:p>
          <a:p>
            <a:pPr indent="0" lvl="0" marL="0" rtl="0" algn="l">
              <a:spcBef>
                <a:spcPts val="0"/>
              </a:spcBef>
              <a:spcAft>
                <a:spcPts val="0"/>
              </a:spcAft>
              <a:buClr>
                <a:schemeClr val="hlink"/>
              </a:buClr>
              <a:buSzPts val="1100"/>
              <a:buFont typeface="Arial"/>
              <a:buNone/>
            </a:pPr>
            <a:r>
              <a:rPr b="1" lang="en">
                <a:solidFill>
                  <a:schemeClr val="dk1"/>
                </a:solidFill>
                <a:latin typeface="Roboto"/>
                <a:ea typeface="Roboto"/>
                <a:cs typeface="Roboto"/>
                <a:sym typeface="Roboto"/>
              </a:rPr>
              <a:t>Cook: </a:t>
            </a:r>
            <a:r>
              <a:rPr lang="en">
                <a:solidFill>
                  <a:schemeClr val="dk1"/>
                </a:solidFill>
                <a:latin typeface="Roboto"/>
                <a:ea typeface="Roboto"/>
                <a:cs typeface="Roboto"/>
                <a:sym typeface="Roboto"/>
              </a:rPr>
              <a:t>35’</a:t>
            </a:r>
            <a:endParaRPr>
              <a:solidFill>
                <a:schemeClr val="dk1"/>
              </a:solidFill>
              <a:latin typeface="Roboto"/>
              <a:ea typeface="Roboto"/>
              <a:cs typeface="Roboto"/>
              <a:sym typeface="Roboto"/>
            </a:endParaRPr>
          </a:p>
          <a:p>
            <a:pPr indent="0" lvl="0" marL="0" rtl="0" algn="l">
              <a:spcBef>
                <a:spcPts val="0"/>
              </a:spcBef>
              <a:spcAft>
                <a:spcPts val="0"/>
              </a:spcAft>
              <a:buClr>
                <a:schemeClr val="hlink"/>
              </a:buClr>
              <a:buSzPts val="1100"/>
              <a:buFont typeface="Arial"/>
              <a:buNone/>
            </a:pPr>
            <a:r>
              <a:rPr b="1" lang="en">
                <a:solidFill>
                  <a:schemeClr val="dk1"/>
                </a:solidFill>
                <a:latin typeface="Roboto"/>
                <a:ea typeface="Roboto"/>
                <a:cs typeface="Roboto"/>
                <a:sym typeface="Roboto"/>
              </a:rPr>
              <a:t>Rest time : </a:t>
            </a:r>
            <a:r>
              <a:rPr lang="en">
                <a:solidFill>
                  <a:schemeClr val="dk1"/>
                </a:solidFill>
                <a:latin typeface="Roboto"/>
                <a:ea typeface="Roboto"/>
                <a:cs typeface="Roboto"/>
                <a:sym typeface="Roboto"/>
              </a:rPr>
              <a:t>30’</a:t>
            </a:r>
            <a:endParaRPr>
              <a:solidFill>
                <a:schemeClr val="dk1"/>
              </a:solidFill>
              <a:latin typeface="Roboto"/>
              <a:ea typeface="Roboto"/>
              <a:cs typeface="Roboto"/>
              <a:sym typeface="Roboto"/>
            </a:endParaRPr>
          </a:p>
          <a:p>
            <a:pPr indent="0" lvl="0" marL="0" rtl="0" algn="l">
              <a:spcBef>
                <a:spcPts val="0"/>
              </a:spcBef>
              <a:spcAft>
                <a:spcPts val="0"/>
              </a:spcAft>
              <a:buClr>
                <a:schemeClr val="dk1"/>
              </a:buClr>
              <a:buSzPts val="1100"/>
              <a:buFont typeface="Arial"/>
              <a:buNone/>
            </a:pPr>
            <a:r>
              <a:rPr b="1" lang="en">
                <a:solidFill>
                  <a:schemeClr val="dk1"/>
                </a:solidFill>
                <a:latin typeface="Roboto"/>
                <a:ea typeface="Roboto"/>
                <a:cs typeface="Roboto"/>
                <a:sym typeface="Roboto"/>
              </a:rPr>
              <a:t>Total: </a:t>
            </a:r>
            <a:r>
              <a:rPr lang="en">
                <a:solidFill>
                  <a:schemeClr val="dk1"/>
                </a:solidFill>
                <a:latin typeface="Roboto"/>
                <a:ea typeface="Roboto"/>
                <a:cs typeface="Roboto"/>
                <a:sym typeface="Roboto"/>
              </a:rPr>
              <a:t>85’</a:t>
            </a:r>
            <a:endParaRPr>
              <a:solidFill>
                <a:schemeClr val="dk1"/>
              </a:solidFill>
              <a:latin typeface="Roboto"/>
              <a:ea typeface="Roboto"/>
              <a:cs typeface="Roboto"/>
              <a:sym typeface="Roboto"/>
            </a:endParaRPr>
          </a:p>
          <a:p>
            <a:pPr indent="0" lvl="0" marL="0" rtl="0" algn="l">
              <a:spcBef>
                <a:spcPts val="0"/>
              </a:spcBef>
              <a:spcAft>
                <a:spcPts val="0"/>
              </a:spcAft>
              <a:buNone/>
            </a:pPr>
            <a:r>
              <a:rPr b="1" lang="en">
                <a:solidFill>
                  <a:schemeClr val="dk1"/>
                </a:solidFill>
                <a:latin typeface="Roboto"/>
                <a:ea typeface="Roboto"/>
                <a:cs typeface="Roboto"/>
                <a:sym typeface="Roboto"/>
              </a:rPr>
              <a:t>Servings:</a:t>
            </a:r>
            <a:r>
              <a:rPr lang="en">
                <a:solidFill>
                  <a:schemeClr val="dk1"/>
                </a:solidFill>
                <a:latin typeface="Roboto"/>
                <a:ea typeface="Roboto"/>
                <a:cs typeface="Roboto"/>
                <a:sym typeface="Roboto"/>
              </a:rPr>
              <a:t> 4</a:t>
            </a:r>
            <a:endParaRPr>
              <a:solidFill>
                <a:schemeClr val="dk1"/>
              </a:solidFill>
              <a:latin typeface="Roboto"/>
              <a:ea typeface="Roboto"/>
              <a:cs typeface="Roboto"/>
              <a:sym typeface="Roboto"/>
            </a:endParaRPr>
          </a:p>
        </p:txBody>
      </p:sp>
      <p:sp>
        <p:nvSpPr>
          <p:cNvPr id="3459" name="Google Shape;3459;p54"/>
          <p:cNvSpPr/>
          <p:nvPr/>
        </p:nvSpPr>
        <p:spPr>
          <a:xfrm>
            <a:off x="5561625" y="1155725"/>
            <a:ext cx="2869200" cy="3055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Roboto"/>
                <a:ea typeface="Roboto"/>
                <a:cs typeface="Roboto"/>
                <a:sym typeface="Roboto"/>
              </a:rPr>
              <a:t>Mercury is the closest planet to the Sun and the smallest one in the Solar System </a:t>
            </a:r>
            <a:endParaRPr>
              <a:solidFill>
                <a:schemeClr val="dk1"/>
              </a:solidFill>
              <a:latin typeface="Roboto"/>
              <a:ea typeface="Roboto"/>
              <a:cs typeface="Roboto"/>
              <a:sym typeface="Roboto"/>
            </a:endParaRPr>
          </a:p>
          <a:p>
            <a:pPr indent="0" lvl="0" marL="0" rtl="0" algn="l">
              <a:spcBef>
                <a:spcPts val="1000"/>
              </a:spcBef>
              <a:spcAft>
                <a:spcPts val="0"/>
              </a:spcAft>
              <a:buNone/>
            </a:pPr>
            <a:r>
              <a:rPr lang="en">
                <a:solidFill>
                  <a:schemeClr val="dk1"/>
                </a:solidFill>
                <a:latin typeface="Roboto"/>
                <a:ea typeface="Roboto"/>
                <a:cs typeface="Roboto"/>
                <a:sym typeface="Roboto"/>
              </a:rPr>
              <a:t>Mercury's name has nothing to do with the liquid metal, since Mercury was named after the Roman messenger god</a:t>
            </a:r>
            <a:endParaRPr>
              <a:solidFill>
                <a:schemeClr val="dk1"/>
              </a:solidFill>
              <a:latin typeface="Roboto"/>
              <a:ea typeface="Roboto"/>
              <a:cs typeface="Roboto"/>
              <a:sym typeface="Roboto"/>
            </a:endParaRPr>
          </a:p>
          <a:p>
            <a:pPr indent="0" lvl="0" marL="0" rtl="0" algn="l">
              <a:spcBef>
                <a:spcPts val="1000"/>
              </a:spcBef>
              <a:spcAft>
                <a:spcPts val="0"/>
              </a:spcAft>
              <a:buNone/>
            </a:pPr>
            <a:r>
              <a:rPr lang="en">
                <a:solidFill>
                  <a:schemeClr val="dk1"/>
                </a:solidFill>
                <a:latin typeface="Roboto"/>
                <a:ea typeface="Roboto"/>
                <a:cs typeface="Roboto"/>
                <a:sym typeface="Roboto"/>
              </a:rPr>
              <a:t>Despite being red, Mars is actually a cold place. It's full of iron oxide dust, which gives the planet its reddish cast. Jupiter is a gas giant and the biggest planet in the System</a:t>
            </a:r>
            <a:endParaRPr>
              <a:solidFill>
                <a:schemeClr val="dk1"/>
              </a:solidFill>
              <a:latin typeface="Roboto"/>
              <a:ea typeface="Roboto"/>
              <a:cs typeface="Roboto"/>
              <a:sym typeface="Roboto"/>
            </a:endParaRPr>
          </a:p>
        </p:txBody>
      </p:sp>
      <p:pic>
        <p:nvPicPr>
          <p:cNvPr id="3460" name="Google Shape;3460;p54"/>
          <p:cNvPicPr preferRelativeResize="0"/>
          <p:nvPr/>
        </p:nvPicPr>
        <p:blipFill>
          <a:blip r:embed="rId3">
            <a:alphaModFix/>
          </a:blip>
          <a:stretch>
            <a:fillRect/>
          </a:stretch>
        </p:blipFill>
        <p:spPr>
          <a:xfrm>
            <a:off x="1542388" y="1425124"/>
            <a:ext cx="1929301" cy="1335027"/>
          </a:xfrm>
          <a:prstGeom prst="rect">
            <a:avLst/>
          </a:prstGeom>
          <a:noFill/>
          <a:ln>
            <a:noFill/>
          </a:ln>
        </p:spPr>
      </p:pic>
      <p:sp>
        <p:nvSpPr>
          <p:cNvPr id="3461" name="Google Shape;3461;p54"/>
          <p:cNvSpPr/>
          <p:nvPr/>
        </p:nvSpPr>
        <p:spPr>
          <a:xfrm flipH="1" rot="-5400000">
            <a:off x="3599449" y="2425967"/>
            <a:ext cx="2982384" cy="674031"/>
          </a:xfrm>
          <a:custGeom>
            <a:rect b="b" l="l" r="r" t="t"/>
            <a:pathLst>
              <a:path extrusionOk="0" h="52464" w="115050">
                <a:moveTo>
                  <a:pt x="54511" y="1"/>
                </a:moveTo>
                <a:cubicBezTo>
                  <a:pt x="54206" y="1"/>
                  <a:pt x="54113" y="458"/>
                  <a:pt x="53973" y="654"/>
                </a:cubicBezTo>
                <a:cubicBezTo>
                  <a:pt x="53773" y="921"/>
                  <a:pt x="52071" y="1755"/>
                  <a:pt x="52038" y="1922"/>
                </a:cubicBezTo>
                <a:cubicBezTo>
                  <a:pt x="51971" y="2089"/>
                  <a:pt x="51104" y="2556"/>
                  <a:pt x="51071" y="2823"/>
                </a:cubicBezTo>
                <a:cubicBezTo>
                  <a:pt x="51037" y="3089"/>
                  <a:pt x="50637" y="3089"/>
                  <a:pt x="50404" y="3156"/>
                </a:cubicBezTo>
                <a:cubicBezTo>
                  <a:pt x="50137" y="3290"/>
                  <a:pt x="49403" y="3890"/>
                  <a:pt x="49069" y="3890"/>
                </a:cubicBezTo>
                <a:cubicBezTo>
                  <a:pt x="48736" y="3890"/>
                  <a:pt x="47135" y="3390"/>
                  <a:pt x="46901" y="3390"/>
                </a:cubicBezTo>
                <a:cubicBezTo>
                  <a:pt x="46634" y="3390"/>
                  <a:pt x="46201" y="3957"/>
                  <a:pt x="46101" y="4224"/>
                </a:cubicBezTo>
                <a:cubicBezTo>
                  <a:pt x="46036" y="4448"/>
                  <a:pt x="45016" y="5228"/>
                  <a:pt x="44730" y="5228"/>
                </a:cubicBezTo>
                <a:cubicBezTo>
                  <a:pt x="44719" y="5228"/>
                  <a:pt x="44708" y="5227"/>
                  <a:pt x="44700" y="5224"/>
                </a:cubicBezTo>
                <a:cubicBezTo>
                  <a:pt x="44507" y="5152"/>
                  <a:pt x="43778" y="5097"/>
                  <a:pt x="43323" y="5097"/>
                </a:cubicBezTo>
                <a:cubicBezTo>
                  <a:pt x="43147" y="5097"/>
                  <a:pt x="43012" y="5106"/>
                  <a:pt x="42965" y="5124"/>
                </a:cubicBezTo>
                <a:cubicBezTo>
                  <a:pt x="42798" y="5224"/>
                  <a:pt x="42064" y="5558"/>
                  <a:pt x="41964" y="5725"/>
                </a:cubicBezTo>
                <a:cubicBezTo>
                  <a:pt x="41864" y="5891"/>
                  <a:pt x="41097" y="6125"/>
                  <a:pt x="40697" y="6158"/>
                </a:cubicBezTo>
                <a:cubicBezTo>
                  <a:pt x="40653" y="6165"/>
                  <a:pt x="40600" y="6168"/>
                  <a:pt x="40540" y="6168"/>
                </a:cubicBezTo>
                <a:cubicBezTo>
                  <a:pt x="40066" y="6168"/>
                  <a:pt x="39154" y="5982"/>
                  <a:pt x="38870" y="5982"/>
                </a:cubicBezTo>
                <a:cubicBezTo>
                  <a:pt x="38835" y="5982"/>
                  <a:pt x="38809" y="5985"/>
                  <a:pt x="38795" y="5992"/>
                </a:cubicBezTo>
                <a:cubicBezTo>
                  <a:pt x="38695" y="6058"/>
                  <a:pt x="38695" y="6926"/>
                  <a:pt x="38595" y="6959"/>
                </a:cubicBezTo>
                <a:cubicBezTo>
                  <a:pt x="38528" y="6992"/>
                  <a:pt x="37528" y="7159"/>
                  <a:pt x="36961" y="7292"/>
                </a:cubicBezTo>
                <a:cubicBezTo>
                  <a:pt x="36427" y="7426"/>
                  <a:pt x="35726" y="7559"/>
                  <a:pt x="35360" y="7726"/>
                </a:cubicBezTo>
                <a:cubicBezTo>
                  <a:pt x="34959" y="7860"/>
                  <a:pt x="34192" y="8627"/>
                  <a:pt x="34059" y="8794"/>
                </a:cubicBezTo>
                <a:cubicBezTo>
                  <a:pt x="33925" y="8960"/>
                  <a:pt x="33358" y="9494"/>
                  <a:pt x="33225" y="9594"/>
                </a:cubicBezTo>
                <a:cubicBezTo>
                  <a:pt x="33091" y="9728"/>
                  <a:pt x="32124" y="10295"/>
                  <a:pt x="31890" y="10295"/>
                </a:cubicBezTo>
                <a:cubicBezTo>
                  <a:pt x="31624" y="10295"/>
                  <a:pt x="30589" y="9461"/>
                  <a:pt x="30423" y="9261"/>
                </a:cubicBezTo>
                <a:cubicBezTo>
                  <a:pt x="30388" y="9218"/>
                  <a:pt x="30338" y="9201"/>
                  <a:pt x="30279" y="9201"/>
                </a:cubicBezTo>
                <a:cubicBezTo>
                  <a:pt x="30059" y="9201"/>
                  <a:pt x="29713" y="9441"/>
                  <a:pt x="29555" y="9494"/>
                </a:cubicBezTo>
                <a:cubicBezTo>
                  <a:pt x="29388" y="9578"/>
                  <a:pt x="29173" y="9825"/>
                  <a:pt x="28795" y="9825"/>
                </a:cubicBezTo>
                <a:cubicBezTo>
                  <a:pt x="28721" y="9825"/>
                  <a:pt x="28642" y="9816"/>
                  <a:pt x="28555" y="9794"/>
                </a:cubicBezTo>
                <a:cubicBezTo>
                  <a:pt x="28021" y="9661"/>
                  <a:pt x="26386" y="9394"/>
                  <a:pt x="26053" y="9060"/>
                </a:cubicBezTo>
                <a:cubicBezTo>
                  <a:pt x="25942" y="8938"/>
                  <a:pt x="25854" y="8896"/>
                  <a:pt x="25778" y="8896"/>
                </a:cubicBezTo>
                <a:cubicBezTo>
                  <a:pt x="25645" y="8896"/>
                  <a:pt x="25546" y="9018"/>
                  <a:pt x="25419" y="9060"/>
                </a:cubicBezTo>
                <a:cubicBezTo>
                  <a:pt x="25235" y="9091"/>
                  <a:pt x="24431" y="9573"/>
                  <a:pt x="23992" y="9573"/>
                </a:cubicBezTo>
                <a:cubicBezTo>
                  <a:pt x="23953" y="9573"/>
                  <a:pt x="23917" y="9569"/>
                  <a:pt x="23885" y="9561"/>
                </a:cubicBezTo>
                <a:cubicBezTo>
                  <a:pt x="23844" y="9548"/>
                  <a:pt x="23801" y="9542"/>
                  <a:pt x="23757" y="9542"/>
                </a:cubicBezTo>
                <a:cubicBezTo>
                  <a:pt x="23340" y="9542"/>
                  <a:pt x="22822" y="10067"/>
                  <a:pt x="22550" y="10128"/>
                </a:cubicBezTo>
                <a:cubicBezTo>
                  <a:pt x="22317" y="10261"/>
                  <a:pt x="21750" y="11262"/>
                  <a:pt x="21550" y="11295"/>
                </a:cubicBezTo>
                <a:cubicBezTo>
                  <a:pt x="21519" y="11300"/>
                  <a:pt x="21465" y="11302"/>
                  <a:pt x="21396" y="11302"/>
                </a:cubicBezTo>
                <a:cubicBezTo>
                  <a:pt x="21176" y="11302"/>
                  <a:pt x="20797" y="11283"/>
                  <a:pt x="20462" y="11283"/>
                </a:cubicBezTo>
                <a:cubicBezTo>
                  <a:pt x="20220" y="11283"/>
                  <a:pt x="20000" y="11293"/>
                  <a:pt x="19882" y="11329"/>
                </a:cubicBezTo>
                <a:cubicBezTo>
                  <a:pt x="19582" y="11495"/>
                  <a:pt x="19115" y="12163"/>
                  <a:pt x="18881" y="12496"/>
                </a:cubicBezTo>
                <a:cubicBezTo>
                  <a:pt x="18614" y="12796"/>
                  <a:pt x="17780" y="13163"/>
                  <a:pt x="17380" y="13297"/>
                </a:cubicBezTo>
                <a:cubicBezTo>
                  <a:pt x="17287" y="13333"/>
                  <a:pt x="17189" y="13347"/>
                  <a:pt x="17089" y="13347"/>
                </a:cubicBezTo>
                <a:cubicBezTo>
                  <a:pt x="16723" y="13347"/>
                  <a:pt x="16327" y="13156"/>
                  <a:pt x="16012" y="13130"/>
                </a:cubicBezTo>
                <a:cubicBezTo>
                  <a:pt x="15579" y="13097"/>
                  <a:pt x="13878" y="12563"/>
                  <a:pt x="13677" y="12496"/>
                </a:cubicBezTo>
                <a:cubicBezTo>
                  <a:pt x="13444" y="12463"/>
                  <a:pt x="13144" y="12129"/>
                  <a:pt x="12777" y="11996"/>
                </a:cubicBezTo>
                <a:cubicBezTo>
                  <a:pt x="12630" y="11959"/>
                  <a:pt x="12524" y="11933"/>
                  <a:pt x="12431" y="11933"/>
                </a:cubicBezTo>
                <a:cubicBezTo>
                  <a:pt x="12353" y="11933"/>
                  <a:pt x="12285" y="11951"/>
                  <a:pt x="12210" y="11996"/>
                </a:cubicBezTo>
                <a:cubicBezTo>
                  <a:pt x="12195" y="12008"/>
                  <a:pt x="12173" y="12013"/>
                  <a:pt x="12146" y="12013"/>
                </a:cubicBezTo>
                <a:cubicBezTo>
                  <a:pt x="11875" y="12013"/>
                  <a:pt x="11063" y="11456"/>
                  <a:pt x="10942" y="11395"/>
                </a:cubicBezTo>
                <a:cubicBezTo>
                  <a:pt x="10842" y="11295"/>
                  <a:pt x="10408" y="10295"/>
                  <a:pt x="10408" y="10295"/>
                </a:cubicBezTo>
                <a:cubicBezTo>
                  <a:pt x="10408" y="10295"/>
                  <a:pt x="9558" y="9759"/>
                  <a:pt x="9204" y="9759"/>
                </a:cubicBezTo>
                <a:cubicBezTo>
                  <a:pt x="9194" y="9759"/>
                  <a:pt x="9184" y="9760"/>
                  <a:pt x="9174" y="9761"/>
                </a:cubicBezTo>
                <a:cubicBezTo>
                  <a:pt x="9169" y="9761"/>
                  <a:pt x="9163" y="9762"/>
                  <a:pt x="9158" y="9762"/>
                </a:cubicBezTo>
                <a:cubicBezTo>
                  <a:pt x="8746" y="9762"/>
                  <a:pt x="7703" y="8556"/>
                  <a:pt x="7440" y="8293"/>
                </a:cubicBezTo>
                <a:cubicBezTo>
                  <a:pt x="7239" y="8060"/>
                  <a:pt x="6606" y="6992"/>
                  <a:pt x="6105" y="6825"/>
                </a:cubicBezTo>
                <a:cubicBezTo>
                  <a:pt x="5638" y="6659"/>
                  <a:pt x="4638" y="5958"/>
                  <a:pt x="4437" y="5958"/>
                </a:cubicBezTo>
                <a:cubicBezTo>
                  <a:pt x="4271" y="5958"/>
                  <a:pt x="3837" y="5558"/>
                  <a:pt x="3570" y="5458"/>
                </a:cubicBezTo>
                <a:cubicBezTo>
                  <a:pt x="3337" y="5324"/>
                  <a:pt x="2569" y="4824"/>
                  <a:pt x="2303" y="4824"/>
                </a:cubicBezTo>
                <a:cubicBezTo>
                  <a:pt x="2002" y="4824"/>
                  <a:pt x="1" y="5291"/>
                  <a:pt x="1" y="5291"/>
                </a:cubicBezTo>
                <a:lnTo>
                  <a:pt x="1" y="45386"/>
                </a:lnTo>
                <a:cubicBezTo>
                  <a:pt x="1" y="45386"/>
                  <a:pt x="1035" y="45153"/>
                  <a:pt x="1202" y="45019"/>
                </a:cubicBezTo>
                <a:cubicBezTo>
                  <a:pt x="1216" y="45008"/>
                  <a:pt x="1236" y="45003"/>
                  <a:pt x="1261" y="45003"/>
                </a:cubicBezTo>
                <a:cubicBezTo>
                  <a:pt x="1514" y="45003"/>
                  <a:pt x="2289" y="45529"/>
                  <a:pt x="2740" y="45529"/>
                </a:cubicBezTo>
                <a:cubicBezTo>
                  <a:pt x="2774" y="45529"/>
                  <a:pt x="2806" y="45526"/>
                  <a:pt x="2836" y="45520"/>
                </a:cubicBezTo>
                <a:cubicBezTo>
                  <a:pt x="2893" y="45511"/>
                  <a:pt x="2948" y="45507"/>
                  <a:pt x="3001" y="45507"/>
                </a:cubicBezTo>
                <a:cubicBezTo>
                  <a:pt x="3357" y="45507"/>
                  <a:pt x="3647" y="45692"/>
                  <a:pt x="3937" y="45953"/>
                </a:cubicBezTo>
                <a:cubicBezTo>
                  <a:pt x="4271" y="46187"/>
                  <a:pt x="4604" y="46487"/>
                  <a:pt x="5105" y="46521"/>
                </a:cubicBezTo>
                <a:cubicBezTo>
                  <a:pt x="5572" y="46521"/>
                  <a:pt x="6005" y="46521"/>
                  <a:pt x="6339" y="46621"/>
                </a:cubicBezTo>
                <a:cubicBezTo>
                  <a:pt x="6706" y="46687"/>
                  <a:pt x="7006" y="47821"/>
                  <a:pt x="7440" y="47988"/>
                </a:cubicBezTo>
                <a:cubicBezTo>
                  <a:pt x="7907" y="48188"/>
                  <a:pt x="8674" y="48655"/>
                  <a:pt x="8841" y="48722"/>
                </a:cubicBezTo>
                <a:cubicBezTo>
                  <a:pt x="9007" y="48856"/>
                  <a:pt x="9441" y="49323"/>
                  <a:pt x="9708" y="49456"/>
                </a:cubicBezTo>
                <a:cubicBezTo>
                  <a:pt x="9825" y="49506"/>
                  <a:pt x="10066" y="49548"/>
                  <a:pt x="10300" y="49548"/>
                </a:cubicBezTo>
                <a:cubicBezTo>
                  <a:pt x="10533" y="49548"/>
                  <a:pt x="10759" y="49506"/>
                  <a:pt x="10842" y="49389"/>
                </a:cubicBezTo>
                <a:cubicBezTo>
                  <a:pt x="10905" y="49314"/>
                  <a:pt x="11075" y="49291"/>
                  <a:pt x="11278" y="49291"/>
                </a:cubicBezTo>
                <a:cubicBezTo>
                  <a:pt x="11616" y="49291"/>
                  <a:pt x="12043" y="49356"/>
                  <a:pt x="12210" y="49356"/>
                </a:cubicBezTo>
                <a:cubicBezTo>
                  <a:pt x="12443" y="49356"/>
                  <a:pt x="13744" y="49856"/>
                  <a:pt x="14111" y="49856"/>
                </a:cubicBezTo>
                <a:cubicBezTo>
                  <a:pt x="14545" y="49856"/>
                  <a:pt x="15045" y="49389"/>
                  <a:pt x="15279" y="49189"/>
                </a:cubicBezTo>
                <a:cubicBezTo>
                  <a:pt x="15545" y="48989"/>
                  <a:pt x="17547" y="48689"/>
                  <a:pt x="18014" y="48655"/>
                </a:cubicBezTo>
                <a:cubicBezTo>
                  <a:pt x="18447" y="48622"/>
                  <a:pt x="18714" y="48155"/>
                  <a:pt x="19081" y="47888"/>
                </a:cubicBezTo>
                <a:cubicBezTo>
                  <a:pt x="19193" y="47828"/>
                  <a:pt x="19279" y="47803"/>
                  <a:pt x="19352" y="47803"/>
                </a:cubicBezTo>
                <a:cubicBezTo>
                  <a:pt x="19561" y="47803"/>
                  <a:pt x="19669" y="48007"/>
                  <a:pt x="20015" y="48155"/>
                </a:cubicBezTo>
                <a:cubicBezTo>
                  <a:pt x="20101" y="48201"/>
                  <a:pt x="20195" y="48221"/>
                  <a:pt x="20294" y="48221"/>
                </a:cubicBezTo>
                <a:cubicBezTo>
                  <a:pt x="20690" y="48221"/>
                  <a:pt x="21156" y="47895"/>
                  <a:pt x="21450" y="47655"/>
                </a:cubicBezTo>
                <a:cubicBezTo>
                  <a:pt x="21850" y="47354"/>
                  <a:pt x="22250" y="47321"/>
                  <a:pt x="22550" y="47154"/>
                </a:cubicBezTo>
                <a:cubicBezTo>
                  <a:pt x="22645" y="47102"/>
                  <a:pt x="22762" y="47082"/>
                  <a:pt x="22894" y="47082"/>
                </a:cubicBezTo>
                <a:cubicBezTo>
                  <a:pt x="23183" y="47082"/>
                  <a:pt x="23542" y="47175"/>
                  <a:pt x="23885" y="47221"/>
                </a:cubicBezTo>
                <a:cubicBezTo>
                  <a:pt x="24385" y="47321"/>
                  <a:pt x="24552" y="47988"/>
                  <a:pt x="24785" y="48155"/>
                </a:cubicBezTo>
                <a:cubicBezTo>
                  <a:pt x="24814" y="48173"/>
                  <a:pt x="24860" y="48181"/>
                  <a:pt x="24921" y="48181"/>
                </a:cubicBezTo>
                <a:cubicBezTo>
                  <a:pt x="25438" y="48181"/>
                  <a:pt x="26996" y="47614"/>
                  <a:pt x="27354" y="47555"/>
                </a:cubicBezTo>
                <a:cubicBezTo>
                  <a:pt x="27721" y="47521"/>
                  <a:pt x="28188" y="47455"/>
                  <a:pt x="28588" y="47354"/>
                </a:cubicBezTo>
                <a:cubicBezTo>
                  <a:pt x="28596" y="47354"/>
                  <a:pt x="28603" y="47354"/>
                  <a:pt x="28611" y="47354"/>
                </a:cubicBezTo>
                <a:cubicBezTo>
                  <a:pt x="28998" y="47354"/>
                  <a:pt x="28364" y="48222"/>
                  <a:pt x="28855" y="48222"/>
                </a:cubicBezTo>
                <a:cubicBezTo>
                  <a:pt x="29355" y="48222"/>
                  <a:pt x="29722" y="48555"/>
                  <a:pt x="30189" y="48822"/>
                </a:cubicBezTo>
                <a:cubicBezTo>
                  <a:pt x="30656" y="49056"/>
                  <a:pt x="30890" y="49356"/>
                  <a:pt x="31557" y="49856"/>
                </a:cubicBezTo>
                <a:cubicBezTo>
                  <a:pt x="31687" y="49966"/>
                  <a:pt x="31805" y="50011"/>
                  <a:pt x="31915" y="50011"/>
                </a:cubicBezTo>
                <a:cubicBezTo>
                  <a:pt x="32340" y="50011"/>
                  <a:pt x="32626" y="49335"/>
                  <a:pt x="32891" y="49122"/>
                </a:cubicBezTo>
                <a:cubicBezTo>
                  <a:pt x="32935" y="49087"/>
                  <a:pt x="32985" y="49072"/>
                  <a:pt x="33038" y="49072"/>
                </a:cubicBezTo>
                <a:cubicBezTo>
                  <a:pt x="33388" y="49072"/>
                  <a:pt x="33911" y="49736"/>
                  <a:pt x="34259" y="49823"/>
                </a:cubicBezTo>
                <a:cubicBezTo>
                  <a:pt x="34692" y="49890"/>
                  <a:pt x="35927" y="50056"/>
                  <a:pt x="36594" y="50323"/>
                </a:cubicBezTo>
                <a:cubicBezTo>
                  <a:pt x="37261" y="50557"/>
                  <a:pt x="37895" y="51457"/>
                  <a:pt x="38362" y="51491"/>
                </a:cubicBezTo>
                <a:cubicBezTo>
                  <a:pt x="38498" y="51501"/>
                  <a:pt x="38684" y="51505"/>
                  <a:pt x="38890" y="51505"/>
                </a:cubicBezTo>
                <a:cubicBezTo>
                  <a:pt x="39389" y="51505"/>
                  <a:pt x="40009" y="51481"/>
                  <a:pt x="40363" y="51457"/>
                </a:cubicBezTo>
                <a:cubicBezTo>
                  <a:pt x="40503" y="51440"/>
                  <a:pt x="40635" y="51434"/>
                  <a:pt x="40761" y="51434"/>
                </a:cubicBezTo>
                <a:cubicBezTo>
                  <a:pt x="41044" y="51434"/>
                  <a:pt x="41293" y="51464"/>
                  <a:pt x="41507" y="51464"/>
                </a:cubicBezTo>
                <a:cubicBezTo>
                  <a:pt x="41561" y="51464"/>
                  <a:pt x="41614" y="51462"/>
                  <a:pt x="41664" y="51457"/>
                </a:cubicBezTo>
                <a:cubicBezTo>
                  <a:pt x="41931" y="51391"/>
                  <a:pt x="42598" y="50857"/>
                  <a:pt x="43098" y="50657"/>
                </a:cubicBezTo>
                <a:cubicBezTo>
                  <a:pt x="43152" y="50634"/>
                  <a:pt x="43205" y="50624"/>
                  <a:pt x="43258" y="50624"/>
                </a:cubicBezTo>
                <a:cubicBezTo>
                  <a:pt x="43666" y="50624"/>
                  <a:pt x="44056" y="51232"/>
                  <a:pt x="44499" y="51291"/>
                </a:cubicBezTo>
                <a:cubicBezTo>
                  <a:pt x="45033" y="51324"/>
                  <a:pt x="44866" y="51291"/>
                  <a:pt x="45200" y="51524"/>
                </a:cubicBezTo>
                <a:cubicBezTo>
                  <a:pt x="45463" y="51758"/>
                  <a:pt x="45932" y="51864"/>
                  <a:pt x="46245" y="51864"/>
                </a:cubicBezTo>
                <a:cubicBezTo>
                  <a:pt x="46289" y="51864"/>
                  <a:pt x="46330" y="51862"/>
                  <a:pt x="46367" y="51858"/>
                </a:cubicBezTo>
                <a:cubicBezTo>
                  <a:pt x="46668" y="51824"/>
                  <a:pt x="46401" y="51457"/>
                  <a:pt x="46901" y="51224"/>
                </a:cubicBezTo>
                <a:cubicBezTo>
                  <a:pt x="46970" y="51197"/>
                  <a:pt x="47035" y="51185"/>
                  <a:pt x="47098" y="51185"/>
                </a:cubicBezTo>
                <a:cubicBezTo>
                  <a:pt x="47483" y="51185"/>
                  <a:pt x="47776" y="51625"/>
                  <a:pt x="48135" y="51625"/>
                </a:cubicBezTo>
                <a:cubicBezTo>
                  <a:pt x="48146" y="51625"/>
                  <a:pt x="48158" y="51625"/>
                  <a:pt x="48169" y="51624"/>
                </a:cubicBezTo>
                <a:cubicBezTo>
                  <a:pt x="48247" y="51611"/>
                  <a:pt x="48335" y="51606"/>
                  <a:pt x="48429" y="51606"/>
                </a:cubicBezTo>
                <a:cubicBezTo>
                  <a:pt x="48816" y="51606"/>
                  <a:pt x="49295" y="51697"/>
                  <a:pt x="49536" y="51724"/>
                </a:cubicBezTo>
                <a:cubicBezTo>
                  <a:pt x="49801" y="51783"/>
                  <a:pt x="50376" y="52075"/>
                  <a:pt x="50646" y="52075"/>
                </a:cubicBezTo>
                <a:cubicBezTo>
                  <a:pt x="50683" y="52075"/>
                  <a:pt x="50713" y="52070"/>
                  <a:pt x="50737" y="52058"/>
                </a:cubicBezTo>
                <a:cubicBezTo>
                  <a:pt x="50937" y="51991"/>
                  <a:pt x="51705" y="51391"/>
                  <a:pt x="52005" y="51224"/>
                </a:cubicBezTo>
                <a:cubicBezTo>
                  <a:pt x="52040" y="51199"/>
                  <a:pt x="52085" y="51188"/>
                  <a:pt x="52138" y="51188"/>
                </a:cubicBezTo>
                <a:cubicBezTo>
                  <a:pt x="52435" y="51188"/>
                  <a:pt x="52976" y="51529"/>
                  <a:pt x="53372" y="51557"/>
                </a:cubicBezTo>
                <a:cubicBezTo>
                  <a:pt x="53839" y="51557"/>
                  <a:pt x="54106" y="51524"/>
                  <a:pt x="54540" y="51491"/>
                </a:cubicBezTo>
                <a:cubicBezTo>
                  <a:pt x="54607" y="51485"/>
                  <a:pt x="54671" y="51482"/>
                  <a:pt x="54733" y="51482"/>
                </a:cubicBezTo>
                <a:cubicBezTo>
                  <a:pt x="55046" y="51482"/>
                  <a:pt x="55324" y="51552"/>
                  <a:pt x="55741" y="51691"/>
                </a:cubicBezTo>
                <a:cubicBezTo>
                  <a:pt x="55899" y="51754"/>
                  <a:pt x="56071" y="51778"/>
                  <a:pt x="56250" y="51778"/>
                </a:cubicBezTo>
                <a:cubicBezTo>
                  <a:pt x="56636" y="51778"/>
                  <a:pt x="57055" y="51670"/>
                  <a:pt x="57442" y="51624"/>
                </a:cubicBezTo>
                <a:cubicBezTo>
                  <a:pt x="57545" y="51601"/>
                  <a:pt x="57648" y="51592"/>
                  <a:pt x="57751" y="51592"/>
                </a:cubicBezTo>
                <a:cubicBezTo>
                  <a:pt x="58166" y="51592"/>
                  <a:pt x="58555" y="51743"/>
                  <a:pt x="58752" y="51743"/>
                </a:cubicBezTo>
                <a:cubicBezTo>
                  <a:pt x="58790" y="51743"/>
                  <a:pt x="58821" y="51738"/>
                  <a:pt x="58843" y="51724"/>
                </a:cubicBezTo>
                <a:cubicBezTo>
                  <a:pt x="59010" y="51658"/>
                  <a:pt x="59177" y="51457"/>
                  <a:pt x="59710" y="51224"/>
                </a:cubicBezTo>
                <a:cubicBezTo>
                  <a:pt x="59761" y="51205"/>
                  <a:pt x="59814" y="51196"/>
                  <a:pt x="59866" y="51196"/>
                </a:cubicBezTo>
                <a:cubicBezTo>
                  <a:pt x="60363" y="51196"/>
                  <a:pt x="60907" y="51974"/>
                  <a:pt x="61178" y="52125"/>
                </a:cubicBezTo>
                <a:cubicBezTo>
                  <a:pt x="61445" y="52325"/>
                  <a:pt x="62179" y="52391"/>
                  <a:pt x="62512" y="52458"/>
                </a:cubicBezTo>
                <a:cubicBezTo>
                  <a:pt x="62553" y="52462"/>
                  <a:pt x="62591" y="52464"/>
                  <a:pt x="62628" y="52464"/>
                </a:cubicBezTo>
                <a:cubicBezTo>
                  <a:pt x="62918" y="52464"/>
                  <a:pt x="63083" y="52332"/>
                  <a:pt x="63380" y="51858"/>
                </a:cubicBezTo>
                <a:cubicBezTo>
                  <a:pt x="63473" y="51700"/>
                  <a:pt x="63563" y="51643"/>
                  <a:pt x="63656" y="51643"/>
                </a:cubicBezTo>
                <a:cubicBezTo>
                  <a:pt x="63899" y="51643"/>
                  <a:pt x="64162" y="52024"/>
                  <a:pt x="64547" y="52024"/>
                </a:cubicBezTo>
                <a:cubicBezTo>
                  <a:pt x="65081" y="52024"/>
                  <a:pt x="66015" y="52158"/>
                  <a:pt x="66248" y="52225"/>
                </a:cubicBezTo>
                <a:cubicBezTo>
                  <a:pt x="66273" y="52234"/>
                  <a:pt x="66300" y="52238"/>
                  <a:pt x="66331" y="52238"/>
                </a:cubicBezTo>
                <a:cubicBezTo>
                  <a:pt x="66638" y="52238"/>
                  <a:pt x="67234" y="51824"/>
                  <a:pt x="67416" y="51824"/>
                </a:cubicBezTo>
                <a:cubicBezTo>
                  <a:pt x="67616" y="51824"/>
                  <a:pt x="68917" y="51057"/>
                  <a:pt x="69451" y="50957"/>
                </a:cubicBezTo>
                <a:cubicBezTo>
                  <a:pt x="69482" y="50950"/>
                  <a:pt x="69513" y="50947"/>
                  <a:pt x="69543" y="50947"/>
                </a:cubicBezTo>
                <a:cubicBezTo>
                  <a:pt x="70089" y="50947"/>
                  <a:pt x="70428" y="52024"/>
                  <a:pt x="70618" y="52024"/>
                </a:cubicBezTo>
                <a:cubicBezTo>
                  <a:pt x="70774" y="52024"/>
                  <a:pt x="71152" y="52039"/>
                  <a:pt x="71525" y="52039"/>
                </a:cubicBezTo>
                <a:cubicBezTo>
                  <a:pt x="71711" y="52039"/>
                  <a:pt x="71897" y="52036"/>
                  <a:pt x="72052" y="52024"/>
                </a:cubicBezTo>
                <a:cubicBezTo>
                  <a:pt x="72519" y="51991"/>
                  <a:pt x="72953" y="51658"/>
                  <a:pt x="73453" y="51624"/>
                </a:cubicBezTo>
                <a:cubicBezTo>
                  <a:pt x="73954" y="51624"/>
                  <a:pt x="73954" y="50790"/>
                  <a:pt x="74221" y="50690"/>
                </a:cubicBezTo>
                <a:cubicBezTo>
                  <a:pt x="74307" y="50641"/>
                  <a:pt x="74475" y="50628"/>
                  <a:pt x="74673" y="50628"/>
                </a:cubicBezTo>
                <a:cubicBezTo>
                  <a:pt x="74890" y="50628"/>
                  <a:pt x="75142" y="50643"/>
                  <a:pt x="75362" y="50643"/>
                </a:cubicBezTo>
                <a:cubicBezTo>
                  <a:pt x="75485" y="50643"/>
                  <a:pt x="75598" y="50639"/>
                  <a:pt x="75688" y="50623"/>
                </a:cubicBezTo>
                <a:cubicBezTo>
                  <a:pt x="75849" y="50580"/>
                  <a:pt x="76282" y="50555"/>
                  <a:pt x="76767" y="50555"/>
                </a:cubicBezTo>
                <a:cubicBezTo>
                  <a:pt x="77393" y="50555"/>
                  <a:pt x="78104" y="50596"/>
                  <a:pt x="78424" y="50690"/>
                </a:cubicBezTo>
                <a:cubicBezTo>
                  <a:pt x="78635" y="50746"/>
                  <a:pt x="78776" y="50764"/>
                  <a:pt x="78888" y="50764"/>
                </a:cubicBezTo>
                <a:cubicBezTo>
                  <a:pt x="79113" y="50764"/>
                  <a:pt x="79224" y="50690"/>
                  <a:pt x="79558" y="50690"/>
                </a:cubicBezTo>
                <a:cubicBezTo>
                  <a:pt x="80058" y="50690"/>
                  <a:pt x="81259" y="49856"/>
                  <a:pt x="81626" y="49790"/>
                </a:cubicBezTo>
                <a:cubicBezTo>
                  <a:pt x="81660" y="49781"/>
                  <a:pt x="81698" y="49777"/>
                  <a:pt x="81739" y="49777"/>
                </a:cubicBezTo>
                <a:cubicBezTo>
                  <a:pt x="82175" y="49777"/>
                  <a:pt x="82941" y="50223"/>
                  <a:pt x="83094" y="50223"/>
                </a:cubicBezTo>
                <a:cubicBezTo>
                  <a:pt x="83260" y="50223"/>
                  <a:pt x="84761" y="49623"/>
                  <a:pt x="85095" y="49323"/>
                </a:cubicBezTo>
                <a:cubicBezTo>
                  <a:pt x="85462" y="49022"/>
                  <a:pt x="86696" y="48789"/>
                  <a:pt x="87096" y="48689"/>
                </a:cubicBezTo>
                <a:cubicBezTo>
                  <a:pt x="87124" y="48685"/>
                  <a:pt x="87152" y="48683"/>
                  <a:pt x="87181" y="48683"/>
                </a:cubicBezTo>
                <a:cubicBezTo>
                  <a:pt x="87620" y="48683"/>
                  <a:pt x="88283" y="49122"/>
                  <a:pt x="88564" y="49122"/>
                </a:cubicBezTo>
                <a:cubicBezTo>
                  <a:pt x="88864" y="49122"/>
                  <a:pt x="90199" y="48956"/>
                  <a:pt x="90532" y="48655"/>
                </a:cubicBezTo>
                <a:cubicBezTo>
                  <a:pt x="90657" y="48565"/>
                  <a:pt x="90778" y="48532"/>
                  <a:pt x="90899" y="48532"/>
                </a:cubicBezTo>
                <a:cubicBezTo>
                  <a:pt x="91134" y="48532"/>
                  <a:pt x="91369" y="48656"/>
                  <a:pt x="91633" y="48722"/>
                </a:cubicBezTo>
                <a:cubicBezTo>
                  <a:pt x="92067" y="48856"/>
                  <a:pt x="93568" y="49389"/>
                  <a:pt x="93901" y="49556"/>
                </a:cubicBezTo>
                <a:cubicBezTo>
                  <a:pt x="94174" y="49747"/>
                  <a:pt x="96102" y="49916"/>
                  <a:pt x="96884" y="49916"/>
                </a:cubicBezTo>
                <a:cubicBezTo>
                  <a:pt x="97057" y="49916"/>
                  <a:pt x="97173" y="49908"/>
                  <a:pt x="97204" y="49890"/>
                </a:cubicBezTo>
                <a:cubicBezTo>
                  <a:pt x="97224" y="49878"/>
                  <a:pt x="97253" y="49872"/>
                  <a:pt x="97290" y="49872"/>
                </a:cubicBezTo>
                <a:cubicBezTo>
                  <a:pt x="97567" y="49872"/>
                  <a:pt x="98292" y="50164"/>
                  <a:pt x="98938" y="50223"/>
                </a:cubicBezTo>
                <a:cubicBezTo>
                  <a:pt x="99273" y="50267"/>
                  <a:pt x="99494" y="50291"/>
                  <a:pt x="99686" y="50291"/>
                </a:cubicBezTo>
                <a:cubicBezTo>
                  <a:pt x="99934" y="50291"/>
                  <a:pt x="100134" y="50250"/>
                  <a:pt x="100473" y="50156"/>
                </a:cubicBezTo>
                <a:cubicBezTo>
                  <a:pt x="101106" y="49990"/>
                  <a:pt x="103308" y="50056"/>
                  <a:pt x="103708" y="49990"/>
                </a:cubicBezTo>
                <a:cubicBezTo>
                  <a:pt x="103757" y="49976"/>
                  <a:pt x="103848" y="49971"/>
                  <a:pt x="103970" y="49971"/>
                </a:cubicBezTo>
                <a:cubicBezTo>
                  <a:pt x="104642" y="49971"/>
                  <a:pt x="106259" y="50142"/>
                  <a:pt x="107003" y="50142"/>
                </a:cubicBezTo>
                <a:cubicBezTo>
                  <a:pt x="107138" y="50142"/>
                  <a:pt x="107244" y="50136"/>
                  <a:pt x="107311" y="50123"/>
                </a:cubicBezTo>
                <a:cubicBezTo>
                  <a:pt x="107382" y="50104"/>
                  <a:pt x="107451" y="50096"/>
                  <a:pt x="107519" y="50096"/>
                </a:cubicBezTo>
                <a:cubicBezTo>
                  <a:pt x="107932" y="50096"/>
                  <a:pt x="108292" y="50399"/>
                  <a:pt x="108579" y="50457"/>
                </a:cubicBezTo>
                <a:cubicBezTo>
                  <a:pt x="108912" y="50490"/>
                  <a:pt x="109646" y="50790"/>
                  <a:pt x="110080" y="50790"/>
                </a:cubicBezTo>
                <a:cubicBezTo>
                  <a:pt x="110410" y="50790"/>
                  <a:pt x="111127" y="51381"/>
                  <a:pt x="111611" y="51381"/>
                </a:cubicBezTo>
                <a:cubicBezTo>
                  <a:pt x="111713" y="51381"/>
                  <a:pt x="111805" y="51355"/>
                  <a:pt x="111881" y="51291"/>
                </a:cubicBezTo>
                <a:cubicBezTo>
                  <a:pt x="112281" y="50924"/>
                  <a:pt x="115050" y="50357"/>
                  <a:pt x="115050" y="50357"/>
                </a:cubicBezTo>
                <a:lnTo>
                  <a:pt x="115050" y="26940"/>
                </a:lnTo>
                <a:lnTo>
                  <a:pt x="114549" y="24305"/>
                </a:lnTo>
                <a:cubicBezTo>
                  <a:pt x="114549" y="24305"/>
                  <a:pt x="113649" y="23838"/>
                  <a:pt x="113582" y="23704"/>
                </a:cubicBezTo>
                <a:cubicBezTo>
                  <a:pt x="113482" y="23604"/>
                  <a:pt x="112782" y="21970"/>
                  <a:pt x="112915" y="21536"/>
                </a:cubicBezTo>
                <a:cubicBezTo>
                  <a:pt x="113048" y="21136"/>
                  <a:pt x="112481" y="19434"/>
                  <a:pt x="112415" y="19334"/>
                </a:cubicBezTo>
                <a:cubicBezTo>
                  <a:pt x="112386" y="19277"/>
                  <a:pt x="111377" y="18942"/>
                  <a:pt x="110827" y="18942"/>
                </a:cubicBezTo>
                <a:cubicBezTo>
                  <a:pt x="110743" y="18942"/>
                  <a:pt x="110671" y="18950"/>
                  <a:pt x="110613" y="18967"/>
                </a:cubicBezTo>
                <a:cubicBezTo>
                  <a:pt x="110538" y="18992"/>
                  <a:pt x="110461" y="19003"/>
                  <a:pt x="110383" y="19003"/>
                </a:cubicBezTo>
                <a:cubicBezTo>
                  <a:pt x="110044" y="19003"/>
                  <a:pt x="109690" y="18797"/>
                  <a:pt x="109446" y="18634"/>
                </a:cubicBezTo>
                <a:cubicBezTo>
                  <a:pt x="109146" y="18434"/>
                  <a:pt x="108912" y="17967"/>
                  <a:pt x="108312" y="17700"/>
                </a:cubicBezTo>
                <a:cubicBezTo>
                  <a:pt x="107871" y="17518"/>
                  <a:pt x="106905" y="17498"/>
                  <a:pt x="106419" y="17498"/>
                </a:cubicBezTo>
                <a:cubicBezTo>
                  <a:pt x="106280" y="17498"/>
                  <a:pt x="106180" y="17500"/>
                  <a:pt x="106143" y="17500"/>
                </a:cubicBezTo>
                <a:cubicBezTo>
                  <a:pt x="105977" y="17500"/>
                  <a:pt x="105243" y="17833"/>
                  <a:pt x="104943" y="18000"/>
                </a:cubicBezTo>
                <a:cubicBezTo>
                  <a:pt x="104642" y="18167"/>
                  <a:pt x="104109" y="19434"/>
                  <a:pt x="103875" y="19601"/>
                </a:cubicBezTo>
                <a:cubicBezTo>
                  <a:pt x="103608" y="19768"/>
                  <a:pt x="102941" y="19835"/>
                  <a:pt x="102708" y="20002"/>
                </a:cubicBezTo>
                <a:cubicBezTo>
                  <a:pt x="102441" y="20168"/>
                  <a:pt x="101974" y="20268"/>
                  <a:pt x="101607" y="20335"/>
                </a:cubicBezTo>
                <a:cubicBezTo>
                  <a:pt x="101570" y="20348"/>
                  <a:pt x="101531" y="20354"/>
                  <a:pt x="101489" y="20354"/>
                </a:cubicBezTo>
                <a:cubicBezTo>
                  <a:pt x="101109" y="20354"/>
                  <a:pt x="100523" y="19861"/>
                  <a:pt x="100072" y="19801"/>
                </a:cubicBezTo>
                <a:cubicBezTo>
                  <a:pt x="99614" y="19710"/>
                  <a:pt x="99184" y="18947"/>
                  <a:pt x="98961" y="18947"/>
                </a:cubicBezTo>
                <a:cubicBezTo>
                  <a:pt x="98941" y="18947"/>
                  <a:pt x="98922" y="18953"/>
                  <a:pt x="98905" y="18967"/>
                </a:cubicBezTo>
                <a:cubicBezTo>
                  <a:pt x="98705" y="19134"/>
                  <a:pt x="98238" y="19535"/>
                  <a:pt x="97938" y="19535"/>
                </a:cubicBezTo>
                <a:cubicBezTo>
                  <a:pt x="97704" y="19535"/>
                  <a:pt x="97104" y="19334"/>
                  <a:pt x="96770" y="19001"/>
                </a:cubicBezTo>
                <a:cubicBezTo>
                  <a:pt x="96403" y="18667"/>
                  <a:pt x="95869" y="17700"/>
                  <a:pt x="95436" y="17700"/>
                </a:cubicBezTo>
                <a:cubicBezTo>
                  <a:pt x="95042" y="17700"/>
                  <a:pt x="94616" y="16698"/>
                  <a:pt x="94443" y="16698"/>
                </a:cubicBezTo>
                <a:cubicBezTo>
                  <a:pt x="94440" y="16698"/>
                  <a:pt x="94438" y="16699"/>
                  <a:pt x="94435" y="16699"/>
                </a:cubicBezTo>
                <a:cubicBezTo>
                  <a:pt x="94420" y="16705"/>
                  <a:pt x="94405" y="16708"/>
                  <a:pt x="94390" y="16708"/>
                </a:cubicBezTo>
                <a:cubicBezTo>
                  <a:pt x="94228" y="16708"/>
                  <a:pt x="94026" y="16406"/>
                  <a:pt x="93935" y="16132"/>
                </a:cubicBezTo>
                <a:cubicBezTo>
                  <a:pt x="93868" y="15832"/>
                  <a:pt x="93735" y="15165"/>
                  <a:pt x="93534" y="14931"/>
                </a:cubicBezTo>
                <a:cubicBezTo>
                  <a:pt x="93301" y="14664"/>
                  <a:pt x="93268" y="13297"/>
                  <a:pt x="93234" y="13263"/>
                </a:cubicBezTo>
                <a:cubicBezTo>
                  <a:pt x="93201" y="13263"/>
                  <a:pt x="93735" y="11262"/>
                  <a:pt x="93401" y="11195"/>
                </a:cubicBezTo>
                <a:cubicBezTo>
                  <a:pt x="93067" y="11195"/>
                  <a:pt x="91967" y="10128"/>
                  <a:pt x="91900" y="10028"/>
                </a:cubicBezTo>
                <a:cubicBezTo>
                  <a:pt x="91800" y="9928"/>
                  <a:pt x="90866" y="9394"/>
                  <a:pt x="90432" y="9294"/>
                </a:cubicBezTo>
                <a:cubicBezTo>
                  <a:pt x="90417" y="9291"/>
                  <a:pt x="90401" y="9290"/>
                  <a:pt x="90384" y="9290"/>
                </a:cubicBezTo>
                <a:cubicBezTo>
                  <a:pt x="90000" y="9290"/>
                  <a:pt x="89369" y="9969"/>
                  <a:pt x="89109" y="9969"/>
                </a:cubicBezTo>
                <a:cubicBezTo>
                  <a:pt x="89093" y="9969"/>
                  <a:pt x="89078" y="9967"/>
                  <a:pt x="89065" y="9961"/>
                </a:cubicBezTo>
                <a:cubicBezTo>
                  <a:pt x="88798" y="9894"/>
                  <a:pt x="87730" y="9127"/>
                  <a:pt x="87463" y="8994"/>
                </a:cubicBezTo>
                <a:cubicBezTo>
                  <a:pt x="87230" y="8894"/>
                  <a:pt x="86963" y="8226"/>
                  <a:pt x="86730" y="8126"/>
                </a:cubicBezTo>
                <a:cubicBezTo>
                  <a:pt x="86463" y="8060"/>
                  <a:pt x="85896" y="7893"/>
                  <a:pt x="85128" y="7793"/>
                </a:cubicBezTo>
                <a:cubicBezTo>
                  <a:pt x="84395" y="7726"/>
                  <a:pt x="83394" y="7159"/>
                  <a:pt x="83227" y="7126"/>
                </a:cubicBezTo>
                <a:cubicBezTo>
                  <a:pt x="83224" y="7125"/>
                  <a:pt x="83221" y="7125"/>
                  <a:pt x="83218" y="7125"/>
                </a:cubicBezTo>
                <a:cubicBezTo>
                  <a:pt x="83041" y="7125"/>
                  <a:pt x="82515" y="7996"/>
                  <a:pt x="81893" y="8160"/>
                </a:cubicBezTo>
                <a:cubicBezTo>
                  <a:pt x="81829" y="8177"/>
                  <a:pt x="81768" y="8184"/>
                  <a:pt x="81709" y="8184"/>
                </a:cubicBezTo>
                <a:cubicBezTo>
                  <a:pt x="81190" y="8184"/>
                  <a:pt x="80875" y="7579"/>
                  <a:pt x="80425" y="7459"/>
                </a:cubicBezTo>
                <a:cubicBezTo>
                  <a:pt x="79925" y="7326"/>
                  <a:pt x="78891" y="6892"/>
                  <a:pt x="78624" y="6892"/>
                </a:cubicBezTo>
                <a:cubicBezTo>
                  <a:pt x="78390" y="6892"/>
                  <a:pt x="77957" y="7559"/>
                  <a:pt x="77523" y="7593"/>
                </a:cubicBezTo>
                <a:cubicBezTo>
                  <a:pt x="77506" y="7594"/>
                  <a:pt x="77489" y="7595"/>
                  <a:pt x="77472" y="7595"/>
                </a:cubicBezTo>
                <a:cubicBezTo>
                  <a:pt x="77029" y="7595"/>
                  <a:pt x="76676" y="7190"/>
                  <a:pt x="76322" y="7126"/>
                </a:cubicBezTo>
                <a:cubicBezTo>
                  <a:pt x="75989" y="7059"/>
                  <a:pt x="75421" y="5891"/>
                  <a:pt x="75255" y="5758"/>
                </a:cubicBezTo>
                <a:cubicBezTo>
                  <a:pt x="75088" y="5625"/>
                  <a:pt x="75155" y="4324"/>
                  <a:pt x="74788" y="3957"/>
                </a:cubicBezTo>
                <a:cubicBezTo>
                  <a:pt x="74421" y="3590"/>
                  <a:pt x="72453" y="3089"/>
                  <a:pt x="72052" y="2823"/>
                </a:cubicBezTo>
                <a:cubicBezTo>
                  <a:pt x="71619" y="2589"/>
                  <a:pt x="71485" y="2656"/>
                  <a:pt x="71218" y="2489"/>
                </a:cubicBezTo>
                <a:cubicBezTo>
                  <a:pt x="70918" y="2322"/>
                  <a:pt x="70651" y="2256"/>
                  <a:pt x="70385" y="2089"/>
                </a:cubicBezTo>
                <a:cubicBezTo>
                  <a:pt x="70314" y="2045"/>
                  <a:pt x="70207" y="2029"/>
                  <a:pt x="70081" y="2029"/>
                </a:cubicBezTo>
                <a:cubicBezTo>
                  <a:pt x="69729" y="2029"/>
                  <a:pt x="69229" y="2155"/>
                  <a:pt x="68984" y="2155"/>
                </a:cubicBezTo>
                <a:cubicBezTo>
                  <a:pt x="68817" y="2155"/>
                  <a:pt x="68683" y="2172"/>
                  <a:pt x="68533" y="2172"/>
                </a:cubicBezTo>
                <a:cubicBezTo>
                  <a:pt x="68383" y="2172"/>
                  <a:pt x="68216" y="2155"/>
                  <a:pt x="67983" y="2089"/>
                </a:cubicBezTo>
                <a:cubicBezTo>
                  <a:pt x="67549" y="1922"/>
                  <a:pt x="67249" y="721"/>
                  <a:pt x="67049" y="488"/>
                </a:cubicBezTo>
                <a:cubicBezTo>
                  <a:pt x="67037" y="478"/>
                  <a:pt x="67022" y="473"/>
                  <a:pt x="67004" y="473"/>
                </a:cubicBezTo>
                <a:cubicBezTo>
                  <a:pt x="66655" y="473"/>
                  <a:pt x="65144" y="2225"/>
                  <a:pt x="65081" y="2289"/>
                </a:cubicBezTo>
                <a:cubicBezTo>
                  <a:pt x="65072" y="2295"/>
                  <a:pt x="65063" y="2298"/>
                  <a:pt x="65053" y="2298"/>
                </a:cubicBezTo>
                <a:cubicBezTo>
                  <a:pt x="64906" y="2298"/>
                  <a:pt x="64603" y="1632"/>
                  <a:pt x="64447" y="1288"/>
                </a:cubicBezTo>
                <a:cubicBezTo>
                  <a:pt x="64322" y="988"/>
                  <a:pt x="63746" y="950"/>
                  <a:pt x="63368" y="950"/>
                </a:cubicBezTo>
                <a:cubicBezTo>
                  <a:pt x="63242" y="950"/>
                  <a:pt x="63138" y="955"/>
                  <a:pt x="63079" y="955"/>
                </a:cubicBezTo>
                <a:cubicBezTo>
                  <a:pt x="62812" y="955"/>
                  <a:pt x="61745" y="1055"/>
                  <a:pt x="61612" y="1121"/>
                </a:cubicBezTo>
                <a:cubicBezTo>
                  <a:pt x="61570" y="1152"/>
                  <a:pt x="61462" y="1167"/>
                  <a:pt x="61317" y="1167"/>
                </a:cubicBezTo>
                <a:cubicBezTo>
                  <a:pt x="60994" y="1167"/>
                  <a:pt x="60489" y="1093"/>
                  <a:pt x="60144" y="955"/>
                </a:cubicBezTo>
                <a:cubicBezTo>
                  <a:pt x="59738" y="792"/>
                  <a:pt x="59486" y="542"/>
                  <a:pt x="59228" y="542"/>
                </a:cubicBezTo>
                <a:cubicBezTo>
                  <a:pt x="59167" y="542"/>
                  <a:pt x="59106" y="556"/>
                  <a:pt x="59043" y="588"/>
                </a:cubicBezTo>
                <a:cubicBezTo>
                  <a:pt x="58754" y="761"/>
                  <a:pt x="57990" y="934"/>
                  <a:pt x="57595" y="934"/>
                </a:cubicBezTo>
                <a:cubicBezTo>
                  <a:pt x="57534" y="934"/>
                  <a:pt x="57482" y="930"/>
                  <a:pt x="57442" y="921"/>
                </a:cubicBezTo>
                <a:cubicBezTo>
                  <a:pt x="57142" y="821"/>
                  <a:pt x="56575" y="588"/>
                  <a:pt x="56274" y="454"/>
                </a:cubicBezTo>
                <a:cubicBezTo>
                  <a:pt x="55974" y="321"/>
                  <a:pt x="55140" y="254"/>
                  <a:pt x="54707" y="54"/>
                </a:cubicBezTo>
                <a:cubicBezTo>
                  <a:pt x="54633" y="17"/>
                  <a:pt x="54568" y="1"/>
                  <a:pt x="54511" y="1"/>
                </a:cubicBezTo>
                <a:close/>
              </a:path>
            </a:pathLst>
          </a:custGeom>
          <a:solidFill>
            <a:schemeClr val="lt1"/>
          </a:solidFill>
          <a:ln>
            <a:noFill/>
          </a:ln>
          <a:effectLst>
            <a:outerShdw blurRad="57150" rotWithShape="0" algn="bl" dir="5400000" dist="19050">
              <a:srgbClr val="000000">
                <a:alpha val="32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54"/>
          <p:cNvSpPr txBox="1"/>
          <p:nvPr/>
        </p:nvSpPr>
        <p:spPr>
          <a:xfrm>
            <a:off x="4851500" y="1367075"/>
            <a:ext cx="544800" cy="469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dk1"/>
                </a:solidFill>
                <a:latin typeface="Satisfy"/>
                <a:ea typeface="Satisfy"/>
                <a:cs typeface="Satisfy"/>
                <a:sym typeface="Satisfy"/>
              </a:rPr>
              <a:t>01</a:t>
            </a:r>
            <a:endParaRPr sz="2000">
              <a:latin typeface="Satisfy"/>
              <a:ea typeface="Satisfy"/>
              <a:cs typeface="Satisfy"/>
              <a:sym typeface="Satisfy"/>
            </a:endParaRPr>
          </a:p>
        </p:txBody>
      </p:sp>
      <p:sp>
        <p:nvSpPr>
          <p:cNvPr id="3463" name="Google Shape;3463;p54"/>
          <p:cNvSpPr txBox="1"/>
          <p:nvPr/>
        </p:nvSpPr>
        <p:spPr>
          <a:xfrm>
            <a:off x="4851500" y="2281400"/>
            <a:ext cx="544800" cy="469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dk1"/>
                </a:solidFill>
                <a:latin typeface="Satisfy"/>
                <a:ea typeface="Satisfy"/>
                <a:cs typeface="Satisfy"/>
                <a:sym typeface="Satisfy"/>
              </a:rPr>
              <a:t>02</a:t>
            </a:r>
            <a:endParaRPr sz="2000">
              <a:latin typeface="Satisfy"/>
              <a:ea typeface="Satisfy"/>
              <a:cs typeface="Satisfy"/>
              <a:sym typeface="Satisfy"/>
            </a:endParaRPr>
          </a:p>
        </p:txBody>
      </p:sp>
      <p:sp>
        <p:nvSpPr>
          <p:cNvPr id="3464" name="Google Shape;3464;p54"/>
          <p:cNvSpPr txBox="1"/>
          <p:nvPr/>
        </p:nvSpPr>
        <p:spPr>
          <a:xfrm>
            <a:off x="4851500" y="3195725"/>
            <a:ext cx="544800" cy="469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dk1"/>
                </a:solidFill>
                <a:latin typeface="Satisfy"/>
                <a:ea typeface="Satisfy"/>
                <a:cs typeface="Satisfy"/>
                <a:sym typeface="Satisfy"/>
              </a:rPr>
              <a:t>03</a:t>
            </a:r>
            <a:endParaRPr sz="2000">
              <a:latin typeface="Satisfy"/>
              <a:ea typeface="Satisfy"/>
              <a:cs typeface="Satisfy"/>
              <a:sym typeface="Satisfy"/>
            </a:endParaRPr>
          </a:p>
        </p:txBody>
      </p:sp>
      <p:sp>
        <p:nvSpPr>
          <p:cNvPr id="3465" name="Google Shape;3465;p54"/>
          <p:cNvSpPr/>
          <p:nvPr/>
        </p:nvSpPr>
        <p:spPr>
          <a:xfrm>
            <a:off x="713213" y="3112725"/>
            <a:ext cx="2299800" cy="1098600"/>
          </a:xfrm>
          <a:prstGeom prst="rect">
            <a:avLst/>
          </a:prstGeom>
          <a:noFill/>
          <a:ln>
            <a:noFill/>
          </a:ln>
        </p:spPr>
        <p:txBody>
          <a:bodyPr anchorCtr="0" anchor="t" bIns="91425" lIns="0" spcFirstLastPara="1" rIns="0" wrap="square" tIns="91425">
            <a:noAutofit/>
          </a:bodyPr>
          <a:lstStyle/>
          <a:p>
            <a:pPr indent="0" lvl="0" marL="0" rtl="0" algn="l">
              <a:spcBef>
                <a:spcPts val="0"/>
              </a:spcBef>
              <a:spcAft>
                <a:spcPts val="0"/>
              </a:spcAft>
              <a:buNone/>
            </a:pPr>
            <a:r>
              <a:rPr b="1" lang="en">
                <a:solidFill>
                  <a:schemeClr val="dk1"/>
                </a:solidFill>
                <a:latin typeface="Roboto"/>
                <a:ea typeface="Roboto"/>
                <a:cs typeface="Roboto"/>
                <a:sym typeface="Roboto"/>
              </a:rPr>
              <a:t>Ingredients: </a:t>
            </a:r>
            <a:r>
              <a:rPr lang="en">
                <a:solidFill>
                  <a:schemeClr val="dk1"/>
                </a:solidFill>
                <a:latin typeface="Roboto"/>
                <a:ea typeface="Roboto"/>
                <a:cs typeface="Roboto"/>
                <a:sym typeface="Roboto"/>
              </a:rPr>
              <a:t>Venus has a beautiful name and it’s hot, even hotter than Mercury, which is the smallest planet in the System</a:t>
            </a:r>
            <a:endParaRPr>
              <a:solidFill>
                <a:schemeClr val="dk1"/>
              </a:solidFill>
              <a:latin typeface="Roboto"/>
              <a:ea typeface="Roboto"/>
              <a:cs typeface="Roboto"/>
              <a:sym typeface="Roboto"/>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69" name="Shape 3469"/>
        <p:cNvGrpSpPr/>
        <p:nvPr/>
      </p:nvGrpSpPr>
      <p:grpSpPr>
        <a:xfrm>
          <a:off x="0" y="0"/>
          <a:ext cx="0" cy="0"/>
          <a:chOff x="0" y="0"/>
          <a:chExt cx="0" cy="0"/>
        </a:xfrm>
      </p:grpSpPr>
      <p:sp>
        <p:nvSpPr>
          <p:cNvPr id="3470" name="Google Shape;3470;p55"/>
          <p:cNvSpPr txBox="1"/>
          <p:nvPr>
            <p:ph type="title"/>
          </p:nvPr>
        </p:nvSpPr>
        <p:spPr>
          <a:xfrm>
            <a:off x="713250" y="539500"/>
            <a:ext cx="7717500" cy="574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True or false</a:t>
            </a:r>
            <a:endParaRPr/>
          </a:p>
        </p:txBody>
      </p:sp>
      <p:graphicFrame>
        <p:nvGraphicFramePr>
          <p:cNvPr id="3471" name="Google Shape;3471;p55"/>
          <p:cNvGraphicFramePr/>
          <p:nvPr/>
        </p:nvGraphicFramePr>
        <p:xfrm>
          <a:off x="713300" y="1208785"/>
          <a:ext cx="3000000" cy="3000000"/>
        </p:xfrm>
        <a:graphic>
          <a:graphicData uri="http://schemas.openxmlformats.org/drawingml/2006/table">
            <a:tbl>
              <a:tblPr>
                <a:noFill/>
                <a:tableStyleId>{17790E7D-105D-4073-BFAF-4D1085467236}</a:tableStyleId>
              </a:tblPr>
              <a:tblGrid>
                <a:gridCol w="6833700"/>
                <a:gridCol w="883800"/>
              </a:tblGrid>
              <a:tr h="436275">
                <a:tc>
                  <a:txBody>
                    <a:bodyPr/>
                    <a:lstStyle/>
                    <a:p>
                      <a:pPr indent="0" lvl="0" marL="0" rtl="0" algn="l">
                        <a:spcBef>
                          <a:spcPts val="0"/>
                        </a:spcBef>
                        <a:spcAft>
                          <a:spcPts val="0"/>
                        </a:spcAft>
                        <a:buNone/>
                      </a:pPr>
                      <a:r>
                        <a:rPr lang="en">
                          <a:solidFill>
                            <a:schemeClr val="dk1"/>
                          </a:solidFill>
                          <a:latin typeface="Roboto"/>
                          <a:ea typeface="Roboto"/>
                          <a:cs typeface="Roboto"/>
                          <a:sym typeface="Roboto"/>
                        </a:rPr>
                        <a:t>The most widely observed holiday is New Year’s Day</a:t>
                      </a:r>
                      <a:endParaRPr>
                        <a:solidFill>
                          <a:schemeClr val="dk1"/>
                        </a:solidFill>
                        <a:latin typeface="Roboto"/>
                        <a:ea typeface="Roboto"/>
                        <a:cs typeface="Roboto"/>
                        <a:sym typeface="Roboto"/>
                      </a:endParaRPr>
                    </a:p>
                  </a:txBody>
                  <a:tcPr marT="91425" marB="91425" marR="91425" marL="91425" anchor="ctr">
                    <a:lnL cap="flat" cmpd="sng" w="19050">
                      <a:solidFill>
                        <a:schemeClr val="lt2">
                          <a:alpha val="0"/>
                        </a:schemeClr>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alpha val="0"/>
                        </a:schemeClr>
                      </a:solidFill>
                      <a:prstDash val="solid"/>
                      <a:round/>
                      <a:headEnd len="sm" w="sm" type="none"/>
                      <a:tailEnd len="sm" w="sm" type="none"/>
                    </a:lnT>
                    <a:lnB cap="flat" cmpd="sng" w="19050">
                      <a:solidFill>
                        <a:schemeClr val="lt2"/>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dk1"/>
                        </a:solidFill>
                        <a:latin typeface="Roboto"/>
                        <a:ea typeface="Roboto"/>
                        <a:cs typeface="Roboto"/>
                        <a:sym typeface="Roboto"/>
                      </a:endParaRPr>
                    </a:p>
                  </a:txBody>
                  <a:tcPr marT="91425" marB="91425" marR="91425" marL="91425" anchor="ctr">
                    <a:lnL cap="flat" cmpd="sng" w="19050">
                      <a:solidFill>
                        <a:schemeClr val="lt2"/>
                      </a:solidFill>
                      <a:prstDash val="solid"/>
                      <a:round/>
                      <a:headEnd len="sm" w="sm" type="none"/>
                      <a:tailEnd len="sm" w="sm" type="none"/>
                    </a:lnL>
                    <a:lnR cap="flat" cmpd="sng" w="19050">
                      <a:solidFill>
                        <a:schemeClr val="lt2">
                          <a:alpha val="0"/>
                        </a:schemeClr>
                      </a:solidFill>
                      <a:prstDash val="solid"/>
                      <a:round/>
                      <a:headEnd len="sm" w="sm" type="none"/>
                      <a:tailEnd len="sm" w="sm" type="none"/>
                    </a:lnR>
                    <a:lnT cap="flat" cmpd="sng" w="19050">
                      <a:solidFill>
                        <a:schemeClr val="lt2">
                          <a:alpha val="0"/>
                        </a:schemeClr>
                      </a:solidFill>
                      <a:prstDash val="solid"/>
                      <a:round/>
                      <a:headEnd len="sm" w="sm" type="none"/>
                      <a:tailEnd len="sm" w="sm" type="none"/>
                    </a:lnT>
                    <a:lnB cap="flat" cmpd="sng" w="19050">
                      <a:solidFill>
                        <a:schemeClr val="lt2"/>
                      </a:solidFill>
                      <a:prstDash val="solid"/>
                      <a:round/>
                      <a:headEnd len="sm" w="sm" type="none"/>
                      <a:tailEnd len="sm" w="sm" type="none"/>
                    </a:lnB>
                  </a:tcPr>
                </a:tc>
              </a:tr>
              <a:tr h="436275">
                <a:tc>
                  <a:txBody>
                    <a:bodyPr/>
                    <a:lstStyle/>
                    <a:p>
                      <a:pPr indent="0" lvl="0" marL="0" rtl="0" algn="l">
                        <a:spcBef>
                          <a:spcPts val="0"/>
                        </a:spcBef>
                        <a:spcAft>
                          <a:spcPts val="0"/>
                        </a:spcAft>
                        <a:buNone/>
                      </a:pPr>
                      <a:r>
                        <a:rPr lang="en">
                          <a:solidFill>
                            <a:schemeClr val="dk1"/>
                          </a:solidFill>
                          <a:latin typeface="Roboto"/>
                          <a:ea typeface="Roboto"/>
                          <a:cs typeface="Roboto"/>
                          <a:sym typeface="Roboto"/>
                        </a:rPr>
                        <a:t>Christmas Day became a festival after the conversion to Christianity</a:t>
                      </a:r>
                      <a:endParaRPr>
                        <a:solidFill>
                          <a:schemeClr val="dk1"/>
                        </a:solidFill>
                        <a:latin typeface="Roboto"/>
                        <a:ea typeface="Roboto"/>
                        <a:cs typeface="Roboto"/>
                        <a:sym typeface="Roboto"/>
                      </a:endParaRPr>
                    </a:p>
                  </a:txBody>
                  <a:tcPr marT="91425" marB="91425" marR="91425" marL="91425" anchor="ctr">
                    <a:lnL cap="flat" cmpd="sng" w="19050">
                      <a:solidFill>
                        <a:schemeClr val="lt2">
                          <a:alpha val="0"/>
                        </a:schemeClr>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dk1"/>
                        </a:solidFill>
                        <a:latin typeface="Roboto"/>
                        <a:ea typeface="Roboto"/>
                        <a:cs typeface="Roboto"/>
                        <a:sym typeface="Roboto"/>
                      </a:endParaRPr>
                    </a:p>
                  </a:txBody>
                  <a:tcPr marT="91425" marB="91425" marR="91425" marL="91425" anchor="ctr">
                    <a:lnL cap="flat" cmpd="sng" w="19050">
                      <a:solidFill>
                        <a:schemeClr val="lt2"/>
                      </a:solidFill>
                      <a:prstDash val="solid"/>
                      <a:round/>
                      <a:headEnd len="sm" w="sm" type="none"/>
                      <a:tailEnd len="sm" w="sm" type="none"/>
                    </a:lnL>
                    <a:lnR cap="flat" cmpd="sng" w="19050">
                      <a:solidFill>
                        <a:schemeClr val="lt2">
                          <a:alpha val="0"/>
                        </a:schemeClr>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r>
              <a:tr h="436275">
                <a:tc>
                  <a:txBody>
                    <a:bodyPr/>
                    <a:lstStyle/>
                    <a:p>
                      <a:pPr indent="0" lvl="0" marL="0" rtl="0" algn="l">
                        <a:spcBef>
                          <a:spcPts val="0"/>
                        </a:spcBef>
                        <a:spcAft>
                          <a:spcPts val="0"/>
                        </a:spcAft>
                        <a:buNone/>
                      </a:pPr>
                      <a:r>
                        <a:rPr lang="en">
                          <a:solidFill>
                            <a:schemeClr val="dk1"/>
                          </a:solidFill>
                          <a:latin typeface="Roboto"/>
                          <a:ea typeface="Roboto"/>
                          <a:cs typeface="Roboto"/>
                          <a:sym typeface="Roboto"/>
                        </a:rPr>
                        <a:t>On New Year Eve people hang a bunch of mistletoe</a:t>
                      </a:r>
                      <a:endParaRPr>
                        <a:solidFill>
                          <a:schemeClr val="dk1"/>
                        </a:solidFill>
                        <a:latin typeface="Roboto"/>
                        <a:ea typeface="Roboto"/>
                        <a:cs typeface="Roboto"/>
                        <a:sym typeface="Roboto"/>
                      </a:endParaRPr>
                    </a:p>
                  </a:txBody>
                  <a:tcPr marT="91425" marB="91425" marR="91425" marL="91425" anchor="ctr">
                    <a:lnL cap="flat" cmpd="sng" w="19050">
                      <a:solidFill>
                        <a:schemeClr val="lt2">
                          <a:alpha val="0"/>
                        </a:schemeClr>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dk1"/>
                        </a:solidFill>
                        <a:latin typeface="Roboto"/>
                        <a:ea typeface="Roboto"/>
                        <a:cs typeface="Roboto"/>
                        <a:sym typeface="Roboto"/>
                      </a:endParaRPr>
                    </a:p>
                  </a:txBody>
                  <a:tcPr marT="91425" marB="91425" marR="91425" marL="91425" anchor="ctr">
                    <a:lnL cap="flat" cmpd="sng" w="19050">
                      <a:solidFill>
                        <a:schemeClr val="lt2"/>
                      </a:solidFill>
                      <a:prstDash val="solid"/>
                      <a:round/>
                      <a:headEnd len="sm" w="sm" type="none"/>
                      <a:tailEnd len="sm" w="sm" type="none"/>
                    </a:lnL>
                    <a:lnR cap="flat" cmpd="sng" w="19050">
                      <a:solidFill>
                        <a:schemeClr val="lt2">
                          <a:alpha val="0"/>
                        </a:schemeClr>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r>
              <a:tr h="436275">
                <a:tc>
                  <a:txBody>
                    <a:bodyPr/>
                    <a:lstStyle/>
                    <a:p>
                      <a:pPr indent="0" lvl="0" marL="0" rtl="0" algn="l">
                        <a:spcBef>
                          <a:spcPts val="0"/>
                        </a:spcBef>
                        <a:spcAft>
                          <a:spcPts val="0"/>
                        </a:spcAft>
                        <a:buNone/>
                      </a:pPr>
                      <a:r>
                        <a:rPr lang="en">
                          <a:solidFill>
                            <a:schemeClr val="dk1"/>
                          </a:solidFill>
                          <a:latin typeface="Roboto"/>
                          <a:ea typeface="Roboto"/>
                          <a:cs typeface="Roboto"/>
                          <a:sym typeface="Roboto"/>
                        </a:rPr>
                        <a:t>On November, 5 the Catholics planned to seize power</a:t>
                      </a:r>
                      <a:endParaRPr>
                        <a:solidFill>
                          <a:schemeClr val="dk1"/>
                        </a:solidFill>
                        <a:latin typeface="Roboto"/>
                        <a:ea typeface="Roboto"/>
                        <a:cs typeface="Roboto"/>
                        <a:sym typeface="Roboto"/>
                      </a:endParaRPr>
                    </a:p>
                  </a:txBody>
                  <a:tcPr marT="91425" marB="91425" marR="91425" marL="91425" anchor="ctr">
                    <a:lnL cap="flat" cmpd="sng" w="19050">
                      <a:solidFill>
                        <a:schemeClr val="lt2">
                          <a:alpha val="0"/>
                        </a:schemeClr>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dk1"/>
                        </a:solidFill>
                        <a:latin typeface="Roboto"/>
                        <a:ea typeface="Roboto"/>
                        <a:cs typeface="Roboto"/>
                        <a:sym typeface="Roboto"/>
                      </a:endParaRPr>
                    </a:p>
                  </a:txBody>
                  <a:tcPr marT="91425" marB="91425" marR="91425" marL="91425" anchor="ctr">
                    <a:lnL cap="flat" cmpd="sng" w="19050">
                      <a:solidFill>
                        <a:schemeClr val="lt2"/>
                      </a:solidFill>
                      <a:prstDash val="solid"/>
                      <a:round/>
                      <a:headEnd len="sm" w="sm" type="none"/>
                      <a:tailEnd len="sm" w="sm" type="none"/>
                    </a:lnL>
                    <a:lnR cap="flat" cmpd="sng" w="19050">
                      <a:solidFill>
                        <a:schemeClr val="lt2">
                          <a:alpha val="0"/>
                        </a:schemeClr>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r>
              <a:tr h="436275">
                <a:tc>
                  <a:txBody>
                    <a:bodyPr/>
                    <a:lstStyle/>
                    <a:p>
                      <a:pPr indent="0" lvl="0" marL="0" rtl="0" algn="l">
                        <a:spcBef>
                          <a:spcPts val="0"/>
                        </a:spcBef>
                        <a:spcAft>
                          <a:spcPts val="0"/>
                        </a:spcAft>
                        <a:buNone/>
                      </a:pPr>
                      <a:r>
                        <a:rPr lang="en">
                          <a:solidFill>
                            <a:schemeClr val="dk1"/>
                          </a:solidFill>
                          <a:latin typeface="Roboto"/>
                          <a:ea typeface="Roboto"/>
                          <a:cs typeface="Roboto"/>
                          <a:sym typeface="Roboto"/>
                        </a:rPr>
                        <a:t>British people talk about the weather all the time</a:t>
                      </a:r>
                      <a:endParaRPr>
                        <a:solidFill>
                          <a:schemeClr val="dk1"/>
                        </a:solidFill>
                        <a:latin typeface="Roboto"/>
                        <a:ea typeface="Roboto"/>
                        <a:cs typeface="Roboto"/>
                        <a:sym typeface="Roboto"/>
                      </a:endParaRPr>
                    </a:p>
                  </a:txBody>
                  <a:tcPr marT="91425" marB="91425" marR="91425" marL="91425" anchor="ctr">
                    <a:lnL cap="flat" cmpd="sng" w="19050">
                      <a:solidFill>
                        <a:schemeClr val="lt2">
                          <a:alpha val="0"/>
                        </a:schemeClr>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dk1"/>
                        </a:solidFill>
                        <a:latin typeface="Roboto"/>
                        <a:ea typeface="Roboto"/>
                        <a:cs typeface="Roboto"/>
                        <a:sym typeface="Roboto"/>
                      </a:endParaRPr>
                    </a:p>
                  </a:txBody>
                  <a:tcPr marT="91425" marB="91425" marR="91425" marL="91425" anchor="ctr">
                    <a:lnL cap="flat" cmpd="sng" w="19050">
                      <a:solidFill>
                        <a:schemeClr val="lt2"/>
                      </a:solidFill>
                      <a:prstDash val="solid"/>
                      <a:round/>
                      <a:headEnd len="sm" w="sm" type="none"/>
                      <a:tailEnd len="sm" w="sm" type="none"/>
                    </a:lnL>
                    <a:lnR cap="flat" cmpd="sng" w="19050">
                      <a:solidFill>
                        <a:schemeClr val="lt2">
                          <a:alpha val="0"/>
                        </a:schemeClr>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r>
              <a:tr h="436275">
                <a:tc>
                  <a:txBody>
                    <a:bodyPr/>
                    <a:lstStyle/>
                    <a:p>
                      <a:pPr indent="0" lvl="0" marL="0" rtl="0" algn="l">
                        <a:spcBef>
                          <a:spcPts val="0"/>
                        </a:spcBef>
                        <a:spcAft>
                          <a:spcPts val="0"/>
                        </a:spcAft>
                        <a:buNone/>
                      </a:pPr>
                      <a:r>
                        <a:rPr lang="en">
                          <a:solidFill>
                            <a:schemeClr val="dk1"/>
                          </a:solidFill>
                          <a:latin typeface="Roboto"/>
                          <a:ea typeface="Roboto"/>
                          <a:cs typeface="Roboto"/>
                          <a:sym typeface="Roboto"/>
                        </a:rPr>
                        <a:t>Pubs close at 11:00, ten minutes before closing they ring a bell</a:t>
                      </a:r>
                      <a:endParaRPr>
                        <a:solidFill>
                          <a:schemeClr val="dk1"/>
                        </a:solidFill>
                        <a:latin typeface="Roboto"/>
                        <a:ea typeface="Roboto"/>
                        <a:cs typeface="Roboto"/>
                        <a:sym typeface="Roboto"/>
                      </a:endParaRPr>
                    </a:p>
                  </a:txBody>
                  <a:tcPr marT="91425" marB="91425" marR="91425" marL="91425" anchor="ctr">
                    <a:lnL cap="flat" cmpd="sng" w="19050">
                      <a:solidFill>
                        <a:schemeClr val="lt2">
                          <a:alpha val="0"/>
                        </a:schemeClr>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dk1"/>
                        </a:solidFill>
                        <a:latin typeface="Roboto"/>
                        <a:ea typeface="Roboto"/>
                        <a:cs typeface="Roboto"/>
                        <a:sym typeface="Roboto"/>
                      </a:endParaRPr>
                    </a:p>
                  </a:txBody>
                  <a:tcPr marT="91425" marB="91425" marR="91425" marL="91425" anchor="ctr">
                    <a:lnL cap="flat" cmpd="sng" w="19050">
                      <a:solidFill>
                        <a:schemeClr val="lt2"/>
                      </a:solidFill>
                      <a:prstDash val="solid"/>
                      <a:round/>
                      <a:headEnd len="sm" w="sm" type="none"/>
                      <a:tailEnd len="sm" w="sm" type="none"/>
                    </a:lnL>
                    <a:lnR cap="flat" cmpd="sng" w="19050">
                      <a:solidFill>
                        <a:schemeClr val="lt2">
                          <a:alpha val="0"/>
                        </a:schemeClr>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tcPr>
                </a:tc>
              </a:tr>
              <a:tr h="436275">
                <a:tc>
                  <a:txBody>
                    <a:bodyPr/>
                    <a:lstStyle/>
                    <a:p>
                      <a:pPr indent="0" lvl="0" marL="0" rtl="0" algn="l">
                        <a:spcBef>
                          <a:spcPts val="0"/>
                        </a:spcBef>
                        <a:spcAft>
                          <a:spcPts val="0"/>
                        </a:spcAft>
                        <a:buNone/>
                      </a:pPr>
                      <a:r>
                        <a:rPr lang="en">
                          <a:solidFill>
                            <a:schemeClr val="dk1"/>
                          </a:solidFill>
                          <a:latin typeface="Roboto"/>
                          <a:ea typeface="Roboto"/>
                          <a:cs typeface="Roboto"/>
                          <a:sym typeface="Roboto"/>
                        </a:rPr>
                        <a:t>Most British people speak French</a:t>
                      </a:r>
                      <a:endParaRPr>
                        <a:solidFill>
                          <a:schemeClr val="dk1"/>
                        </a:solidFill>
                        <a:latin typeface="Roboto"/>
                        <a:ea typeface="Roboto"/>
                        <a:cs typeface="Roboto"/>
                        <a:sym typeface="Roboto"/>
                      </a:endParaRPr>
                    </a:p>
                  </a:txBody>
                  <a:tcPr marT="91425" marB="91425" marR="91425" marL="91425" anchor="ctr">
                    <a:lnL cap="flat" cmpd="sng" w="19050">
                      <a:solidFill>
                        <a:schemeClr val="lt2">
                          <a:alpha val="0"/>
                        </a:schemeClr>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dk1"/>
                        </a:solidFill>
                        <a:latin typeface="Roboto"/>
                        <a:ea typeface="Roboto"/>
                        <a:cs typeface="Roboto"/>
                        <a:sym typeface="Roboto"/>
                      </a:endParaRPr>
                    </a:p>
                  </a:txBody>
                  <a:tcPr marT="91425" marB="91425" marR="91425" marL="91425" anchor="ctr">
                    <a:lnL cap="flat" cmpd="sng" w="19050">
                      <a:solidFill>
                        <a:schemeClr val="lt2"/>
                      </a:solidFill>
                      <a:prstDash val="solid"/>
                      <a:round/>
                      <a:headEnd len="sm" w="sm" type="none"/>
                      <a:tailEnd len="sm" w="sm" type="none"/>
                    </a:lnL>
                    <a:lnR cap="flat" cmpd="sng" w="19050">
                      <a:solidFill>
                        <a:schemeClr val="lt2">
                          <a:alpha val="0"/>
                        </a:schemeClr>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alpha val="0"/>
                        </a:schemeClr>
                      </a:solidFill>
                      <a:prstDash val="solid"/>
                      <a:round/>
                      <a:headEnd len="sm" w="sm" type="none"/>
                      <a:tailEnd len="sm" w="sm" type="none"/>
                    </a:lnB>
                  </a:tcPr>
                </a:tc>
              </a:tr>
            </a:tbl>
          </a:graphicData>
        </a:graphic>
      </p:graphicFrame>
      <p:grpSp>
        <p:nvGrpSpPr>
          <p:cNvPr id="3472" name="Google Shape;3472;p55"/>
          <p:cNvGrpSpPr/>
          <p:nvPr/>
        </p:nvGrpSpPr>
        <p:grpSpPr>
          <a:xfrm>
            <a:off x="7834783" y="1699023"/>
            <a:ext cx="308234" cy="308234"/>
            <a:chOff x="1487200" y="4993750"/>
            <a:chExt cx="483125" cy="483125"/>
          </a:xfrm>
        </p:grpSpPr>
        <p:sp>
          <p:nvSpPr>
            <p:cNvPr id="3473" name="Google Shape;3473;p55"/>
            <p:cNvSpPr/>
            <p:nvPr/>
          </p:nvSpPr>
          <p:spPr>
            <a:xfrm>
              <a:off x="148720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474" name="Google Shape;3474;p55"/>
            <p:cNvSpPr/>
            <p:nvPr/>
          </p:nvSpPr>
          <p:spPr>
            <a:xfrm>
              <a:off x="1602600" y="5143950"/>
              <a:ext cx="250350" cy="182725"/>
            </a:xfrm>
            <a:custGeom>
              <a:rect b="b" l="l" r="r" t="t"/>
              <a:pathLst>
                <a:path extrusionOk="0" h="7309" w="10014">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475" name="Google Shape;3475;p55"/>
          <p:cNvGrpSpPr/>
          <p:nvPr/>
        </p:nvGrpSpPr>
        <p:grpSpPr>
          <a:xfrm>
            <a:off x="7834783" y="2137300"/>
            <a:ext cx="308234" cy="308234"/>
            <a:chOff x="2081650" y="4993750"/>
            <a:chExt cx="483125" cy="483125"/>
          </a:xfrm>
        </p:grpSpPr>
        <p:sp>
          <p:nvSpPr>
            <p:cNvPr id="3476" name="Google Shape;3476;p55"/>
            <p:cNvSpPr/>
            <p:nvPr/>
          </p:nvSpPr>
          <p:spPr>
            <a:xfrm>
              <a:off x="2081650" y="4993750"/>
              <a:ext cx="483125" cy="483125"/>
            </a:xfrm>
            <a:custGeom>
              <a:rect b="b" l="l" r="r" t="t"/>
              <a:pathLst>
                <a:path extrusionOk="0" h="19325" w="19325">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477" name="Google Shape;3477;p55"/>
            <p:cNvSpPr/>
            <p:nvPr/>
          </p:nvSpPr>
          <p:spPr>
            <a:xfrm>
              <a:off x="2209375" y="5125625"/>
              <a:ext cx="227600" cy="219350"/>
            </a:xfrm>
            <a:custGeom>
              <a:rect b="b" l="l" r="r" t="t"/>
              <a:pathLst>
                <a:path extrusionOk="0" h="8774" w="9104">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478" name="Google Shape;3478;p55"/>
          <p:cNvGrpSpPr/>
          <p:nvPr/>
        </p:nvGrpSpPr>
        <p:grpSpPr>
          <a:xfrm>
            <a:off x="7834783" y="2575577"/>
            <a:ext cx="308234" cy="308234"/>
            <a:chOff x="1487200" y="4993750"/>
            <a:chExt cx="483125" cy="483125"/>
          </a:xfrm>
        </p:grpSpPr>
        <p:sp>
          <p:nvSpPr>
            <p:cNvPr id="3479" name="Google Shape;3479;p55"/>
            <p:cNvSpPr/>
            <p:nvPr/>
          </p:nvSpPr>
          <p:spPr>
            <a:xfrm>
              <a:off x="148720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480" name="Google Shape;3480;p55"/>
            <p:cNvSpPr/>
            <p:nvPr/>
          </p:nvSpPr>
          <p:spPr>
            <a:xfrm>
              <a:off x="1602600" y="5143950"/>
              <a:ext cx="250350" cy="182725"/>
            </a:xfrm>
            <a:custGeom>
              <a:rect b="b" l="l" r="r" t="t"/>
              <a:pathLst>
                <a:path extrusionOk="0" h="7309" w="10014">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481" name="Google Shape;3481;p55"/>
          <p:cNvGrpSpPr/>
          <p:nvPr/>
        </p:nvGrpSpPr>
        <p:grpSpPr>
          <a:xfrm>
            <a:off x="7834783" y="1260746"/>
            <a:ext cx="308234" cy="308234"/>
            <a:chOff x="1487200" y="4993750"/>
            <a:chExt cx="483125" cy="483125"/>
          </a:xfrm>
        </p:grpSpPr>
        <p:sp>
          <p:nvSpPr>
            <p:cNvPr id="3482" name="Google Shape;3482;p55"/>
            <p:cNvSpPr/>
            <p:nvPr/>
          </p:nvSpPr>
          <p:spPr>
            <a:xfrm>
              <a:off x="148720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483" name="Google Shape;3483;p55"/>
            <p:cNvSpPr/>
            <p:nvPr/>
          </p:nvSpPr>
          <p:spPr>
            <a:xfrm>
              <a:off x="1602600" y="5143950"/>
              <a:ext cx="250350" cy="182725"/>
            </a:xfrm>
            <a:custGeom>
              <a:rect b="b" l="l" r="r" t="t"/>
              <a:pathLst>
                <a:path extrusionOk="0" h="7309" w="10014">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484" name="Google Shape;3484;p55"/>
          <p:cNvGrpSpPr/>
          <p:nvPr/>
        </p:nvGrpSpPr>
        <p:grpSpPr>
          <a:xfrm>
            <a:off x="7834783" y="3013854"/>
            <a:ext cx="308234" cy="308234"/>
            <a:chOff x="2081650" y="4993750"/>
            <a:chExt cx="483125" cy="483125"/>
          </a:xfrm>
        </p:grpSpPr>
        <p:sp>
          <p:nvSpPr>
            <p:cNvPr id="3485" name="Google Shape;3485;p55"/>
            <p:cNvSpPr/>
            <p:nvPr/>
          </p:nvSpPr>
          <p:spPr>
            <a:xfrm>
              <a:off x="2081650" y="4993750"/>
              <a:ext cx="483125" cy="483125"/>
            </a:xfrm>
            <a:custGeom>
              <a:rect b="b" l="l" r="r" t="t"/>
              <a:pathLst>
                <a:path extrusionOk="0" h="19325" w="19325">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486" name="Google Shape;3486;p55"/>
            <p:cNvSpPr/>
            <p:nvPr/>
          </p:nvSpPr>
          <p:spPr>
            <a:xfrm>
              <a:off x="2209375" y="5125625"/>
              <a:ext cx="227600" cy="219350"/>
            </a:xfrm>
            <a:custGeom>
              <a:rect b="b" l="l" r="r" t="t"/>
              <a:pathLst>
                <a:path extrusionOk="0" h="8774" w="9104">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487" name="Google Shape;3487;p55"/>
          <p:cNvGrpSpPr/>
          <p:nvPr/>
        </p:nvGrpSpPr>
        <p:grpSpPr>
          <a:xfrm>
            <a:off x="7834783" y="3452131"/>
            <a:ext cx="308234" cy="308234"/>
            <a:chOff x="2081650" y="4993750"/>
            <a:chExt cx="483125" cy="483125"/>
          </a:xfrm>
        </p:grpSpPr>
        <p:sp>
          <p:nvSpPr>
            <p:cNvPr id="3488" name="Google Shape;3488;p55"/>
            <p:cNvSpPr/>
            <p:nvPr/>
          </p:nvSpPr>
          <p:spPr>
            <a:xfrm>
              <a:off x="2081650" y="4993750"/>
              <a:ext cx="483125" cy="483125"/>
            </a:xfrm>
            <a:custGeom>
              <a:rect b="b" l="l" r="r" t="t"/>
              <a:pathLst>
                <a:path extrusionOk="0" h="19325" w="19325">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489" name="Google Shape;3489;p55"/>
            <p:cNvSpPr/>
            <p:nvPr/>
          </p:nvSpPr>
          <p:spPr>
            <a:xfrm>
              <a:off x="2209375" y="5125625"/>
              <a:ext cx="227600" cy="219350"/>
            </a:xfrm>
            <a:custGeom>
              <a:rect b="b" l="l" r="r" t="t"/>
              <a:pathLst>
                <a:path extrusionOk="0" h="8774" w="9104">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490" name="Google Shape;3490;p55"/>
          <p:cNvGrpSpPr/>
          <p:nvPr/>
        </p:nvGrpSpPr>
        <p:grpSpPr>
          <a:xfrm>
            <a:off x="7834783" y="3890408"/>
            <a:ext cx="308234" cy="308234"/>
            <a:chOff x="1487200" y="4993750"/>
            <a:chExt cx="483125" cy="483125"/>
          </a:xfrm>
        </p:grpSpPr>
        <p:sp>
          <p:nvSpPr>
            <p:cNvPr id="3491" name="Google Shape;3491;p55"/>
            <p:cNvSpPr/>
            <p:nvPr/>
          </p:nvSpPr>
          <p:spPr>
            <a:xfrm>
              <a:off x="148720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492" name="Google Shape;3492;p55"/>
            <p:cNvSpPr/>
            <p:nvPr/>
          </p:nvSpPr>
          <p:spPr>
            <a:xfrm>
              <a:off x="1602600" y="5143950"/>
              <a:ext cx="250350" cy="182725"/>
            </a:xfrm>
            <a:custGeom>
              <a:rect b="b" l="l" r="r" t="t"/>
              <a:pathLst>
                <a:path extrusionOk="0" h="7309" w="10014">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96" name="Shape 3496"/>
        <p:cNvGrpSpPr/>
        <p:nvPr/>
      </p:nvGrpSpPr>
      <p:grpSpPr>
        <a:xfrm>
          <a:off x="0" y="0"/>
          <a:ext cx="0" cy="0"/>
          <a:chOff x="0" y="0"/>
          <a:chExt cx="0" cy="0"/>
        </a:xfrm>
      </p:grpSpPr>
      <p:sp>
        <p:nvSpPr>
          <p:cNvPr id="3497" name="Google Shape;3497;p56"/>
          <p:cNvSpPr txBox="1"/>
          <p:nvPr>
            <p:ph idx="2" type="title"/>
          </p:nvPr>
        </p:nvSpPr>
        <p:spPr>
          <a:xfrm>
            <a:off x="4312375" y="2097681"/>
            <a:ext cx="4118400" cy="970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Traditions</a:t>
            </a:r>
            <a:endParaRPr/>
          </a:p>
        </p:txBody>
      </p:sp>
      <p:sp>
        <p:nvSpPr>
          <p:cNvPr id="3498" name="Google Shape;3498;p56"/>
          <p:cNvSpPr txBox="1"/>
          <p:nvPr>
            <p:ph idx="1" type="subTitle"/>
          </p:nvPr>
        </p:nvSpPr>
        <p:spPr>
          <a:xfrm>
            <a:off x="4312375" y="3433781"/>
            <a:ext cx="4118400" cy="245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enter a subtitle here if you need it</a:t>
            </a:r>
            <a:endParaRPr/>
          </a:p>
        </p:txBody>
      </p:sp>
      <p:sp>
        <p:nvSpPr>
          <p:cNvPr id="3499" name="Google Shape;3499;p56"/>
          <p:cNvSpPr txBox="1"/>
          <p:nvPr>
            <p:ph type="title"/>
          </p:nvPr>
        </p:nvSpPr>
        <p:spPr>
          <a:xfrm>
            <a:off x="5759875" y="1311919"/>
            <a:ext cx="1223400" cy="68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cxnSp>
        <p:nvCxnSpPr>
          <p:cNvPr id="3500" name="Google Shape;3500;p56"/>
          <p:cNvCxnSpPr/>
          <p:nvPr/>
        </p:nvCxnSpPr>
        <p:spPr>
          <a:xfrm>
            <a:off x="4443144" y="1998031"/>
            <a:ext cx="3858900" cy="0"/>
          </a:xfrm>
          <a:prstGeom prst="straightConnector1">
            <a:avLst/>
          </a:prstGeom>
          <a:noFill/>
          <a:ln cap="flat" cmpd="sng" w="19050">
            <a:solidFill>
              <a:schemeClr val="lt2"/>
            </a:solidFill>
            <a:prstDash val="solid"/>
            <a:round/>
            <a:headEnd len="med" w="med" type="none"/>
            <a:tailEnd len="med" w="med" type="none"/>
          </a:ln>
        </p:spPr>
      </p:cxnSp>
      <p:cxnSp>
        <p:nvCxnSpPr>
          <p:cNvPr id="3501" name="Google Shape;3501;p56"/>
          <p:cNvCxnSpPr/>
          <p:nvPr/>
        </p:nvCxnSpPr>
        <p:spPr>
          <a:xfrm>
            <a:off x="4443144" y="2987031"/>
            <a:ext cx="3858900" cy="0"/>
          </a:xfrm>
          <a:prstGeom prst="straightConnector1">
            <a:avLst/>
          </a:prstGeom>
          <a:noFill/>
          <a:ln cap="flat" cmpd="sng" w="19050">
            <a:solidFill>
              <a:schemeClr val="lt2"/>
            </a:solidFill>
            <a:prstDash val="solid"/>
            <a:round/>
            <a:headEnd len="med" w="med" type="none"/>
            <a:tailEnd len="med" w="med" type="none"/>
          </a:ln>
        </p:spPr>
      </p:cxnSp>
      <p:sp>
        <p:nvSpPr>
          <p:cNvPr id="3502" name="Google Shape;3502;p56"/>
          <p:cNvSpPr/>
          <p:nvPr/>
        </p:nvSpPr>
        <p:spPr>
          <a:xfrm>
            <a:off x="713225" y="1659529"/>
            <a:ext cx="3380345" cy="2055820"/>
          </a:xfrm>
          <a:custGeom>
            <a:rect b="b" l="l" r="r" t="t"/>
            <a:pathLst>
              <a:path extrusionOk="0" h="62687" w="103075">
                <a:moveTo>
                  <a:pt x="1" y="0"/>
                </a:moveTo>
                <a:lnTo>
                  <a:pt x="1" y="51137"/>
                </a:lnTo>
                <a:cubicBezTo>
                  <a:pt x="1035" y="51237"/>
                  <a:pt x="2102" y="51370"/>
                  <a:pt x="2770" y="51937"/>
                </a:cubicBezTo>
                <a:cubicBezTo>
                  <a:pt x="3970" y="52971"/>
                  <a:pt x="3270" y="54606"/>
                  <a:pt x="4037" y="55774"/>
                </a:cubicBezTo>
                <a:cubicBezTo>
                  <a:pt x="4771" y="56808"/>
                  <a:pt x="6272" y="56374"/>
                  <a:pt x="6806" y="57642"/>
                </a:cubicBezTo>
                <a:cubicBezTo>
                  <a:pt x="7139" y="58475"/>
                  <a:pt x="7173" y="59476"/>
                  <a:pt x="7506" y="60310"/>
                </a:cubicBezTo>
                <a:cubicBezTo>
                  <a:pt x="7673" y="60744"/>
                  <a:pt x="8274" y="61311"/>
                  <a:pt x="8707" y="61444"/>
                </a:cubicBezTo>
                <a:cubicBezTo>
                  <a:pt x="8926" y="61520"/>
                  <a:pt x="9075" y="61556"/>
                  <a:pt x="9192" y="61556"/>
                </a:cubicBezTo>
                <a:cubicBezTo>
                  <a:pt x="9485" y="61556"/>
                  <a:pt x="9584" y="61335"/>
                  <a:pt x="10108" y="60977"/>
                </a:cubicBezTo>
                <a:cubicBezTo>
                  <a:pt x="10594" y="60634"/>
                  <a:pt x="11252" y="60242"/>
                  <a:pt x="11871" y="60242"/>
                </a:cubicBezTo>
                <a:cubicBezTo>
                  <a:pt x="11974" y="60242"/>
                  <a:pt x="12076" y="60253"/>
                  <a:pt x="12176" y="60277"/>
                </a:cubicBezTo>
                <a:cubicBezTo>
                  <a:pt x="12376" y="60310"/>
                  <a:pt x="12543" y="60577"/>
                  <a:pt x="12810" y="60610"/>
                </a:cubicBezTo>
                <a:cubicBezTo>
                  <a:pt x="12868" y="60617"/>
                  <a:pt x="12924" y="60621"/>
                  <a:pt x="12979" y="60621"/>
                </a:cubicBezTo>
                <a:cubicBezTo>
                  <a:pt x="14039" y="60621"/>
                  <a:pt x="14533" y="59358"/>
                  <a:pt x="15657" y="59358"/>
                </a:cubicBezTo>
                <a:cubicBezTo>
                  <a:pt x="15845" y="59358"/>
                  <a:pt x="16050" y="59394"/>
                  <a:pt x="16279" y="59476"/>
                </a:cubicBezTo>
                <a:cubicBezTo>
                  <a:pt x="17113" y="59810"/>
                  <a:pt x="17313" y="60610"/>
                  <a:pt x="18014" y="60977"/>
                </a:cubicBezTo>
                <a:cubicBezTo>
                  <a:pt x="18548" y="61277"/>
                  <a:pt x="18781" y="61144"/>
                  <a:pt x="19381" y="61211"/>
                </a:cubicBezTo>
                <a:cubicBezTo>
                  <a:pt x="21342" y="61370"/>
                  <a:pt x="23492" y="62686"/>
                  <a:pt x="25547" y="62686"/>
                </a:cubicBezTo>
                <a:cubicBezTo>
                  <a:pt x="26080" y="62686"/>
                  <a:pt x="26606" y="62598"/>
                  <a:pt x="27120" y="62378"/>
                </a:cubicBezTo>
                <a:cubicBezTo>
                  <a:pt x="27988" y="61978"/>
                  <a:pt x="28388" y="61111"/>
                  <a:pt x="29188" y="60577"/>
                </a:cubicBezTo>
                <a:cubicBezTo>
                  <a:pt x="29522" y="60377"/>
                  <a:pt x="29889" y="60243"/>
                  <a:pt x="30223" y="60043"/>
                </a:cubicBezTo>
                <a:cubicBezTo>
                  <a:pt x="31089" y="59523"/>
                  <a:pt x="31941" y="58989"/>
                  <a:pt x="32834" y="58989"/>
                </a:cubicBezTo>
                <a:cubicBezTo>
                  <a:pt x="33317" y="58989"/>
                  <a:pt x="33811" y="59145"/>
                  <a:pt x="34325" y="59543"/>
                </a:cubicBezTo>
                <a:cubicBezTo>
                  <a:pt x="34659" y="59776"/>
                  <a:pt x="34559" y="59943"/>
                  <a:pt x="34993" y="60077"/>
                </a:cubicBezTo>
                <a:cubicBezTo>
                  <a:pt x="35083" y="60101"/>
                  <a:pt x="35176" y="60112"/>
                  <a:pt x="35270" y="60112"/>
                </a:cubicBezTo>
                <a:cubicBezTo>
                  <a:pt x="35776" y="60112"/>
                  <a:pt x="36319" y="59805"/>
                  <a:pt x="36847" y="59805"/>
                </a:cubicBezTo>
                <a:cubicBezTo>
                  <a:pt x="37009" y="59805"/>
                  <a:pt x="37170" y="59834"/>
                  <a:pt x="37328" y="59910"/>
                </a:cubicBezTo>
                <a:cubicBezTo>
                  <a:pt x="38262" y="60310"/>
                  <a:pt x="38395" y="61311"/>
                  <a:pt x="39596" y="61544"/>
                </a:cubicBezTo>
                <a:cubicBezTo>
                  <a:pt x="39794" y="61570"/>
                  <a:pt x="39993" y="61578"/>
                  <a:pt x="40190" y="61578"/>
                </a:cubicBezTo>
                <a:cubicBezTo>
                  <a:pt x="40515" y="61578"/>
                  <a:pt x="40838" y="61557"/>
                  <a:pt x="41157" y="61557"/>
                </a:cubicBezTo>
                <a:cubicBezTo>
                  <a:pt x="41395" y="61557"/>
                  <a:pt x="41631" y="61569"/>
                  <a:pt x="41864" y="61611"/>
                </a:cubicBezTo>
                <a:cubicBezTo>
                  <a:pt x="42431" y="61711"/>
                  <a:pt x="43032" y="61911"/>
                  <a:pt x="43665" y="61911"/>
                </a:cubicBezTo>
                <a:cubicBezTo>
                  <a:pt x="44933" y="61911"/>
                  <a:pt x="46167" y="61311"/>
                  <a:pt x="47401" y="61211"/>
                </a:cubicBezTo>
                <a:cubicBezTo>
                  <a:pt x="48335" y="61111"/>
                  <a:pt x="49269" y="60977"/>
                  <a:pt x="50103" y="60644"/>
                </a:cubicBezTo>
                <a:cubicBezTo>
                  <a:pt x="50771" y="60410"/>
                  <a:pt x="51238" y="59943"/>
                  <a:pt x="51971" y="59743"/>
                </a:cubicBezTo>
                <a:cubicBezTo>
                  <a:pt x="52438" y="59610"/>
                  <a:pt x="52905" y="59643"/>
                  <a:pt x="53372" y="59476"/>
                </a:cubicBezTo>
                <a:cubicBezTo>
                  <a:pt x="54707" y="59109"/>
                  <a:pt x="56008" y="58442"/>
                  <a:pt x="57375" y="58075"/>
                </a:cubicBezTo>
                <a:cubicBezTo>
                  <a:pt x="58076" y="57875"/>
                  <a:pt x="58643" y="57975"/>
                  <a:pt x="59010" y="57375"/>
                </a:cubicBezTo>
                <a:cubicBezTo>
                  <a:pt x="59744" y="56107"/>
                  <a:pt x="58643" y="54439"/>
                  <a:pt x="59744" y="53305"/>
                </a:cubicBezTo>
                <a:cubicBezTo>
                  <a:pt x="61745" y="51270"/>
                  <a:pt x="64314" y="50903"/>
                  <a:pt x="66982" y="50870"/>
                </a:cubicBezTo>
                <a:cubicBezTo>
                  <a:pt x="67633" y="50870"/>
                  <a:pt x="68284" y="50534"/>
                  <a:pt x="68915" y="50534"/>
                </a:cubicBezTo>
                <a:cubicBezTo>
                  <a:pt x="69027" y="50534"/>
                  <a:pt x="69139" y="50545"/>
                  <a:pt x="69250" y="50570"/>
                </a:cubicBezTo>
                <a:cubicBezTo>
                  <a:pt x="69517" y="50603"/>
                  <a:pt x="70218" y="51137"/>
                  <a:pt x="70351" y="51204"/>
                </a:cubicBezTo>
                <a:cubicBezTo>
                  <a:pt x="70918" y="51437"/>
                  <a:pt x="71652" y="51570"/>
                  <a:pt x="72253" y="51704"/>
                </a:cubicBezTo>
                <a:cubicBezTo>
                  <a:pt x="72683" y="51795"/>
                  <a:pt x="73091" y="51862"/>
                  <a:pt x="73466" y="51862"/>
                </a:cubicBezTo>
                <a:cubicBezTo>
                  <a:pt x="74195" y="51862"/>
                  <a:pt x="74803" y="51607"/>
                  <a:pt x="75221" y="50770"/>
                </a:cubicBezTo>
                <a:cubicBezTo>
                  <a:pt x="75688" y="49869"/>
                  <a:pt x="75388" y="49035"/>
                  <a:pt x="76489" y="48568"/>
                </a:cubicBezTo>
                <a:cubicBezTo>
                  <a:pt x="77390" y="48201"/>
                  <a:pt x="78557" y="48468"/>
                  <a:pt x="79258" y="47801"/>
                </a:cubicBezTo>
                <a:cubicBezTo>
                  <a:pt x="79991" y="47101"/>
                  <a:pt x="80192" y="46067"/>
                  <a:pt x="80925" y="45399"/>
                </a:cubicBezTo>
                <a:cubicBezTo>
                  <a:pt x="81726" y="44732"/>
                  <a:pt x="82527" y="45133"/>
                  <a:pt x="83327" y="44799"/>
                </a:cubicBezTo>
                <a:cubicBezTo>
                  <a:pt x="84328" y="44365"/>
                  <a:pt x="83928" y="43431"/>
                  <a:pt x="83661" y="42764"/>
                </a:cubicBezTo>
                <a:cubicBezTo>
                  <a:pt x="83060" y="41530"/>
                  <a:pt x="82193" y="40296"/>
                  <a:pt x="82593" y="38795"/>
                </a:cubicBezTo>
                <a:cubicBezTo>
                  <a:pt x="82693" y="38528"/>
                  <a:pt x="82927" y="38461"/>
                  <a:pt x="82994" y="38194"/>
                </a:cubicBezTo>
                <a:cubicBezTo>
                  <a:pt x="83027" y="37861"/>
                  <a:pt x="82727" y="37527"/>
                  <a:pt x="82693" y="37227"/>
                </a:cubicBezTo>
                <a:cubicBezTo>
                  <a:pt x="82560" y="36693"/>
                  <a:pt x="82827" y="35793"/>
                  <a:pt x="82393" y="35359"/>
                </a:cubicBezTo>
                <a:cubicBezTo>
                  <a:pt x="82226" y="35192"/>
                  <a:pt x="81993" y="35225"/>
                  <a:pt x="81859" y="35092"/>
                </a:cubicBezTo>
                <a:cubicBezTo>
                  <a:pt x="81593" y="34892"/>
                  <a:pt x="81559" y="34725"/>
                  <a:pt x="81359" y="34392"/>
                </a:cubicBezTo>
                <a:cubicBezTo>
                  <a:pt x="80759" y="33424"/>
                  <a:pt x="80025" y="32757"/>
                  <a:pt x="79024" y="32223"/>
                </a:cubicBezTo>
                <a:lnTo>
                  <a:pt x="79024" y="32223"/>
                </a:lnTo>
                <a:cubicBezTo>
                  <a:pt x="79691" y="32457"/>
                  <a:pt x="80392" y="32290"/>
                  <a:pt x="81059" y="32457"/>
                </a:cubicBezTo>
                <a:cubicBezTo>
                  <a:pt x="81659" y="32624"/>
                  <a:pt x="82193" y="33057"/>
                  <a:pt x="82693" y="33357"/>
                </a:cubicBezTo>
                <a:cubicBezTo>
                  <a:pt x="83434" y="33743"/>
                  <a:pt x="84464" y="34391"/>
                  <a:pt x="85363" y="34391"/>
                </a:cubicBezTo>
                <a:cubicBezTo>
                  <a:pt x="85476" y="34391"/>
                  <a:pt x="85587" y="34381"/>
                  <a:pt x="85695" y="34358"/>
                </a:cubicBezTo>
                <a:cubicBezTo>
                  <a:pt x="86396" y="34191"/>
                  <a:pt x="86730" y="33758"/>
                  <a:pt x="87497" y="33758"/>
                </a:cubicBezTo>
                <a:cubicBezTo>
                  <a:pt x="88831" y="33724"/>
                  <a:pt x="89932" y="33458"/>
                  <a:pt x="90265" y="32023"/>
                </a:cubicBezTo>
                <a:cubicBezTo>
                  <a:pt x="90432" y="31356"/>
                  <a:pt x="90232" y="30222"/>
                  <a:pt x="90999" y="29788"/>
                </a:cubicBezTo>
                <a:cubicBezTo>
                  <a:pt x="91131" y="29722"/>
                  <a:pt x="91271" y="29703"/>
                  <a:pt x="91415" y="29703"/>
                </a:cubicBezTo>
                <a:cubicBezTo>
                  <a:pt x="91615" y="29703"/>
                  <a:pt x="91823" y="29740"/>
                  <a:pt x="92028" y="29740"/>
                </a:cubicBezTo>
                <a:cubicBezTo>
                  <a:pt x="92273" y="29740"/>
                  <a:pt x="92515" y="29687"/>
                  <a:pt x="92734" y="29455"/>
                </a:cubicBezTo>
                <a:cubicBezTo>
                  <a:pt x="93167" y="29054"/>
                  <a:pt x="93034" y="28354"/>
                  <a:pt x="93034" y="27787"/>
                </a:cubicBezTo>
                <a:cubicBezTo>
                  <a:pt x="93034" y="27553"/>
                  <a:pt x="93101" y="27020"/>
                  <a:pt x="93034" y="26753"/>
                </a:cubicBezTo>
                <a:cubicBezTo>
                  <a:pt x="92901" y="26119"/>
                  <a:pt x="92200" y="25519"/>
                  <a:pt x="92367" y="24851"/>
                </a:cubicBezTo>
                <a:cubicBezTo>
                  <a:pt x="92534" y="24184"/>
                  <a:pt x="93034" y="24218"/>
                  <a:pt x="93534" y="23751"/>
                </a:cubicBezTo>
                <a:cubicBezTo>
                  <a:pt x="94101" y="23217"/>
                  <a:pt x="94001" y="23350"/>
                  <a:pt x="93868" y="22750"/>
                </a:cubicBezTo>
                <a:cubicBezTo>
                  <a:pt x="93768" y="22283"/>
                  <a:pt x="93668" y="22250"/>
                  <a:pt x="93735" y="21749"/>
                </a:cubicBezTo>
                <a:cubicBezTo>
                  <a:pt x="93901" y="21082"/>
                  <a:pt x="93868" y="20582"/>
                  <a:pt x="94001" y="19881"/>
                </a:cubicBezTo>
                <a:cubicBezTo>
                  <a:pt x="94068" y="19181"/>
                  <a:pt x="94268" y="18213"/>
                  <a:pt x="95002" y="18046"/>
                </a:cubicBezTo>
                <a:cubicBezTo>
                  <a:pt x="95237" y="17988"/>
                  <a:pt x="95481" y="17966"/>
                  <a:pt x="95732" y="17966"/>
                </a:cubicBezTo>
                <a:cubicBezTo>
                  <a:pt x="96452" y="17966"/>
                  <a:pt x="97223" y="18145"/>
                  <a:pt x="97951" y="18145"/>
                </a:cubicBezTo>
                <a:cubicBezTo>
                  <a:pt x="98268" y="18145"/>
                  <a:pt x="98578" y="18111"/>
                  <a:pt x="98872" y="18013"/>
                </a:cubicBezTo>
                <a:cubicBezTo>
                  <a:pt x="100072" y="17579"/>
                  <a:pt x="99672" y="16279"/>
                  <a:pt x="99672" y="15244"/>
                </a:cubicBezTo>
                <a:cubicBezTo>
                  <a:pt x="99672" y="13677"/>
                  <a:pt x="99238" y="12409"/>
                  <a:pt x="100006" y="11041"/>
                </a:cubicBezTo>
                <a:cubicBezTo>
                  <a:pt x="100606" y="9907"/>
                  <a:pt x="100106" y="8540"/>
                  <a:pt x="100673" y="7339"/>
                </a:cubicBezTo>
                <a:cubicBezTo>
                  <a:pt x="101006" y="6505"/>
                  <a:pt x="101774" y="5938"/>
                  <a:pt x="101607" y="5004"/>
                </a:cubicBezTo>
                <a:cubicBezTo>
                  <a:pt x="101373" y="3436"/>
                  <a:pt x="99172" y="2569"/>
                  <a:pt x="99372" y="1001"/>
                </a:cubicBezTo>
                <a:cubicBezTo>
                  <a:pt x="99698" y="784"/>
                  <a:pt x="100045" y="728"/>
                  <a:pt x="100399" y="728"/>
                </a:cubicBezTo>
                <a:cubicBezTo>
                  <a:pt x="100771" y="728"/>
                  <a:pt x="101151" y="790"/>
                  <a:pt x="101518" y="790"/>
                </a:cubicBezTo>
                <a:cubicBezTo>
                  <a:pt x="101766" y="790"/>
                  <a:pt x="102009" y="762"/>
                  <a:pt x="102241" y="667"/>
                </a:cubicBezTo>
                <a:cubicBezTo>
                  <a:pt x="102507" y="567"/>
                  <a:pt x="102774" y="200"/>
                  <a:pt x="103075" y="0"/>
                </a:cubicBezTo>
                <a:close/>
              </a:path>
            </a:pathLst>
          </a:custGeom>
          <a:solidFill>
            <a:schemeClr val="lt1"/>
          </a:solidFill>
          <a:ln>
            <a:noFill/>
          </a:ln>
          <a:effectLst>
            <a:outerShdw blurRad="57150" rotWithShape="0" algn="bl" dir="5220000" dist="19050">
              <a:srgbClr val="000000">
                <a:alpha val="39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503" name="Google Shape;3503;p56"/>
          <p:cNvPicPr preferRelativeResize="0"/>
          <p:nvPr/>
        </p:nvPicPr>
        <p:blipFill>
          <a:blip r:embed="rId3">
            <a:alphaModFix/>
          </a:blip>
          <a:stretch>
            <a:fillRect/>
          </a:stretch>
        </p:blipFill>
        <p:spPr>
          <a:xfrm>
            <a:off x="1054275" y="1788125"/>
            <a:ext cx="2000726" cy="1384400"/>
          </a:xfrm>
          <a:prstGeom prst="rect">
            <a:avLst/>
          </a:prstGeom>
          <a:noFill/>
          <a:ln>
            <a:noFill/>
          </a:ln>
        </p:spPr>
      </p:pic>
      <p:sp>
        <p:nvSpPr>
          <p:cNvPr id="3504" name="Google Shape;3504;p56"/>
          <p:cNvSpPr/>
          <p:nvPr/>
        </p:nvSpPr>
        <p:spPr>
          <a:xfrm rot="507362">
            <a:off x="1104138" y="1463101"/>
            <a:ext cx="1013992" cy="455798"/>
          </a:xfrm>
          <a:custGeom>
            <a:rect b="b" l="l" r="r" t="t"/>
            <a:pathLst>
              <a:path extrusionOk="0" h="14845" w="33025">
                <a:moveTo>
                  <a:pt x="28621" y="0"/>
                </a:moveTo>
                <a:lnTo>
                  <a:pt x="68" y="4437"/>
                </a:lnTo>
                <a:cubicBezTo>
                  <a:pt x="34" y="4570"/>
                  <a:pt x="1" y="4670"/>
                  <a:pt x="34" y="4804"/>
                </a:cubicBezTo>
                <a:cubicBezTo>
                  <a:pt x="101" y="5070"/>
                  <a:pt x="401" y="5137"/>
                  <a:pt x="568" y="5171"/>
                </a:cubicBezTo>
                <a:cubicBezTo>
                  <a:pt x="902" y="5271"/>
                  <a:pt x="1235" y="5271"/>
                  <a:pt x="1535" y="5437"/>
                </a:cubicBezTo>
                <a:cubicBezTo>
                  <a:pt x="1869" y="5604"/>
                  <a:pt x="1869" y="5738"/>
                  <a:pt x="1869" y="6071"/>
                </a:cubicBezTo>
                <a:cubicBezTo>
                  <a:pt x="1869" y="6238"/>
                  <a:pt x="1769" y="6405"/>
                  <a:pt x="1769" y="6572"/>
                </a:cubicBezTo>
                <a:cubicBezTo>
                  <a:pt x="1736" y="6638"/>
                  <a:pt x="1769" y="6738"/>
                  <a:pt x="1869" y="6772"/>
                </a:cubicBezTo>
                <a:cubicBezTo>
                  <a:pt x="2036" y="6772"/>
                  <a:pt x="2169" y="6838"/>
                  <a:pt x="2269" y="6972"/>
                </a:cubicBezTo>
                <a:cubicBezTo>
                  <a:pt x="2269" y="7172"/>
                  <a:pt x="2203" y="7305"/>
                  <a:pt x="2036" y="7439"/>
                </a:cubicBezTo>
                <a:cubicBezTo>
                  <a:pt x="1869" y="7506"/>
                  <a:pt x="1836" y="7606"/>
                  <a:pt x="1902" y="7739"/>
                </a:cubicBezTo>
                <a:cubicBezTo>
                  <a:pt x="2002" y="7772"/>
                  <a:pt x="2036" y="7806"/>
                  <a:pt x="2069" y="7906"/>
                </a:cubicBezTo>
                <a:cubicBezTo>
                  <a:pt x="2102" y="7973"/>
                  <a:pt x="2169" y="8006"/>
                  <a:pt x="2102" y="8139"/>
                </a:cubicBezTo>
                <a:cubicBezTo>
                  <a:pt x="2102" y="8473"/>
                  <a:pt x="2569" y="8339"/>
                  <a:pt x="2670" y="8640"/>
                </a:cubicBezTo>
                <a:cubicBezTo>
                  <a:pt x="2703" y="8806"/>
                  <a:pt x="2503" y="8973"/>
                  <a:pt x="2503" y="9173"/>
                </a:cubicBezTo>
                <a:cubicBezTo>
                  <a:pt x="2536" y="9273"/>
                  <a:pt x="2536" y="9340"/>
                  <a:pt x="2536" y="9440"/>
                </a:cubicBezTo>
                <a:cubicBezTo>
                  <a:pt x="2436" y="9574"/>
                  <a:pt x="2369" y="9640"/>
                  <a:pt x="2236" y="9774"/>
                </a:cubicBezTo>
                <a:cubicBezTo>
                  <a:pt x="2102" y="9907"/>
                  <a:pt x="2036" y="9974"/>
                  <a:pt x="2002" y="10141"/>
                </a:cubicBezTo>
                <a:cubicBezTo>
                  <a:pt x="1936" y="10308"/>
                  <a:pt x="2002" y="10441"/>
                  <a:pt x="1836" y="10608"/>
                </a:cubicBezTo>
                <a:cubicBezTo>
                  <a:pt x="1702" y="10741"/>
                  <a:pt x="1502" y="10775"/>
                  <a:pt x="1369" y="10941"/>
                </a:cubicBezTo>
                <a:cubicBezTo>
                  <a:pt x="1269" y="11075"/>
                  <a:pt x="1168" y="11242"/>
                  <a:pt x="1068" y="11408"/>
                </a:cubicBezTo>
                <a:cubicBezTo>
                  <a:pt x="935" y="11575"/>
                  <a:pt x="1035" y="11775"/>
                  <a:pt x="1202" y="11842"/>
                </a:cubicBezTo>
                <a:cubicBezTo>
                  <a:pt x="1335" y="11942"/>
                  <a:pt x="1502" y="11942"/>
                  <a:pt x="1569" y="12075"/>
                </a:cubicBezTo>
                <a:cubicBezTo>
                  <a:pt x="1669" y="12142"/>
                  <a:pt x="1669" y="12276"/>
                  <a:pt x="1669" y="12409"/>
                </a:cubicBezTo>
                <a:cubicBezTo>
                  <a:pt x="1669" y="12442"/>
                  <a:pt x="1602" y="12609"/>
                  <a:pt x="1602" y="12643"/>
                </a:cubicBezTo>
                <a:cubicBezTo>
                  <a:pt x="1669" y="12776"/>
                  <a:pt x="2036" y="12843"/>
                  <a:pt x="2169" y="12909"/>
                </a:cubicBezTo>
                <a:cubicBezTo>
                  <a:pt x="2369" y="13009"/>
                  <a:pt x="2770" y="13110"/>
                  <a:pt x="2536" y="13410"/>
                </a:cubicBezTo>
                <a:cubicBezTo>
                  <a:pt x="2670" y="13610"/>
                  <a:pt x="2836" y="13777"/>
                  <a:pt x="2603" y="13977"/>
                </a:cubicBezTo>
                <a:cubicBezTo>
                  <a:pt x="2670" y="14077"/>
                  <a:pt x="2736" y="14110"/>
                  <a:pt x="2836" y="14144"/>
                </a:cubicBezTo>
                <a:cubicBezTo>
                  <a:pt x="2903" y="14244"/>
                  <a:pt x="2903" y="14310"/>
                  <a:pt x="2870" y="14444"/>
                </a:cubicBezTo>
                <a:cubicBezTo>
                  <a:pt x="2836" y="14577"/>
                  <a:pt x="2836" y="14677"/>
                  <a:pt x="2870" y="14777"/>
                </a:cubicBezTo>
                <a:lnTo>
                  <a:pt x="2870" y="14844"/>
                </a:lnTo>
                <a:lnTo>
                  <a:pt x="32091" y="10308"/>
                </a:lnTo>
                <a:lnTo>
                  <a:pt x="31590" y="9941"/>
                </a:lnTo>
                <a:cubicBezTo>
                  <a:pt x="31390" y="9740"/>
                  <a:pt x="31257" y="9640"/>
                  <a:pt x="31223" y="9340"/>
                </a:cubicBezTo>
                <a:cubicBezTo>
                  <a:pt x="31190" y="9240"/>
                  <a:pt x="31223" y="8907"/>
                  <a:pt x="31123" y="8773"/>
                </a:cubicBezTo>
                <a:cubicBezTo>
                  <a:pt x="31056" y="8673"/>
                  <a:pt x="30890" y="8740"/>
                  <a:pt x="30790" y="8673"/>
                </a:cubicBezTo>
                <a:cubicBezTo>
                  <a:pt x="30790" y="8506"/>
                  <a:pt x="31023" y="8306"/>
                  <a:pt x="31090" y="8139"/>
                </a:cubicBezTo>
                <a:cubicBezTo>
                  <a:pt x="31223" y="7806"/>
                  <a:pt x="31223" y="7506"/>
                  <a:pt x="31423" y="7239"/>
                </a:cubicBezTo>
                <a:cubicBezTo>
                  <a:pt x="31757" y="6805"/>
                  <a:pt x="32324" y="6572"/>
                  <a:pt x="32691" y="6105"/>
                </a:cubicBezTo>
                <a:cubicBezTo>
                  <a:pt x="33025" y="5604"/>
                  <a:pt x="32224" y="5604"/>
                  <a:pt x="31924" y="5571"/>
                </a:cubicBezTo>
                <a:cubicBezTo>
                  <a:pt x="31624" y="5504"/>
                  <a:pt x="31023" y="5471"/>
                  <a:pt x="30823" y="5137"/>
                </a:cubicBezTo>
                <a:cubicBezTo>
                  <a:pt x="30790" y="5070"/>
                  <a:pt x="30823" y="4937"/>
                  <a:pt x="30790" y="4804"/>
                </a:cubicBezTo>
                <a:cubicBezTo>
                  <a:pt x="30790" y="4770"/>
                  <a:pt x="30723" y="4670"/>
                  <a:pt x="30723" y="4637"/>
                </a:cubicBezTo>
                <a:cubicBezTo>
                  <a:pt x="30723" y="4570"/>
                  <a:pt x="30756" y="4503"/>
                  <a:pt x="30756" y="4437"/>
                </a:cubicBezTo>
                <a:cubicBezTo>
                  <a:pt x="30790" y="4237"/>
                  <a:pt x="30656" y="4103"/>
                  <a:pt x="30456" y="4070"/>
                </a:cubicBezTo>
                <a:cubicBezTo>
                  <a:pt x="30523" y="3903"/>
                  <a:pt x="30723" y="3803"/>
                  <a:pt x="30790" y="3636"/>
                </a:cubicBezTo>
                <a:cubicBezTo>
                  <a:pt x="30856" y="3503"/>
                  <a:pt x="30856" y="3503"/>
                  <a:pt x="30856" y="3403"/>
                </a:cubicBezTo>
                <a:cubicBezTo>
                  <a:pt x="30856" y="3303"/>
                  <a:pt x="30856" y="3269"/>
                  <a:pt x="30890" y="3136"/>
                </a:cubicBezTo>
                <a:cubicBezTo>
                  <a:pt x="30890" y="3069"/>
                  <a:pt x="30890" y="3002"/>
                  <a:pt x="30923" y="2936"/>
                </a:cubicBezTo>
                <a:cubicBezTo>
                  <a:pt x="30923" y="2836"/>
                  <a:pt x="30890" y="2769"/>
                  <a:pt x="30856" y="2669"/>
                </a:cubicBezTo>
                <a:cubicBezTo>
                  <a:pt x="30790" y="2502"/>
                  <a:pt x="30923" y="2402"/>
                  <a:pt x="30890" y="2268"/>
                </a:cubicBezTo>
                <a:cubicBezTo>
                  <a:pt x="30856" y="2068"/>
                  <a:pt x="30756" y="2102"/>
                  <a:pt x="30956" y="1968"/>
                </a:cubicBezTo>
                <a:cubicBezTo>
                  <a:pt x="31123" y="1835"/>
                  <a:pt x="31357" y="1768"/>
                  <a:pt x="31457" y="1601"/>
                </a:cubicBezTo>
                <a:cubicBezTo>
                  <a:pt x="31523" y="1501"/>
                  <a:pt x="31690" y="1334"/>
                  <a:pt x="31624" y="1234"/>
                </a:cubicBezTo>
                <a:cubicBezTo>
                  <a:pt x="31608" y="1159"/>
                  <a:pt x="31531" y="1138"/>
                  <a:pt x="31439" y="1138"/>
                </a:cubicBezTo>
                <a:cubicBezTo>
                  <a:pt x="31328" y="1138"/>
                  <a:pt x="31196" y="1168"/>
                  <a:pt x="31123" y="1168"/>
                </a:cubicBezTo>
                <a:cubicBezTo>
                  <a:pt x="30956" y="1168"/>
                  <a:pt x="30890" y="1134"/>
                  <a:pt x="30790" y="1068"/>
                </a:cubicBezTo>
                <a:cubicBezTo>
                  <a:pt x="30690" y="968"/>
                  <a:pt x="30623" y="901"/>
                  <a:pt x="30523" y="834"/>
                </a:cubicBezTo>
                <a:cubicBezTo>
                  <a:pt x="30289" y="767"/>
                  <a:pt x="30122" y="734"/>
                  <a:pt x="29956" y="634"/>
                </a:cubicBezTo>
                <a:cubicBezTo>
                  <a:pt x="29856" y="567"/>
                  <a:pt x="29722" y="434"/>
                  <a:pt x="29555" y="334"/>
                </a:cubicBezTo>
                <a:cubicBezTo>
                  <a:pt x="29389" y="267"/>
                  <a:pt x="29222" y="234"/>
                  <a:pt x="29055" y="134"/>
                </a:cubicBezTo>
                <a:cubicBezTo>
                  <a:pt x="28922" y="67"/>
                  <a:pt x="28755" y="67"/>
                  <a:pt x="28621" y="0"/>
                </a:cubicBezTo>
                <a:close/>
              </a:path>
            </a:pathLst>
          </a:custGeom>
          <a:solidFill>
            <a:srgbClr val="921C00">
              <a:alpha val="401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08" name="Shape 3508"/>
        <p:cNvGrpSpPr/>
        <p:nvPr/>
      </p:nvGrpSpPr>
      <p:grpSpPr>
        <a:xfrm>
          <a:off x="0" y="0"/>
          <a:ext cx="0" cy="0"/>
          <a:chOff x="0" y="0"/>
          <a:chExt cx="0" cy="0"/>
        </a:xfrm>
      </p:grpSpPr>
      <p:sp>
        <p:nvSpPr>
          <p:cNvPr id="3509" name="Google Shape;3509;p57"/>
          <p:cNvSpPr txBox="1"/>
          <p:nvPr>
            <p:ph type="title"/>
          </p:nvPr>
        </p:nvSpPr>
        <p:spPr>
          <a:xfrm>
            <a:off x="713250" y="539500"/>
            <a:ext cx="7717500" cy="574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Christmas traditions</a:t>
            </a:r>
            <a:endParaRPr/>
          </a:p>
        </p:txBody>
      </p:sp>
      <p:graphicFrame>
        <p:nvGraphicFramePr>
          <p:cNvPr id="3510" name="Google Shape;3510;p57"/>
          <p:cNvGraphicFramePr/>
          <p:nvPr/>
        </p:nvGraphicFramePr>
        <p:xfrm>
          <a:off x="1026438" y="1487775"/>
          <a:ext cx="3000000" cy="3000000"/>
        </p:xfrm>
        <a:graphic>
          <a:graphicData uri="http://schemas.openxmlformats.org/drawingml/2006/table">
            <a:tbl>
              <a:tblPr>
                <a:noFill/>
                <a:tableStyleId>{17790E7D-105D-4073-BFAF-4D1085467236}</a:tableStyleId>
              </a:tblPr>
              <a:tblGrid>
                <a:gridCol w="498075"/>
                <a:gridCol w="498075"/>
                <a:gridCol w="498075"/>
                <a:gridCol w="498075"/>
                <a:gridCol w="498075"/>
                <a:gridCol w="498075"/>
                <a:gridCol w="498075"/>
              </a:tblGrid>
              <a:tr h="387150">
                <a:tc gridSpan="7">
                  <a:txBody>
                    <a:bodyPr/>
                    <a:lstStyle/>
                    <a:p>
                      <a:pPr indent="0" lvl="0" marL="0" rtl="0" algn="l">
                        <a:spcBef>
                          <a:spcPts val="0"/>
                        </a:spcBef>
                        <a:spcAft>
                          <a:spcPts val="0"/>
                        </a:spcAft>
                        <a:buNone/>
                      </a:pPr>
                      <a:r>
                        <a:rPr b="1" lang="en" sz="2200">
                          <a:solidFill>
                            <a:schemeClr val="dk1"/>
                          </a:solidFill>
                          <a:latin typeface="Roboto"/>
                          <a:ea typeface="Roboto"/>
                          <a:cs typeface="Roboto"/>
                          <a:sym typeface="Roboto"/>
                        </a:rPr>
                        <a:t>December</a:t>
                      </a:r>
                      <a:endParaRPr b="1" sz="2200">
                        <a:solidFill>
                          <a:schemeClr val="dk1"/>
                        </a:solidFill>
                        <a:latin typeface="Roboto"/>
                        <a:ea typeface="Roboto"/>
                        <a:cs typeface="Roboto"/>
                        <a:sym typeface="Roboto"/>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chemeClr val="lt2"/>
                      </a:solidFill>
                      <a:prstDash val="solid"/>
                      <a:round/>
                      <a:headEnd len="sm" w="sm" type="none"/>
                      <a:tailEnd len="sm" w="sm" type="none"/>
                    </a:lnB>
                  </a:tcPr>
                </a:tc>
                <a:tc hMerge="1"/>
                <a:tc hMerge="1"/>
                <a:tc hMerge="1"/>
                <a:tc hMerge="1"/>
                <a:tc hMerge="1"/>
                <a:tc hMerge="1"/>
              </a:tr>
              <a:tr h="471925">
                <a:tc>
                  <a:txBody>
                    <a:bodyPr/>
                    <a:lstStyle/>
                    <a:p>
                      <a:pPr indent="0" lvl="0" marL="0" rtl="0" algn="l">
                        <a:spcBef>
                          <a:spcPts val="0"/>
                        </a:spcBef>
                        <a:spcAft>
                          <a:spcPts val="0"/>
                        </a:spcAft>
                        <a:buNone/>
                      </a:pPr>
                      <a:r>
                        <a:t/>
                      </a:r>
                      <a:endParaRPr>
                        <a:solidFill>
                          <a:schemeClr val="dk1"/>
                        </a:solidFill>
                        <a:latin typeface="Roboto"/>
                        <a:ea typeface="Roboto"/>
                        <a:cs typeface="Roboto"/>
                        <a:sym typeface="Roboto"/>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lt2"/>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dk1"/>
                        </a:solidFill>
                        <a:latin typeface="Roboto"/>
                        <a:ea typeface="Roboto"/>
                        <a:cs typeface="Roboto"/>
                        <a:sym typeface="Roboto"/>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lt2"/>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dk1"/>
                        </a:solidFill>
                        <a:latin typeface="Roboto"/>
                        <a:ea typeface="Roboto"/>
                        <a:cs typeface="Roboto"/>
                        <a:sym typeface="Roboto"/>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lt2"/>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1"/>
                          </a:solidFill>
                          <a:latin typeface="Roboto"/>
                          <a:ea typeface="Roboto"/>
                          <a:cs typeface="Roboto"/>
                          <a:sym typeface="Roboto"/>
                        </a:rPr>
                        <a:t>1</a:t>
                      </a:r>
                      <a:endParaRPr>
                        <a:solidFill>
                          <a:schemeClr val="dk1"/>
                        </a:solidFill>
                        <a:latin typeface="Roboto"/>
                        <a:ea typeface="Roboto"/>
                        <a:cs typeface="Roboto"/>
                        <a:sym typeface="Roboto"/>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lt2"/>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1"/>
                          </a:solidFill>
                          <a:latin typeface="Roboto"/>
                          <a:ea typeface="Roboto"/>
                          <a:cs typeface="Roboto"/>
                          <a:sym typeface="Roboto"/>
                        </a:rPr>
                        <a:t>2</a:t>
                      </a:r>
                      <a:endParaRPr>
                        <a:solidFill>
                          <a:schemeClr val="dk1"/>
                        </a:solidFill>
                        <a:latin typeface="Roboto"/>
                        <a:ea typeface="Roboto"/>
                        <a:cs typeface="Roboto"/>
                        <a:sym typeface="Roboto"/>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lt2"/>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1"/>
                          </a:solidFill>
                          <a:latin typeface="Roboto"/>
                          <a:ea typeface="Roboto"/>
                          <a:cs typeface="Roboto"/>
                          <a:sym typeface="Roboto"/>
                        </a:rPr>
                        <a:t>3</a:t>
                      </a:r>
                      <a:endParaRPr>
                        <a:solidFill>
                          <a:schemeClr val="dk1"/>
                        </a:solidFill>
                        <a:latin typeface="Roboto"/>
                        <a:ea typeface="Roboto"/>
                        <a:cs typeface="Roboto"/>
                        <a:sym typeface="Roboto"/>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lt2"/>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1"/>
                          </a:solidFill>
                          <a:latin typeface="Roboto"/>
                          <a:ea typeface="Roboto"/>
                          <a:cs typeface="Roboto"/>
                          <a:sym typeface="Roboto"/>
                        </a:rPr>
                        <a:t>4</a:t>
                      </a:r>
                      <a:endParaRPr>
                        <a:solidFill>
                          <a:schemeClr val="dk1"/>
                        </a:solidFill>
                        <a:latin typeface="Roboto"/>
                        <a:ea typeface="Roboto"/>
                        <a:cs typeface="Roboto"/>
                        <a:sym typeface="Roboto"/>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lt2"/>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453825">
                <a:tc>
                  <a:txBody>
                    <a:bodyPr/>
                    <a:lstStyle/>
                    <a:p>
                      <a:pPr indent="0" lvl="0" marL="0" rtl="0" algn="l">
                        <a:spcBef>
                          <a:spcPts val="0"/>
                        </a:spcBef>
                        <a:spcAft>
                          <a:spcPts val="0"/>
                        </a:spcAft>
                        <a:buNone/>
                      </a:pPr>
                      <a:r>
                        <a:rPr lang="en">
                          <a:solidFill>
                            <a:schemeClr val="dk1"/>
                          </a:solidFill>
                          <a:latin typeface="Roboto"/>
                          <a:ea typeface="Roboto"/>
                          <a:cs typeface="Roboto"/>
                          <a:sym typeface="Roboto"/>
                        </a:rPr>
                        <a:t>5</a:t>
                      </a:r>
                      <a:endParaRPr>
                        <a:solidFill>
                          <a:schemeClr val="dk1"/>
                        </a:solidFill>
                        <a:latin typeface="Roboto"/>
                        <a:ea typeface="Roboto"/>
                        <a:cs typeface="Roboto"/>
                        <a:sym typeface="Roboto"/>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1"/>
                          </a:solidFill>
                          <a:latin typeface="Roboto"/>
                          <a:ea typeface="Roboto"/>
                          <a:cs typeface="Roboto"/>
                          <a:sym typeface="Roboto"/>
                        </a:rPr>
                        <a:t>6</a:t>
                      </a:r>
                      <a:endParaRPr>
                        <a:solidFill>
                          <a:schemeClr val="dk1"/>
                        </a:solidFill>
                        <a:latin typeface="Roboto"/>
                        <a:ea typeface="Roboto"/>
                        <a:cs typeface="Roboto"/>
                        <a:sym typeface="Roboto"/>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1"/>
                          </a:solidFill>
                          <a:latin typeface="Roboto"/>
                          <a:ea typeface="Roboto"/>
                          <a:cs typeface="Roboto"/>
                          <a:sym typeface="Roboto"/>
                        </a:rPr>
                        <a:t>7</a:t>
                      </a:r>
                      <a:endParaRPr>
                        <a:solidFill>
                          <a:schemeClr val="dk1"/>
                        </a:solidFill>
                        <a:latin typeface="Roboto"/>
                        <a:ea typeface="Roboto"/>
                        <a:cs typeface="Roboto"/>
                        <a:sym typeface="Roboto"/>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1"/>
                          </a:solidFill>
                          <a:latin typeface="Roboto"/>
                          <a:ea typeface="Roboto"/>
                          <a:cs typeface="Roboto"/>
                          <a:sym typeface="Roboto"/>
                        </a:rPr>
                        <a:t>8</a:t>
                      </a:r>
                      <a:endParaRPr>
                        <a:solidFill>
                          <a:schemeClr val="dk1"/>
                        </a:solidFill>
                        <a:latin typeface="Roboto"/>
                        <a:ea typeface="Roboto"/>
                        <a:cs typeface="Roboto"/>
                        <a:sym typeface="Roboto"/>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1"/>
                          </a:solidFill>
                          <a:latin typeface="Roboto"/>
                          <a:ea typeface="Roboto"/>
                          <a:cs typeface="Roboto"/>
                          <a:sym typeface="Roboto"/>
                        </a:rPr>
                        <a:t>9</a:t>
                      </a:r>
                      <a:endParaRPr>
                        <a:solidFill>
                          <a:schemeClr val="dk1"/>
                        </a:solidFill>
                        <a:latin typeface="Roboto"/>
                        <a:ea typeface="Roboto"/>
                        <a:cs typeface="Roboto"/>
                        <a:sym typeface="Roboto"/>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1"/>
                          </a:solidFill>
                          <a:latin typeface="Roboto"/>
                          <a:ea typeface="Roboto"/>
                          <a:cs typeface="Roboto"/>
                          <a:sym typeface="Roboto"/>
                        </a:rPr>
                        <a:t>10</a:t>
                      </a:r>
                      <a:endParaRPr>
                        <a:solidFill>
                          <a:schemeClr val="dk1"/>
                        </a:solidFill>
                        <a:latin typeface="Roboto"/>
                        <a:ea typeface="Roboto"/>
                        <a:cs typeface="Roboto"/>
                        <a:sym typeface="Roboto"/>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1"/>
                          </a:solidFill>
                          <a:latin typeface="Roboto"/>
                          <a:ea typeface="Roboto"/>
                          <a:cs typeface="Roboto"/>
                          <a:sym typeface="Roboto"/>
                        </a:rPr>
                        <a:t>11</a:t>
                      </a:r>
                      <a:endParaRPr>
                        <a:solidFill>
                          <a:schemeClr val="dk1"/>
                        </a:solidFill>
                        <a:latin typeface="Roboto"/>
                        <a:ea typeface="Roboto"/>
                        <a:cs typeface="Roboto"/>
                        <a:sym typeface="Roboto"/>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453825">
                <a:tc>
                  <a:txBody>
                    <a:bodyPr/>
                    <a:lstStyle/>
                    <a:p>
                      <a:pPr indent="0" lvl="0" marL="0" rtl="0" algn="l">
                        <a:spcBef>
                          <a:spcPts val="0"/>
                        </a:spcBef>
                        <a:spcAft>
                          <a:spcPts val="0"/>
                        </a:spcAft>
                        <a:buNone/>
                      </a:pPr>
                      <a:r>
                        <a:rPr lang="en">
                          <a:solidFill>
                            <a:schemeClr val="dk1"/>
                          </a:solidFill>
                          <a:latin typeface="Roboto"/>
                          <a:ea typeface="Roboto"/>
                          <a:cs typeface="Roboto"/>
                          <a:sym typeface="Roboto"/>
                        </a:rPr>
                        <a:t>12</a:t>
                      </a:r>
                      <a:endParaRPr>
                        <a:solidFill>
                          <a:schemeClr val="dk1"/>
                        </a:solidFill>
                        <a:latin typeface="Roboto"/>
                        <a:ea typeface="Roboto"/>
                        <a:cs typeface="Roboto"/>
                        <a:sym typeface="Roboto"/>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1"/>
                          </a:solidFill>
                          <a:latin typeface="Roboto"/>
                          <a:ea typeface="Roboto"/>
                          <a:cs typeface="Roboto"/>
                          <a:sym typeface="Roboto"/>
                        </a:rPr>
                        <a:t>13</a:t>
                      </a:r>
                      <a:endParaRPr>
                        <a:solidFill>
                          <a:schemeClr val="dk1"/>
                        </a:solidFill>
                        <a:latin typeface="Roboto"/>
                        <a:ea typeface="Roboto"/>
                        <a:cs typeface="Roboto"/>
                        <a:sym typeface="Roboto"/>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1"/>
                          </a:solidFill>
                          <a:latin typeface="Roboto"/>
                          <a:ea typeface="Roboto"/>
                          <a:cs typeface="Roboto"/>
                          <a:sym typeface="Roboto"/>
                        </a:rPr>
                        <a:t>14</a:t>
                      </a:r>
                      <a:endParaRPr>
                        <a:solidFill>
                          <a:schemeClr val="dk1"/>
                        </a:solidFill>
                        <a:latin typeface="Roboto"/>
                        <a:ea typeface="Roboto"/>
                        <a:cs typeface="Roboto"/>
                        <a:sym typeface="Roboto"/>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1"/>
                          </a:solidFill>
                          <a:latin typeface="Roboto"/>
                          <a:ea typeface="Roboto"/>
                          <a:cs typeface="Roboto"/>
                          <a:sym typeface="Roboto"/>
                        </a:rPr>
                        <a:t>15</a:t>
                      </a:r>
                      <a:endParaRPr>
                        <a:solidFill>
                          <a:schemeClr val="dk1"/>
                        </a:solidFill>
                        <a:latin typeface="Roboto"/>
                        <a:ea typeface="Roboto"/>
                        <a:cs typeface="Roboto"/>
                        <a:sym typeface="Roboto"/>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1"/>
                          </a:solidFill>
                          <a:latin typeface="Roboto"/>
                          <a:ea typeface="Roboto"/>
                          <a:cs typeface="Roboto"/>
                          <a:sym typeface="Roboto"/>
                        </a:rPr>
                        <a:t>16</a:t>
                      </a:r>
                      <a:endParaRPr>
                        <a:solidFill>
                          <a:schemeClr val="dk1"/>
                        </a:solidFill>
                        <a:latin typeface="Roboto"/>
                        <a:ea typeface="Roboto"/>
                        <a:cs typeface="Roboto"/>
                        <a:sym typeface="Roboto"/>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1"/>
                          </a:solidFill>
                          <a:latin typeface="Roboto"/>
                          <a:ea typeface="Roboto"/>
                          <a:cs typeface="Roboto"/>
                          <a:sym typeface="Roboto"/>
                        </a:rPr>
                        <a:t>17</a:t>
                      </a:r>
                      <a:endParaRPr>
                        <a:solidFill>
                          <a:schemeClr val="dk1"/>
                        </a:solidFill>
                        <a:latin typeface="Roboto"/>
                        <a:ea typeface="Roboto"/>
                        <a:cs typeface="Roboto"/>
                        <a:sym typeface="Roboto"/>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1"/>
                          </a:solidFill>
                          <a:latin typeface="Roboto"/>
                          <a:ea typeface="Roboto"/>
                          <a:cs typeface="Roboto"/>
                          <a:sym typeface="Roboto"/>
                        </a:rPr>
                        <a:t>18</a:t>
                      </a:r>
                      <a:endParaRPr>
                        <a:solidFill>
                          <a:schemeClr val="dk1"/>
                        </a:solidFill>
                        <a:latin typeface="Roboto"/>
                        <a:ea typeface="Roboto"/>
                        <a:cs typeface="Roboto"/>
                        <a:sym typeface="Roboto"/>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453825">
                <a:tc>
                  <a:txBody>
                    <a:bodyPr/>
                    <a:lstStyle/>
                    <a:p>
                      <a:pPr indent="0" lvl="0" marL="0" rtl="0" algn="l">
                        <a:spcBef>
                          <a:spcPts val="0"/>
                        </a:spcBef>
                        <a:spcAft>
                          <a:spcPts val="0"/>
                        </a:spcAft>
                        <a:buNone/>
                      </a:pPr>
                      <a:r>
                        <a:rPr lang="en">
                          <a:solidFill>
                            <a:schemeClr val="dk1"/>
                          </a:solidFill>
                          <a:latin typeface="Roboto"/>
                          <a:ea typeface="Roboto"/>
                          <a:cs typeface="Roboto"/>
                          <a:sym typeface="Roboto"/>
                        </a:rPr>
                        <a:t>19</a:t>
                      </a:r>
                      <a:endParaRPr>
                        <a:solidFill>
                          <a:schemeClr val="dk1"/>
                        </a:solidFill>
                        <a:latin typeface="Roboto"/>
                        <a:ea typeface="Roboto"/>
                        <a:cs typeface="Roboto"/>
                        <a:sym typeface="Roboto"/>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1"/>
                          </a:solidFill>
                          <a:latin typeface="Roboto"/>
                          <a:ea typeface="Roboto"/>
                          <a:cs typeface="Roboto"/>
                          <a:sym typeface="Roboto"/>
                        </a:rPr>
                        <a:t>20</a:t>
                      </a:r>
                      <a:endParaRPr>
                        <a:solidFill>
                          <a:schemeClr val="dk1"/>
                        </a:solidFill>
                        <a:latin typeface="Roboto"/>
                        <a:ea typeface="Roboto"/>
                        <a:cs typeface="Roboto"/>
                        <a:sym typeface="Roboto"/>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1"/>
                          </a:solidFill>
                          <a:latin typeface="Roboto"/>
                          <a:ea typeface="Roboto"/>
                          <a:cs typeface="Roboto"/>
                          <a:sym typeface="Roboto"/>
                        </a:rPr>
                        <a:t>21</a:t>
                      </a:r>
                      <a:endParaRPr>
                        <a:solidFill>
                          <a:schemeClr val="dk1"/>
                        </a:solidFill>
                        <a:latin typeface="Roboto"/>
                        <a:ea typeface="Roboto"/>
                        <a:cs typeface="Roboto"/>
                        <a:sym typeface="Roboto"/>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1"/>
                          </a:solidFill>
                          <a:latin typeface="Roboto"/>
                          <a:ea typeface="Roboto"/>
                          <a:cs typeface="Roboto"/>
                          <a:sym typeface="Roboto"/>
                        </a:rPr>
                        <a:t>22</a:t>
                      </a:r>
                      <a:endParaRPr>
                        <a:solidFill>
                          <a:schemeClr val="dk1"/>
                        </a:solidFill>
                        <a:latin typeface="Roboto"/>
                        <a:ea typeface="Roboto"/>
                        <a:cs typeface="Roboto"/>
                        <a:sym typeface="Roboto"/>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1"/>
                          </a:solidFill>
                          <a:latin typeface="Roboto"/>
                          <a:ea typeface="Roboto"/>
                          <a:cs typeface="Roboto"/>
                          <a:sym typeface="Roboto"/>
                        </a:rPr>
                        <a:t>23</a:t>
                      </a:r>
                      <a:endParaRPr>
                        <a:solidFill>
                          <a:schemeClr val="dk1"/>
                        </a:solidFill>
                        <a:latin typeface="Roboto"/>
                        <a:ea typeface="Roboto"/>
                        <a:cs typeface="Roboto"/>
                        <a:sym typeface="Roboto"/>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1"/>
                          </a:solidFill>
                          <a:latin typeface="Roboto"/>
                          <a:ea typeface="Roboto"/>
                          <a:cs typeface="Roboto"/>
                          <a:sym typeface="Roboto"/>
                        </a:rPr>
                        <a:t>24</a:t>
                      </a:r>
                      <a:endParaRPr>
                        <a:solidFill>
                          <a:schemeClr val="dk1"/>
                        </a:solidFill>
                        <a:latin typeface="Roboto"/>
                        <a:ea typeface="Roboto"/>
                        <a:cs typeface="Roboto"/>
                        <a:sym typeface="Roboto"/>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1"/>
                          </a:solidFill>
                          <a:latin typeface="Roboto"/>
                          <a:ea typeface="Roboto"/>
                          <a:cs typeface="Roboto"/>
                          <a:sym typeface="Roboto"/>
                        </a:rPr>
                        <a:t>25</a:t>
                      </a:r>
                      <a:endParaRPr>
                        <a:solidFill>
                          <a:schemeClr val="dk1"/>
                        </a:solidFill>
                        <a:latin typeface="Roboto"/>
                        <a:ea typeface="Roboto"/>
                        <a:cs typeface="Roboto"/>
                        <a:sym typeface="Roboto"/>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453825">
                <a:tc>
                  <a:txBody>
                    <a:bodyPr/>
                    <a:lstStyle/>
                    <a:p>
                      <a:pPr indent="0" lvl="0" marL="0" rtl="0" algn="l">
                        <a:spcBef>
                          <a:spcPts val="0"/>
                        </a:spcBef>
                        <a:spcAft>
                          <a:spcPts val="0"/>
                        </a:spcAft>
                        <a:buNone/>
                      </a:pPr>
                      <a:r>
                        <a:rPr lang="en">
                          <a:solidFill>
                            <a:schemeClr val="dk1"/>
                          </a:solidFill>
                          <a:latin typeface="Roboto"/>
                          <a:ea typeface="Roboto"/>
                          <a:cs typeface="Roboto"/>
                          <a:sym typeface="Roboto"/>
                        </a:rPr>
                        <a:t>26</a:t>
                      </a:r>
                      <a:endParaRPr>
                        <a:solidFill>
                          <a:schemeClr val="dk1"/>
                        </a:solidFill>
                        <a:latin typeface="Roboto"/>
                        <a:ea typeface="Roboto"/>
                        <a:cs typeface="Roboto"/>
                        <a:sym typeface="Roboto"/>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1"/>
                          </a:solidFill>
                          <a:latin typeface="Roboto"/>
                          <a:ea typeface="Roboto"/>
                          <a:cs typeface="Roboto"/>
                          <a:sym typeface="Roboto"/>
                        </a:rPr>
                        <a:t>27</a:t>
                      </a:r>
                      <a:endParaRPr>
                        <a:solidFill>
                          <a:schemeClr val="dk1"/>
                        </a:solidFill>
                        <a:latin typeface="Roboto"/>
                        <a:ea typeface="Roboto"/>
                        <a:cs typeface="Roboto"/>
                        <a:sym typeface="Roboto"/>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1"/>
                          </a:solidFill>
                          <a:latin typeface="Roboto"/>
                          <a:ea typeface="Roboto"/>
                          <a:cs typeface="Roboto"/>
                          <a:sym typeface="Roboto"/>
                        </a:rPr>
                        <a:t>28</a:t>
                      </a:r>
                      <a:endParaRPr>
                        <a:solidFill>
                          <a:schemeClr val="dk1"/>
                        </a:solidFill>
                        <a:latin typeface="Roboto"/>
                        <a:ea typeface="Roboto"/>
                        <a:cs typeface="Roboto"/>
                        <a:sym typeface="Roboto"/>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1"/>
                          </a:solidFill>
                          <a:latin typeface="Roboto"/>
                          <a:ea typeface="Roboto"/>
                          <a:cs typeface="Roboto"/>
                          <a:sym typeface="Roboto"/>
                        </a:rPr>
                        <a:t>29</a:t>
                      </a:r>
                      <a:endParaRPr>
                        <a:solidFill>
                          <a:schemeClr val="dk1"/>
                        </a:solidFill>
                        <a:latin typeface="Roboto"/>
                        <a:ea typeface="Roboto"/>
                        <a:cs typeface="Roboto"/>
                        <a:sym typeface="Roboto"/>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1"/>
                          </a:solidFill>
                          <a:latin typeface="Roboto"/>
                          <a:ea typeface="Roboto"/>
                          <a:cs typeface="Roboto"/>
                          <a:sym typeface="Roboto"/>
                        </a:rPr>
                        <a:t>30</a:t>
                      </a:r>
                      <a:endParaRPr>
                        <a:solidFill>
                          <a:schemeClr val="dk1"/>
                        </a:solidFill>
                        <a:latin typeface="Roboto"/>
                        <a:ea typeface="Roboto"/>
                        <a:cs typeface="Roboto"/>
                        <a:sym typeface="Roboto"/>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1"/>
                          </a:solidFill>
                          <a:latin typeface="Roboto"/>
                          <a:ea typeface="Roboto"/>
                          <a:cs typeface="Roboto"/>
                          <a:sym typeface="Roboto"/>
                        </a:rPr>
                        <a:t>31</a:t>
                      </a:r>
                      <a:endParaRPr>
                        <a:solidFill>
                          <a:schemeClr val="dk1"/>
                        </a:solidFill>
                        <a:latin typeface="Roboto"/>
                        <a:ea typeface="Roboto"/>
                        <a:cs typeface="Roboto"/>
                        <a:sym typeface="Roboto"/>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dk1"/>
                        </a:solidFill>
                        <a:latin typeface="Roboto"/>
                        <a:ea typeface="Roboto"/>
                        <a:cs typeface="Roboto"/>
                        <a:sym typeface="Roboto"/>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bl>
          </a:graphicData>
        </a:graphic>
      </p:graphicFrame>
      <p:sp>
        <p:nvSpPr>
          <p:cNvPr id="3511" name="Google Shape;3511;p57"/>
          <p:cNvSpPr txBox="1"/>
          <p:nvPr>
            <p:ph idx="4294967295" type="body"/>
          </p:nvPr>
        </p:nvSpPr>
        <p:spPr>
          <a:xfrm>
            <a:off x="5329363" y="1891010"/>
            <a:ext cx="2788200" cy="635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Mercury is the closest planet to the Sun and the smallest one in the Solar System</a:t>
            </a:r>
            <a:endParaRPr/>
          </a:p>
        </p:txBody>
      </p:sp>
      <p:sp>
        <p:nvSpPr>
          <p:cNvPr id="3512" name="Google Shape;3512;p57"/>
          <p:cNvSpPr/>
          <p:nvPr/>
        </p:nvSpPr>
        <p:spPr>
          <a:xfrm>
            <a:off x="5329363" y="1497412"/>
            <a:ext cx="2788200" cy="393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200">
                <a:solidFill>
                  <a:schemeClr val="dk1"/>
                </a:solidFill>
                <a:latin typeface="Roboto"/>
                <a:ea typeface="Roboto"/>
                <a:cs typeface="Roboto"/>
                <a:sym typeface="Roboto"/>
              </a:rPr>
              <a:t>Christmas Eve</a:t>
            </a:r>
            <a:endParaRPr b="1" sz="2200">
              <a:solidFill>
                <a:schemeClr val="dk1"/>
              </a:solidFill>
              <a:latin typeface="Roboto"/>
              <a:ea typeface="Roboto"/>
              <a:cs typeface="Roboto"/>
              <a:sym typeface="Roboto"/>
            </a:endParaRPr>
          </a:p>
        </p:txBody>
      </p:sp>
      <p:sp>
        <p:nvSpPr>
          <p:cNvPr id="3513" name="Google Shape;3513;p57"/>
          <p:cNvSpPr txBox="1"/>
          <p:nvPr>
            <p:ph idx="4294967295" type="body"/>
          </p:nvPr>
        </p:nvSpPr>
        <p:spPr>
          <a:xfrm>
            <a:off x="5329363" y="3411038"/>
            <a:ext cx="2788200" cy="635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Venus has a beautiful name and is the second planet from the Sun. It’s a very hot planet</a:t>
            </a:r>
            <a:endParaRPr/>
          </a:p>
        </p:txBody>
      </p:sp>
      <p:sp>
        <p:nvSpPr>
          <p:cNvPr id="3514" name="Google Shape;3514;p57"/>
          <p:cNvSpPr/>
          <p:nvPr/>
        </p:nvSpPr>
        <p:spPr>
          <a:xfrm>
            <a:off x="5329363" y="3017436"/>
            <a:ext cx="2788200" cy="393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200">
                <a:solidFill>
                  <a:schemeClr val="dk1"/>
                </a:solidFill>
                <a:latin typeface="Roboto"/>
                <a:ea typeface="Roboto"/>
                <a:cs typeface="Roboto"/>
                <a:sym typeface="Roboto"/>
              </a:rPr>
              <a:t>Christmas Day</a:t>
            </a:r>
            <a:endParaRPr b="1" sz="2200">
              <a:solidFill>
                <a:schemeClr val="dk1"/>
              </a:solidFill>
              <a:latin typeface="Roboto"/>
              <a:ea typeface="Roboto"/>
              <a:cs typeface="Roboto"/>
              <a:sym typeface="Roboto"/>
            </a:endParaRPr>
          </a:p>
        </p:txBody>
      </p:sp>
      <p:sp>
        <p:nvSpPr>
          <p:cNvPr id="3515" name="Google Shape;3515;p57"/>
          <p:cNvSpPr/>
          <p:nvPr/>
        </p:nvSpPr>
        <p:spPr>
          <a:xfrm rot="5400000">
            <a:off x="3565334" y="3237097"/>
            <a:ext cx="327861" cy="488639"/>
          </a:xfrm>
          <a:custGeom>
            <a:rect b="b" l="l" r="r" t="t"/>
            <a:pathLst>
              <a:path extrusionOk="0" h="91079" w="61111">
                <a:moveTo>
                  <a:pt x="58313" y="0"/>
                </a:moveTo>
                <a:cubicBezTo>
                  <a:pt x="57951" y="0"/>
                  <a:pt x="57372" y="289"/>
                  <a:pt x="57108" y="369"/>
                </a:cubicBezTo>
                <a:cubicBezTo>
                  <a:pt x="56707" y="435"/>
                  <a:pt x="56274" y="535"/>
                  <a:pt x="55940" y="669"/>
                </a:cubicBezTo>
                <a:cubicBezTo>
                  <a:pt x="55896" y="680"/>
                  <a:pt x="55850" y="685"/>
                  <a:pt x="55803" y="685"/>
                </a:cubicBezTo>
                <a:cubicBezTo>
                  <a:pt x="55418" y="685"/>
                  <a:pt x="54936" y="358"/>
                  <a:pt x="54639" y="269"/>
                </a:cubicBezTo>
                <a:cubicBezTo>
                  <a:pt x="54397" y="215"/>
                  <a:pt x="53656" y="74"/>
                  <a:pt x="53151" y="74"/>
                </a:cubicBezTo>
                <a:cubicBezTo>
                  <a:pt x="53030" y="74"/>
                  <a:pt x="52922" y="82"/>
                  <a:pt x="52838" y="102"/>
                </a:cubicBezTo>
                <a:cubicBezTo>
                  <a:pt x="52603" y="180"/>
                  <a:pt x="51968" y="212"/>
                  <a:pt x="51362" y="212"/>
                </a:cubicBezTo>
                <a:cubicBezTo>
                  <a:pt x="50933" y="212"/>
                  <a:pt x="50518" y="196"/>
                  <a:pt x="50269" y="169"/>
                </a:cubicBezTo>
                <a:cubicBezTo>
                  <a:pt x="50150" y="150"/>
                  <a:pt x="50040" y="141"/>
                  <a:pt x="49938" y="141"/>
                </a:cubicBezTo>
                <a:cubicBezTo>
                  <a:pt x="49499" y="141"/>
                  <a:pt x="49206" y="294"/>
                  <a:pt x="48935" y="402"/>
                </a:cubicBezTo>
                <a:cubicBezTo>
                  <a:pt x="48602" y="535"/>
                  <a:pt x="48001" y="1069"/>
                  <a:pt x="47801" y="1236"/>
                </a:cubicBezTo>
                <a:cubicBezTo>
                  <a:pt x="47630" y="1378"/>
                  <a:pt x="46854" y="1738"/>
                  <a:pt x="46339" y="1738"/>
                </a:cubicBezTo>
                <a:cubicBezTo>
                  <a:pt x="46250" y="1738"/>
                  <a:pt x="46169" y="1728"/>
                  <a:pt x="46100" y="1703"/>
                </a:cubicBezTo>
                <a:cubicBezTo>
                  <a:pt x="46031" y="1678"/>
                  <a:pt x="45949" y="1668"/>
                  <a:pt x="45858" y="1668"/>
                </a:cubicBezTo>
                <a:cubicBezTo>
                  <a:pt x="45328" y="1668"/>
                  <a:pt x="44498" y="2033"/>
                  <a:pt x="44299" y="2203"/>
                </a:cubicBezTo>
                <a:cubicBezTo>
                  <a:pt x="44065" y="2403"/>
                  <a:pt x="43331" y="3004"/>
                  <a:pt x="43031" y="3204"/>
                </a:cubicBezTo>
                <a:cubicBezTo>
                  <a:pt x="42764" y="3404"/>
                  <a:pt x="42497" y="3938"/>
                  <a:pt x="42264" y="4038"/>
                </a:cubicBezTo>
                <a:cubicBezTo>
                  <a:pt x="41997" y="4105"/>
                  <a:pt x="40162" y="4538"/>
                  <a:pt x="39895" y="4738"/>
                </a:cubicBezTo>
                <a:cubicBezTo>
                  <a:pt x="39595" y="4939"/>
                  <a:pt x="39095" y="5706"/>
                  <a:pt x="38761" y="6006"/>
                </a:cubicBezTo>
                <a:cubicBezTo>
                  <a:pt x="38394" y="6240"/>
                  <a:pt x="37093" y="6273"/>
                  <a:pt x="36760" y="6540"/>
                </a:cubicBezTo>
                <a:cubicBezTo>
                  <a:pt x="36360" y="6773"/>
                  <a:pt x="34992" y="7440"/>
                  <a:pt x="34992" y="7440"/>
                </a:cubicBezTo>
                <a:cubicBezTo>
                  <a:pt x="34992" y="7440"/>
                  <a:pt x="34961" y="8580"/>
                  <a:pt x="34840" y="8580"/>
                </a:cubicBezTo>
                <a:cubicBezTo>
                  <a:pt x="34835" y="8580"/>
                  <a:pt x="34830" y="8578"/>
                  <a:pt x="34825" y="8575"/>
                </a:cubicBezTo>
                <a:cubicBezTo>
                  <a:pt x="34692" y="8508"/>
                  <a:pt x="33691" y="7674"/>
                  <a:pt x="33357" y="7507"/>
                </a:cubicBezTo>
                <a:cubicBezTo>
                  <a:pt x="33298" y="7477"/>
                  <a:pt x="33187" y="7465"/>
                  <a:pt x="33043" y="7465"/>
                </a:cubicBezTo>
                <a:cubicBezTo>
                  <a:pt x="32378" y="7465"/>
                  <a:pt x="31014" y="7737"/>
                  <a:pt x="30822" y="7874"/>
                </a:cubicBezTo>
                <a:cubicBezTo>
                  <a:pt x="30622" y="8041"/>
                  <a:pt x="29521" y="8841"/>
                  <a:pt x="29421" y="8941"/>
                </a:cubicBezTo>
                <a:cubicBezTo>
                  <a:pt x="29288" y="9075"/>
                  <a:pt x="28554" y="9408"/>
                  <a:pt x="28354" y="9542"/>
                </a:cubicBezTo>
                <a:cubicBezTo>
                  <a:pt x="28220" y="9709"/>
                  <a:pt x="26986" y="10076"/>
                  <a:pt x="26986" y="10443"/>
                </a:cubicBezTo>
                <a:cubicBezTo>
                  <a:pt x="26986" y="10843"/>
                  <a:pt x="26352" y="11343"/>
                  <a:pt x="26252" y="11577"/>
                </a:cubicBezTo>
                <a:cubicBezTo>
                  <a:pt x="26086" y="11844"/>
                  <a:pt x="25318" y="12010"/>
                  <a:pt x="24918" y="12210"/>
                </a:cubicBezTo>
                <a:cubicBezTo>
                  <a:pt x="24484" y="12411"/>
                  <a:pt x="23751" y="13044"/>
                  <a:pt x="23317" y="13211"/>
                </a:cubicBezTo>
                <a:cubicBezTo>
                  <a:pt x="23225" y="13249"/>
                  <a:pt x="23107" y="13263"/>
                  <a:pt x="22976" y="13263"/>
                </a:cubicBezTo>
                <a:cubicBezTo>
                  <a:pt x="22647" y="13263"/>
                  <a:pt x="22236" y="13176"/>
                  <a:pt x="21965" y="13176"/>
                </a:cubicBezTo>
                <a:cubicBezTo>
                  <a:pt x="21875" y="13176"/>
                  <a:pt x="21800" y="13186"/>
                  <a:pt x="21749" y="13211"/>
                </a:cubicBezTo>
                <a:cubicBezTo>
                  <a:pt x="21728" y="13220"/>
                  <a:pt x="21704" y="13225"/>
                  <a:pt x="21675" y="13225"/>
                </a:cubicBezTo>
                <a:cubicBezTo>
                  <a:pt x="21292" y="13225"/>
                  <a:pt x="20265" y="12444"/>
                  <a:pt x="20048" y="12444"/>
                </a:cubicBezTo>
                <a:cubicBezTo>
                  <a:pt x="19781" y="12444"/>
                  <a:pt x="18313" y="12210"/>
                  <a:pt x="18046" y="12110"/>
                </a:cubicBezTo>
                <a:cubicBezTo>
                  <a:pt x="18037" y="12109"/>
                  <a:pt x="18027" y="12109"/>
                  <a:pt x="18017" y="12109"/>
                </a:cubicBezTo>
                <a:cubicBezTo>
                  <a:pt x="17753" y="12109"/>
                  <a:pt x="17400" y="12514"/>
                  <a:pt x="17079" y="12611"/>
                </a:cubicBezTo>
                <a:cubicBezTo>
                  <a:pt x="16779" y="12744"/>
                  <a:pt x="16112" y="13745"/>
                  <a:pt x="15912" y="13878"/>
                </a:cubicBezTo>
                <a:cubicBezTo>
                  <a:pt x="15711" y="14045"/>
                  <a:pt x="14878" y="14912"/>
                  <a:pt x="14577" y="15012"/>
                </a:cubicBezTo>
                <a:cubicBezTo>
                  <a:pt x="14534" y="15017"/>
                  <a:pt x="14476" y="15019"/>
                  <a:pt x="14406" y="15019"/>
                </a:cubicBezTo>
                <a:cubicBezTo>
                  <a:pt x="13987" y="15019"/>
                  <a:pt x="13162" y="14946"/>
                  <a:pt x="12876" y="14946"/>
                </a:cubicBezTo>
                <a:cubicBezTo>
                  <a:pt x="12543" y="14946"/>
                  <a:pt x="11975" y="15580"/>
                  <a:pt x="11809" y="15680"/>
                </a:cubicBezTo>
                <a:cubicBezTo>
                  <a:pt x="11642" y="15746"/>
                  <a:pt x="10608" y="16547"/>
                  <a:pt x="10474" y="16580"/>
                </a:cubicBezTo>
                <a:cubicBezTo>
                  <a:pt x="10469" y="16584"/>
                  <a:pt x="10462" y="16585"/>
                  <a:pt x="10453" y="16585"/>
                </a:cubicBezTo>
                <a:cubicBezTo>
                  <a:pt x="10295" y="16585"/>
                  <a:pt x="9598" y="16043"/>
                  <a:pt x="9440" y="15980"/>
                </a:cubicBezTo>
                <a:cubicBezTo>
                  <a:pt x="9274" y="15880"/>
                  <a:pt x="7739" y="14379"/>
                  <a:pt x="7539" y="14379"/>
                </a:cubicBezTo>
                <a:cubicBezTo>
                  <a:pt x="7305" y="14379"/>
                  <a:pt x="6605" y="13478"/>
                  <a:pt x="6205" y="13345"/>
                </a:cubicBezTo>
                <a:cubicBezTo>
                  <a:pt x="6147" y="13327"/>
                  <a:pt x="6083" y="13319"/>
                  <a:pt x="6014" y="13319"/>
                </a:cubicBezTo>
                <a:cubicBezTo>
                  <a:pt x="5562" y="13319"/>
                  <a:pt x="4911" y="13654"/>
                  <a:pt x="4737" y="13712"/>
                </a:cubicBezTo>
                <a:cubicBezTo>
                  <a:pt x="4725" y="13717"/>
                  <a:pt x="4711" y="13720"/>
                  <a:pt x="4696" y="13720"/>
                </a:cubicBezTo>
                <a:cubicBezTo>
                  <a:pt x="4445" y="13720"/>
                  <a:pt x="3726" y="13005"/>
                  <a:pt x="3569" y="12911"/>
                </a:cubicBezTo>
                <a:cubicBezTo>
                  <a:pt x="3407" y="12846"/>
                  <a:pt x="2609" y="12209"/>
                  <a:pt x="2291" y="12209"/>
                </a:cubicBezTo>
                <a:cubicBezTo>
                  <a:pt x="2283" y="12209"/>
                  <a:pt x="2276" y="12210"/>
                  <a:pt x="2269" y="12210"/>
                </a:cubicBezTo>
                <a:cubicBezTo>
                  <a:pt x="2254" y="12212"/>
                  <a:pt x="2236" y="12213"/>
                  <a:pt x="2215" y="12213"/>
                </a:cubicBezTo>
                <a:cubicBezTo>
                  <a:pt x="1788" y="12213"/>
                  <a:pt x="34" y="11910"/>
                  <a:pt x="34" y="11910"/>
                </a:cubicBezTo>
                <a:lnTo>
                  <a:pt x="0" y="11910"/>
                </a:lnTo>
                <a:lnTo>
                  <a:pt x="0" y="88265"/>
                </a:lnTo>
                <a:lnTo>
                  <a:pt x="601" y="88999"/>
                </a:lnTo>
                <a:cubicBezTo>
                  <a:pt x="601" y="88999"/>
                  <a:pt x="2635" y="88498"/>
                  <a:pt x="2969" y="88265"/>
                </a:cubicBezTo>
                <a:cubicBezTo>
                  <a:pt x="3303" y="87998"/>
                  <a:pt x="3770" y="87898"/>
                  <a:pt x="4070" y="87898"/>
                </a:cubicBezTo>
                <a:cubicBezTo>
                  <a:pt x="4303" y="87898"/>
                  <a:pt x="5271" y="88332"/>
                  <a:pt x="5638" y="88432"/>
                </a:cubicBezTo>
                <a:cubicBezTo>
                  <a:pt x="5658" y="88435"/>
                  <a:pt x="5680" y="88437"/>
                  <a:pt x="5702" y="88437"/>
                </a:cubicBezTo>
                <a:cubicBezTo>
                  <a:pt x="6088" y="88437"/>
                  <a:pt x="6788" y="87931"/>
                  <a:pt x="7072" y="87931"/>
                </a:cubicBezTo>
                <a:cubicBezTo>
                  <a:pt x="7339" y="87931"/>
                  <a:pt x="8606" y="87097"/>
                  <a:pt x="8606" y="87097"/>
                </a:cubicBezTo>
                <a:cubicBezTo>
                  <a:pt x="8606" y="87097"/>
                  <a:pt x="9607" y="88165"/>
                  <a:pt x="9774" y="88232"/>
                </a:cubicBezTo>
                <a:cubicBezTo>
                  <a:pt x="9783" y="88233"/>
                  <a:pt x="9793" y="88234"/>
                  <a:pt x="9805" y="88234"/>
                </a:cubicBezTo>
                <a:cubicBezTo>
                  <a:pt x="10071" y="88234"/>
                  <a:pt x="11118" y="87895"/>
                  <a:pt x="11342" y="87831"/>
                </a:cubicBezTo>
                <a:cubicBezTo>
                  <a:pt x="11609" y="87831"/>
                  <a:pt x="12142" y="87431"/>
                  <a:pt x="12242" y="87331"/>
                </a:cubicBezTo>
                <a:cubicBezTo>
                  <a:pt x="12246" y="87330"/>
                  <a:pt x="12251" y="87329"/>
                  <a:pt x="12258" y="87329"/>
                </a:cubicBezTo>
                <a:cubicBezTo>
                  <a:pt x="12448" y="87329"/>
                  <a:pt x="13918" y="87775"/>
                  <a:pt x="14144" y="88065"/>
                </a:cubicBezTo>
                <a:cubicBezTo>
                  <a:pt x="14411" y="88298"/>
                  <a:pt x="16112" y="89166"/>
                  <a:pt x="16312" y="89299"/>
                </a:cubicBezTo>
                <a:cubicBezTo>
                  <a:pt x="16512" y="89432"/>
                  <a:pt x="16912" y="89666"/>
                  <a:pt x="17246" y="89833"/>
                </a:cubicBezTo>
                <a:cubicBezTo>
                  <a:pt x="17579" y="89999"/>
                  <a:pt x="18547" y="90433"/>
                  <a:pt x="18980" y="90500"/>
                </a:cubicBezTo>
                <a:cubicBezTo>
                  <a:pt x="19379" y="90592"/>
                  <a:pt x="21244" y="91079"/>
                  <a:pt x="21724" y="91079"/>
                </a:cubicBezTo>
                <a:cubicBezTo>
                  <a:pt x="21766" y="91079"/>
                  <a:pt x="21797" y="91075"/>
                  <a:pt x="21816" y="91067"/>
                </a:cubicBezTo>
                <a:cubicBezTo>
                  <a:pt x="22083" y="90933"/>
                  <a:pt x="22917" y="90433"/>
                  <a:pt x="23150" y="90400"/>
                </a:cubicBezTo>
                <a:cubicBezTo>
                  <a:pt x="23417" y="90333"/>
                  <a:pt x="23717" y="89799"/>
                  <a:pt x="24084" y="89766"/>
                </a:cubicBezTo>
                <a:cubicBezTo>
                  <a:pt x="24096" y="89765"/>
                  <a:pt x="24108" y="89764"/>
                  <a:pt x="24121" y="89764"/>
                </a:cubicBezTo>
                <a:cubicBezTo>
                  <a:pt x="24468" y="89764"/>
                  <a:pt x="25149" y="90146"/>
                  <a:pt x="25490" y="90146"/>
                </a:cubicBezTo>
                <a:cubicBezTo>
                  <a:pt x="25526" y="90146"/>
                  <a:pt x="25558" y="90142"/>
                  <a:pt x="25585" y="90133"/>
                </a:cubicBezTo>
                <a:cubicBezTo>
                  <a:pt x="25852" y="90066"/>
                  <a:pt x="27053" y="89833"/>
                  <a:pt x="27487" y="89633"/>
                </a:cubicBezTo>
                <a:cubicBezTo>
                  <a:pt x="27954" y="89432"/>
                  <a:pt x="28821" y="87931"/>
                  <a:pt x="29154" y="87598"/>
                </a:cubicBezTo>
                <a:cubicBezTo>
                  <a:pt x="29488" y="87264"/>
                  <a:pt x="29888" y="85930"/>
                  <a:pt x="30122" y="85596"/>
                </a:cubicBezTo>
                <a:cubicBezTo>
                  <a:pt x="30355" y="85263"/>
                  <a:pt x="31156" y="85163"/>
                  <a:pt x="31589" y="85096"/>
                </a:cubicBezTo>
                <a:cubicBezTo>
                  <a:pt x="31990" y="84996"/>
                  <a:pt x="33791" y="84229"/>
                  <a:pt x="33958" y="84095"/>
                </a:cubicBezTo>
                <a:cubicBezTo>
                  <a:pt x="34110" y="83974"/>
                  <a:pt x="35975" y="83548"/>
                  <a:pt x="36535" y="83548"/>
                </a:cubicBezTo>
                <a:cubicBezTo>
                  <a:pt x="36590" y="83548"/>
                  <a:pt x="36633" y="83553"/>
                  <a:pt x="36660" y="83562"/>
                </a:cubicBezTo>
                <a:cubicBezTo>
                  <a:pt x="36910" y="83624"/>
                  <a:pt x="37426" y="84304"/>
                  <a:pt x="37626" y="84304"/>
                </a:cubicBezTo>
                <a:cubicBezTo>
                  <a:pt x="37639" y="84304"/>
                  <a:pt x="37650" y="84302"/>
                  <a:pt x="37660" y="84295"/>
                </a:cubicBezTo>
                <a:cubicBezTo>
                  <a:pt x="37827" y="84229"/>
                  <a:pt x="38928" y="83795"/>
                  <a:pt x="39295" y="83662"/>
                </a:cubicBezTo>
                <a:cubicBezTo>
                  <a:pt x="39345" y="83642"/>
                  <a:pt x="39399" y="83634"/>
                  <a:pt x="39455" y="83634"/>
                </a:cubicBezTo>
                <a:cubicBezTo>
                  <a:pt x="39890" y="83634"/>
                  <a:pt x="40482" y="84140"/>
                  <a:pt x="40629" y="84229"/>
                </a:cubicBezTo>
                <a:cubicBezTo>
                  <a:pt x="40829" y="84295"/>
                  <a:pt x="42164" y="85396"/>
                  <a:pt x="42164" y="85396"/>
                </a:cubicBezTo>
                <a:cubicBezTo>
                  <a:pt x="42164" y="85396"/>
                  <a:pt x="43354" y="85732"/>
                  <a:pt x="43574" y="85732"/>
                </a:cubicBezTo>
                <a:cubicBezTo>
                  <a:pt x="43584" y="85732"/>
                  <a:pt x="43592" y="85731"/>
                  <a:pt x="43598" y="85730"/>
                </a:cubicBezTo>
                <a:cubicBezTo>
                  <a:pt x="43731" y="85663"/>
                  <a:pt x="45533" y="85430"/>
                  <a:pt x="45900" y="85329"/>
                </a:cubicBezTo>
                <a:cubicBezTo>
                  <a:pt x="46267" y="85263"/>
                  <a:pt x="46500" y="84629"/>
                  <a:pt x="47000" y="84295"/>
                </a:cubicBezTo>
                <a:cubicBezTo>
                  <a:pt x="47501" y="83928"/>
                  <a:pt x="47934" y="83328"/>
                  <a:pt x="48168" y="82994"/>
                </a:cubicBezTo>
                <a:cubicBezTo>
                  <a:pt x="48435" y="82661"/>
                  <a:pt x="48768" y="82060"/>
                  <a:pt x="49169" y="81927"/>
                </a:cubicBezTo>
                <a:cubicBezTo>
                  <a:pt x="49602" y="81794"/>
                  <a:pt x="51037" y="81527"/>
                  <a:pt x="51337" y="81427"/>
                </a:cubicBezTo>
                <a:cubicBezTo>
                  <a:pt x="51637" y="81327"/>
                  <a:pt x="52438" y="81260"/>
                  <a:pt x="52938" y="81260"/>
                </a:cubicBezTo>
                <a:cubicBezTo>
                  <a:pt x="53438" y="81260"/>
                  <a:pt x="54172" y="80960"/>
                  <a:pt x="54606" y="80760"/>
                </a:cubicBezTo>
                <a:cubicBezTo>
                  <a:pt x="55006" y="80559"/>
                  <a:pt x="55306" y="80326"/>
                  <a:pt x="55507" y="80259"/>
                </a:cubicBezTo>
                <a:cubicBezTo>
                  <a:pt x="55529" y="80253"/>
                  <a:pt x="55557" y="80250"/>
                  <a:pt x="55591" y="80250"/>
                </a:cubicBezTo>
                <a:cubicBezTo>
                  <a:pt x="55813" y="80250"/>
                  <a:pt x="56268" y="80364"/>
                  <a:pt x="56698" y="80364"/>
                </a:cubicBezTo>
                <a:cubicBezTo>
                  <a:pt x="56906" y="80364"/>
                  <a:pt x="57107" y="80338"/>
                  <a:pt x="57274" y="80259"/>
                </a:cubicBezTo>
                <a:cubicBezTo>
                  <a:pt x="57808" y="80026"/>
                  <a:pt x="61111" y="79225"/>
                  <a:pt x="61111" y="79225"/>
                </a:cubicBezTo>
                <a:lnTo>
                  <a:pt x="61111" y="1570"/>
                </a:lnTo>
                <a:cubicBezTo>
                  <a:pt x="61111" y="1570"/>
                  <a:pt x="58842" y="335"/>
                  <a:pt x="58542" y="68"/>
                </a:cubicBezTo>
                <a:cubicBezTo>
                  <a:pt x="58487" y="20"/>
                  <a:pt x="58407" y="0"/>
                  <a:pt x="58313" y="0"/>
                </a:cubicBezTo>
                <a:close/>
              </a:path>
            </a:pathLst>
          </a:custGeom>
          <a:solidFill>
            <a:srgbClr val="FFFFFF"/>
          </a:solidFill>
          <a:ln>
            <a:noFill/>
          </a:ln>
          <a:effectLst>
            <a:outerShdw blurRad="57150" rotWithShape="0" algn="bl" dir="5400000" dist="19050">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57"/>
          <p:cNvSpPr txBox="1"/>
          <p:nvPr/>
        </p:nvSpPr>
        <p:spPr>
          <a:xfrm>
            <a:off x="3522488" y="3414988"/>
            <a:ext cx="385500" cy="132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Roboto"/>
                <a:ea typeface="Roboto"/>
                <a:cs typeface="Roboto"/>
                <a:sym typeface="Roboto"/>
              </a:rPr>
              <a:t>24</a:t>
            </a:r>
            <a:endParaRPr>
              <a:solidFill>
                <a:schemeClr val="dk1"/>
              </a:solidFill>
              <a:latin typeface="Roboto"/>
              <a:ea typeface="Roboto"/>
              <a:cs typeface="Roboto"/>
              <a:sym typeface="Roboto"/>
            </a:endParaRPr>
          </a:p>
        </p:txBody>
      </p:sp>
      <p:sp>
        <p:nvSpPr>
          <p:cNvPr id="3517" name="Google Shape;3517;p57"/>
          <p:cNvSpPr/>
          <p:nvPr/>
        </p:nvSpPr>
        <p:spPr>
          <a:xfrm rot="5400000">
            <a:off x="4074248" y="3237097"/>
            <a:ext cx="327861" cy="488639"/>
          </a:xfrm>
          <a:custGeom>
            <a:rect b="b" l="l" r="r" t="t"/>
            <a:pathLst>
              <a:path extrusionOk="0" h="91079" w="61111">
                <a:moveTo>
                  <a:pt x="58313" y="0"/>
                </a:moveTo>
                <a:cubicBezTo>
                  <a:pt x="57951" y="0"/>
                  <a:pt x="57372" y="289"/>
                  <a:pt x="57108" y="369"/>
                </a:cubicBezTo>
                <a:cubicBezTo>
                  <a:pt x="56707" y="435"/>
                  <a:pt x="56274" y="535"/>
                  <a:pt x="55940" y="669"/>
                </a:cubicBezTo>
                <a:cubicBezTo>
                  <a:pt x="55896" y="680"/>
                  <a:pt x="55850" y="685"/>
                  <a:pt x="55803" y="685"/>
                </a:cubicBezTo>
                <a:cubicBezTo>
                  <a:pt x="55418" y="685"/>
                  <a:pt x="54936" y="358"/>
                  <a:pt x="54639" y="269"/>
                </a:cubicBezTo>
                <a:cubicBezTo>
                  <a:pt x="54397" y="215"/>
                  <a:pt x="53656" y="74"/>
                  <a:pt x="53151" y="74"/>
                </a:cubicBezTo>
                <a:cubicBezTo>
                  <a:pt x="53030" y="74"/>
                  <a:pt x="52922" y="82"/>
                  <a:pt x="52838" y="102"/>
                </a:cubicBezTo>
                <a:cubicBezTo>
                  <a:pt x="52603" y="180"/>
                  <a:pt x="51968" y="212"/>
                  <a:pt x="51362" y="212"/>
                </a:cubicBezTo>
                <a:cubicBezTo>
                  <a:pt x="50933" y="212"/>
                  <a:pt x="50518" y="196"/>
                  <a:pt x="50269" y="169"/>
                </a:cubicBezTo>
                <a:cubicBezTo>
                  <a:pt x="50150" y="150"/>
                  <a:pt x="50040" y="141"/>
                  <a:pt x="49938" y="141"/>
                </a:cubicBezTo>
                <a:cubicBezTo>
                  <a:pt x="49499" y="141"/>
                  <a:pt x="49206" y="294"/>
                  <a:pt x="48935" y="402"/>
                </a:cubicBezTo>
                <a:cubicBezTo>
                  <a:pt x="48602" y="535"/>
                  <a:pt x="48001" y="1069"/>
                  <a:pt x="47801" y="1236"/>
                </a:cubicBezTo>
                <a:cubicBezTo>
                  <a:pt x="47630" y="1378"/>
                  <a:pt x="46854" y="1738"/>
                  <a:pt x="46339" y="1738"/>
                </a:cubicBezTo>
                <a:cubicBezTo>
                  <a:pt x="46250" y="1738"/>
                  <a:pt x="46169" y="1728"/>
                  <a:pt x="46100" y="1703"/>
                </a:cubicBezTo>
                <a:cubicBezTo>
                  <a:pt x="46031" y="1678"/>
                  <a:pt x="45949" y="1668"/>
                  <a:pt x="45858" y="1668"/>
                </a:cubicBezTo>
                <a:cubicBezTo>
                  <a:pt x="45328" y="1668"/>
                  <a:pt x="44498" y="2033"/>
                  <a:pt x="44299" y="2203"/>
                </a:cubicBezTo>
                <a:cubicBezTo>
                  <a:pt x="44065" y="2403"/>
                  <a:pt x="43331" y="3004"/>
                  <a:pt x="43031" y="3204"/>
                </a:cubicBezTo>
                <a:cubicBezTo>
                  <a:pt x="42764" y="3404"/>
                  <a:pt x="42497" y="3938"/>
                  <a:pt x="42264" y="4038"/>
                </a:cubicBezTo>
                <a:cubicBezTo>
                  <a:pt x="41997" y="4105"/>
                  <a:pt x="40162" y="4538"/>
                  <a:pt x="39895" y="4738"/>
                </a:cubicBezTo>
                <a:cubicBezTo>
                  <a:pt x="39595" y="4939"/>
                  <a:pt x="39095" y="5706"/>
                  <a:pt x="38761" y="6006"/>
                </a:cubicBezTo>
                <a:cubicBezTo>
                  <a:pt x="38394" y="6240"/>
                  <a:pt x="37093" y="6273"/>
                  <a:pt x="36760" y="6540"/>
                </a:cubicBezTo>
                <a:cubicBezTo>
                  <a:pt x="36360" y="6773"/>
                  <a:pt x="34992" y="7440"/>
                  <a:pt x="34992" y="7440"/>
                </a:cubicBezTo>
                <a:cubicBezTo>
                  <a:pt x="34992" y="7440"/>
                  <a:pt x="34961" y="8580"/>
                  <a:pt x="34840" y="8580"/>
                </a:cubicBezTo>
                <a:cubicBezTo>
                  <a:pt x="34835" y="8580"/>
                  <a:pt x="34830" y="8578"/>
                  <a:pt x="34825" y="8575"/>
                </a:cubicBezTo>
                <a:cubicBezTo>
                  <a:pt x="34692" y="8508"/>
                  <a:pt x="33691" y="7674"/>
                  <a:pt x="33357" y="7507"/>
                </a:cubicBezTo>
                <a:cubicBezTo>
                  <a:pt x="33298" y="7477"/>
                  <a:pt x="33187" y="7465"/>
                  <a:pt x="33043" y="7465"/>
                </a:cubicBezTo>
                <a:cubicBezTo>
                  <a:pt x="32378" y="7465"/>
                  <a:pt x="31014" y="7737"/>
                  <a:pt x="30822" y="7874"/>
                </a:cubicBezTo>
                <a:cubicBezTo>
                  <a:pt x="30622" y="8041"/>
                  <a:pt x="29521" y="8841"/>
                  <a:pt x="29421" y="8941"/>
                </a:cubicBezTo>
                <a:cubicBezTo>
                  <a:pt x="29288" y="9075"/>
                  <a:pt x="28554" y="9408"/>
                  <a:pt x="28354" y="9542"/>
                </a:cubicBezTo>
                <a:cubicBezTo>
                  <a:pt x="28220" y="9709"/>
                  <a:pt x="26986" y="10076"/>
                  <a:pt x="26986" y="10443"/>
                </a:cubicBezTo>
                <a:cubicBezTo>
                  <a:pt x="26986" y="10843"/>
                  <a:pt x="26352" y="11343"/>
                  <a:pt x="26252" y="11577"/>
                </a:cubicBezTo>
                <a:cubicBezTo>
                  <a:pt x="26086" y="11844"/>
                  <a:pt x="25318" y="12010"/>
                  <a:pt x="24918" y="12210"/>
                </a:cubicBezTo>
                <a:cubicBezTo>
                  <a:pt x="24484" y="12411"/>
                  <a:pt x="23751" y="13044"/>
                  <a:pt x="23317" y="13211"/>
                </a:cubicBezTo>
                <a:cubicBezTo>
                  <a:pt x="23225" y="13249"/>
                  <a:pt x="23107" y="13263"/>
                  <a:pt x="22976" y="13263"/>
                </a:cubicBezTo>
                <a:cubicBezTo>
                  <a:pt x="22647" y="13263"/>
                  <a:pt x="22236" y="13176"/>
                  <a:pt x="21965" y="13176"/>
                </a:cubicBezTo>
                <a:cubicBezTo>
                  <a:pt x="21875" y="13176"/>
                  <a:pt x="21800" y="13186"/>
                  <a:pt x="21749" y="13211"/>
                </a:cubicBezTo>
                <a:cubicBezTo>
                  <a:pt x="21728" y="13220"/>
                  <a:pt x="21704" y="13225"/>
                  <a:pt x="21675" y="13225"/>
                </a:cubicBezTo>
                <a:cubicBezTo>
                  <a:pt x="21292" y="13225"/>
                  <a:pt x="20265" y="12444"/>
                  <a:pt x="20048" y="12444"/>
                </a:cubicBezTo>
                <a:cubicBezTo>
                  <a:pt x="19781" y="12444"/>
                  <a:pt x="18313" y="12210"/>
                  <a:pt x="18046" y="12110"/>
                </a:cubicBezTo>
                <a:cubicBezTo>
                  <a:pt x="18037" y="12109"/>
                  <a:pt x="18027" y="12109"/>
                  <a:pt x="18017" y="12109"/>
                </a:cubicBezTo>
                <a:cubicBezTo>
                  <a:pt x="17753" y="12109"/>
                  <a:pt x="17400" y="12514"/>
                  <a:pt x="17079" y="12611"/>
                </a:cubicBezTo>
                <a:cubicBezTo>
                  <a:pt x="16779" y="12744"/>
                  <a:pt x="16112" y="13745"/>
                  <a:pt x="15912" y="13878"/>
                </a:cubicBezTo>
                <a:cubicBezTo>
                  <a:pt x="15711" y="14045"/>
                  <a:pt x="14878" y="14912"/>
                  <a:pt x="14577" y="15012"/>
                </a:cubicBezTo>
                <a:cubicBezTo>
                  <a:pt x="14534" y="15017"/>
                  <a:pt x="14476" y="15019"/>
                  <a:pt x="14406" y="15019"/>
                </a:cubicBezTo>
                <a:cubicBezTo>
                  <a:pt x="13987" y="15019"/>
                  <a:pt x="13162" y="14946"/>
                  <a:pt x="12876" y="14946"/>
                </a:cubicBezTo>
                <a:cubicBezTo>
                  <a:pt x="12543" y="14946"/>
                  <a:pt x="11975" y="15580"/>
                  <a:pt x="11809" y="15680"/>
                </a:cubicBezTo>
                <a:cubicBezTo>
                  <a:pt x="11642" y="15746"/>
                  <a:pt x="10608" y="16547"/>
                  <a:pt x="10474" y="16580"/>
                </a:cubicBezTo>
                <a:cubicBezTo>
                  <a:pt x="10469" y="16584"/>
                  <a:pt x="10462" y="16585"/>
                  <a:pt x="10453" y="16585"/>
                </a:cubicBezTo>
                <a:cubicBezTo>
                  <a:pt x="10295" y="16585"/>
                  <a:pt x="9598" y="16043"/>
                  <a:pt x="9440" y="15980"/>
                </a:cubicBezTo>
                <a:cubicBezTo>
                  <a:pt x="9274" y="15880"/>
                  <a:pt x="7739" y="14379"/>
                  <a:pt x="7539" y="14379"/>
                </a:cubicBezTo>
                <a:cubicBezTo>
                  <a:pt x="7305" y="14379"/>
                  <a:pt x="6605" y="13478"/>
                  <a:pt x="6205" y="13345"/>
                </a:cubicBezTo>
                <a:cubicBezTo>
                  <a:pt x="6147" y="13327"/>
                  <a:pt x="6083" y="13319"/>
                  <a:pt x="6014" y="13319"/>
                </a:cubicBezTo>
                <a:cubicBezTo>
                  <a:pt x="5562" y="13319"/>
                  <a:pt x="4911" y="13654"/>
                  <a:pt x="4737" y="13712"/>
                </a:cubicBezTo>
                <a:cubicBezTo>
                  <a:pt x="4725" y="13717"/>
                  <a:pt x="4711" y="13720"/>
                  <a:pt x="4696" y="13720"/>
                </a:cubicBezTo>
                <a:cubicBezTo>
                  <a:pt x="4445" y="13720"/>
                  <a:pt x="3726" y="13005"/>
                  <a:pt x="3569" y="12911"/>
                </a:cubicBezTo>
                <a:cubicBezTo>
                  <a:pt x="3407" y="12846"/>
                  <a:pt x="2609" y="12209"/>
                  <a:pt x="2291" y="12209"/>
                </a:cubicBezTo>
                <a:cubicBezTo>
                  <a:pt x="2283" y="12209"/>
                  <a:pt x="2276" y="12210"/>
                  <a:pt x="2269" y="12210"/>
                </a:cubicBezTo>
                <a:cubicBezTo>
                  <a:pt x="2254" y="12212"/>
                  <a:pt x="2236" y="12213"/>
                  <a:pt x="2215" y="12213"/>
                </a:cubicBezTo>
                <a:cubicBezTo>
                  <a:pt x="1788" y="12213"/>
                  <a:pt x="34" y="11910"/>
                  <a:pt x="34" y="11910"/>
                </a:cubicBezTo>
                <a:lnTo>
                  <a:pt x="0" y="11910"/>
                </a:lnTo>
                <a:lnTo>
                  <a:pt x="0" y="88265"/>
                </a:lnTo>
                <a:lnTo>
                  <a:pt x="601" y="88999"/>
                </a:lnTo>
                <a:cubicBezTo>
                  <a:pt x="601" y="88999"/>
                  <a:pt x="2635" y="88498"/>
                  <a:pt x="2969" y="88265"/>
                </a:cubicBezTo>
                <a:cubicBezTo>
                  <a:pt x="3303" y="87998"/>
                  <a:pt x="3770" y="87898"/>
                  <a:pt x="4070" y="87898"/>
                </a:cubicBezTo>
                <a:cubicBezTo>
                  <a:pt x="4303" y="87898"/>
                  <a:pt x="5271" y="88332"/>
                  <a:pt x="5638" y="88432"/>
                </a:cubicBezTo>
                <a:cubicBezTo>
                  <a:pt x="5658" y="88435"/>
                  <a:pt x="5680" y="88437"/>
                  <a:pt x="5702" y="88437"/>
                </a:cubicBezTo>
                <a:cubicBezTo>
                  <a:pt x="6088" y="88437"/>
                  <a:pt x="6788" y="87931"/>
                  <a:pt x="7072" y="87931"/>
                </a:cubicBezTo>
                <a:cubicBezTo>
                  <a:pt x="7339" y="87931"/>
                  <a:pt x="8606" y="87097"/>
                  <a:pt x="8606" y="87097"/>
                </a:cubicBezTo>
                <a:cubicBezTo>
                  <a:pt x="8606" y="87097"/>
                  <a:pt x="9607" y="88165"/>
                  <a:pt x="9774" y="88232"/>
                </a:cubicBezTo>
                <a:cubicBezTo>
                  <a:pt x="9783" y="88233"/>
                  <a:pt x="9793" y="88234"/>
                  <a:pt x="9805" y="88234"/>
                </a:cubicBezTo>
                <a:cubicBezTo>
                  <a:pt x="10071" y="88234"/>
                  <a:pt x="11118" y="87895"/>
                  <a:pt x="11342" y="87831"/>
                </a:cubicBezTo>
                <a:cubicBezTo>
                  <a:pt x="11609" y="87831"/>
                  <a:pt x="12142" y="87431"/>
                  <a:pt x="12242" y="87331"/>
                </a:cubicBezTo>
                <a:cubicBezTo>
                  <a:pt x="12246" y="87330"/>
                  <a:pt x="12251" y="87329"/>
                  <a:pt x="12258" y="87329"/>
                </a:cubicBezTo>
                <a:cubicBezTo>
                  <a:pt x="12448" y="87329"/>
                  <a:pt x="13918" y="87775"/>
                  <a:pt x="14144" y="88065"/>
                </a:cubicBezTo>
                <a:cubicBezTo>
                  <a:pt x="14411" y="88298"/>
                  <a:pt x="16112" y="89166"/>
                  <a:pt x="16312" y="89299"/>
                </a:cubicBezTo>
                <a:cubicBezTo>
                  <a:pt x="16512" y="89432"/>
                  <a:pt x="16912" y="89666"/>
                  <a:pt x="17246" y="89833"/>
                </a:cubicBezTo>
                <a:cubicBezTo>
                  <a:pt x="17579" y="89999"/>
                  <a:pt x="18547" y="90433"/>
                  <a:pt x="18980" y="90500"/>
                </a:cubicBezTo>
                <a:cubicBezTo>
                  <a:pt x="19379" y="90592"/>
                  <a:pt x="21244" y="91079"/>
                  <a:pt x="21724" y="91079"/>
                </a:cubicBezTo>
                <a:cubicBezTo>
                  <a:pt x="21766" y="91079"/>
                  <a:pt x="21797" y="91075"/>
                  <a:pt x="21816" y="91067"/>
                </a:cubicBezTo>
                <a:cubicBezTo>
                  <a:pt x="22083" y="90933"/>
                  <a:pt x="22917" y="90433"/>
                  <a:pt x="23150" y="90400"/>
                </a:cubicBezTo>
                <a:cubicBezTo>
                  <a:pt x="23417" y="90333"/>
                  <a:pt x="23717" y="89799"/>
                  <a:pt x="24084" y="89766"/>
                </a:cubicBezTo>
                <a:cubicBezTo>
                  <a:pt x="24096" y="89765"/>
                  <a:pt x="24108" y="89764"/>
                  <a:pt x="24121" y="89764"/>
                </a:cubicBezTo>
                <a:cubicBezTo>
                  <a:pt x="24468" y="89764"/>
                  <a:pt x="25149" y="90146"/>
                  <a:pt x="25490" y="90146"/>
                </a:cubicBezTo>
                <a:cubicBezTo>
                  <a:pt x="25526" y="90146"/>
                  <a:pt x="25558" y="90142"/>
                  <a:pt x="25585" y="90133"/>
                </a:cubicBezTo>
                <a:cubicBezTo>
                  <a:pt x="25852" y="90066"/>
                  <a:pt x="27053" y="89833"/>
                  <a:pt x="27487" y="89633"/>
                </a:cubicBezTo>
                <a:cubicBezTo>
                  <a:pt x="27954" y="89432"/>
                  <a:pt x="28821" y="87931"/>
                  <a:pt x="29154" y="87598"/>
                </a:cubicBezTo>
                <a:cubicBezTo>
                  <a:pt x="29488" y="87264"/>
                  <a:pt x="29888" y="85930"/>
                  <a:pt x="30122" y="85596"/>
                </a:cubicBezTo>
                <a:cubicBezTo>
                  <a:pt x="30355" y="85263"/>
                  <a:pt x="31156" y="85163"/>
                  <a:pt x="31589" y="85096"/>
                </a:cubicBezTo>
                <a:cubicBezTo>
                  <a:pt x="31990" y="84996"/>
                  <a:pt x="33791" y="84229"/>
                  <a:pt x="33958" y="84095"/>
                </a:cubicBezTo>
                <a:cubicBezTo>
                  <a:pt x="34110" y="83974"/>
                  <a:pt x="35975" y="83548"/>
                  <a:pt x="36535" y="83548"/>
                </a:cubicBezTo>
                <a:cubicBezTo>
                  <a:pt x="36590" y="83548"/>
                  <a:pt x="36633" y="83553"/>
                  <a:pt x="36660" y="83562"/>
                </a:cubicBezTo>
                <a:cubicBezTo>
                  <a:pt x="36910" y="83624"/>
                  <a:pt x="37426" y="84304"/>
                  <a:pt x="37626" y="84304"/>
                </a:cubicBezTo>
                <a:cubicBezTo>
                  <a:pt x="37639" y="84304"/>
                  <a:pt x="37650" y="84302"/>
                  <a:pt x="37660" y="84295"/>
                </a:cubicBezTo>
                <a:cubicBezTo>
                  <a:pt x="37827" y="84229"/>
                  <a:pt x="38928" y="83795"/>
                  <a:pt x="39295" y="83662"/>
                </a:cubicBezTo>
                <a:cubicBezTo>
                  <a:pt x="39345" y="83642"/>
                  <a:pt x="39399" y="83634"/>
                  <a:pt x="39455" y="83634"/>
                </a:cubicBezTo>
                <a:cubicBezTo>
                  <a:pt x="39890" y="83634"/>
                  <a:pt x="40482" y="84140"/>
                  <a:pt x="40629" y="84229"/>
                </a:cubicBezTo>
                <a:cubicBezTo>
                  <a:pt x="40829" y="84295"/>
                  <a:pt x="42164" y="85396"/>
                  <a:pt x="42164" y="85396"/>
                </a:cubicBezTo>
                <a:cubicBezTo>
                  <a:pt x="42164" y="85396"/>
                  <a:pt x="43354" y="85732"/>
                  <a:pt x="43574" y="85732"/>
                </a:cubicBezTo>
                <a:cubicBezTo>
                  <a:pt x="43584" y="85732"/>
                  <a:pt x="43592" y="85731"/>
                  <a:pt x="43598" y="85730"/>
                </a:cubicBezTo>
                <a:cubicBezTo>
                  <a:pt x="43731" y="85663"/>
                  <a:pt x="45533" y="85430"/>
                  <a:pt x="45900" y="85329"/>
                </a:cubicBezTo>
                <a:cubicBezTo>
                  <a:pt x="46267" y="85263"/>
                  <a:pt x="46500" y="84629"/>
                  <a:pt x="47000" y="84295"/>
                </a:cubicBezTo>
                <a:cubicBezTo>
                  <a:pt x="47501" y="83928"/>
                  <a:pt x="47934" y="83328"/>
                  <a:pt x="48168" y="82994"/>
                </a:cubicBezTo>
                <a:cubicBezTo>
                  <a:pt x="48435" y="82661"/>
                  <a:pt x="48768" y="82060"/>
                  <a:pt x="49169" y="81927"/>
                </a:cubicBezTo>
                <a:cubicBezTo>
                  <a:pt x="49602" y="81794"/>
                  <a:pt x="51037" y="81527"/>
                  <a:pt x="51337" y="81427"/>
                </a:cubicBezTo>
                <a:cubicBezTo>
                  <a:pt x="51637" y="81327"/>
                  <a:pt x="52438" y="81260"/>
                  <a:pt x="52938" y="81260"/>
                </a:cubicBezTo>
                <a:cubicBezTo>
                  <a:pt x="53438" y="81260"/>
                  <a:pt x="54172" y="80960"/>
                  <a:pt x="54606" y="80760"/>
                </a:cubicBezTo>
                <a:cubicBezTo>
                  <a:pt x="55006" y="80559"/>
                  <a:pt x="55306" y="80326"/>
                  <a:pt x="55507" y="80259"/>
                </a:cubicBezTo>
                <a:cubicBezTo>
                  <a:pt x="55529" y="80253"/>
                  <a:pt x="55557" y="80250"/>
                  <a:pt x="55591" y="80250"/>
                </a:cubicBezTo>
                <a:cubicBezTo>
                  <a:pt x="55813" y="80250"/>
                  <a:pt x="56268" y="80364"/>
                  <a:pt x="56698" y="80364"/>
                </a:cubicBezTo>
                <a:cubicBezTo>
                  <a:pt x="56906" y="80364"/>
                  <a:pt x="57107" y="80338"/>
                  <a:pt x="57274" y="80259"/>
                </a:cubicBezTo>
                <a:cubicBezTo>
                  <a:pt x="57808" y="80026"/>
                  <a:pt x="61111" y="79225"/>
                  <a:pt x="61111" y="79225"/>
                </a:cubicBezTo>
                <a:lnTo>
                  <a:pt x="61111" y="1570"/>
                </a:lnTo>
                <a:cubicBezTo>
                  <a:pt x="61111" y="1570"/>
                  <a:pt x="58842" y="335"/>
                  <a:pt x="58542" y="68"/>
                </a:cubicBezTo>
                <a:cubicBezTo>
                  <a:pt x="58487" y="20"/>
                  <a:pt x="58407" y="0"/>
                  <a:pt x="58313" y="0"/>
                </a:cubicBezTo>
                <a:close/>
              </a:path>
            </a:pathLst>
          </a:custGeom>
          <a:solidFill>
            <a:srgbClr val="FFFFFF"/>
          </a:solidFill>
          <a:ln>
            <a:noFill/>
          </a:ln>
          <a:effectLst>
            <a:outerShdw blurRad="57150" rotWithShape="0" algn="bl" dir="5400000" dist="19050">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57"/>
          <p:cNvSpPr txBox="1"/>
          <p:nvPr/>
        </p:nvSpPr>
        <p:spPr>
          <a:xfrm>
            <a:off x="4031401" y="3414988"/>
            <a:ext cx="385500" cy="132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Roboto"/>
                <a:ea typeface="Roboto"/>
                <a:cs typeface="Roboto"/>
                <a:sym typeface="Roboto"/>
              </a:rPr>
              <a:t>25</a:t>
            </a:r>
            <a:endParaRPr>
              <a:solidFill>
                <a:schemeClr val="dk1"/>
              </a:solidFill>
              <a:latin typeface="Roboto"/>
              <a:ea typeface="Roboto"/>
              <a:cs typeface="Roboto"/>
              <a:sym typeface="Roboto"/>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22" name="Shape 3522"/>
        <p:cNvGrpSpPr/>
        <p:nvPr/>
      </p:nvGrpSpPr>
      <p:grpSpPr>
        <a:xfrm>
          <a:off x="0" y="0"/>
          <a:ext cx="0" cy="0"/>
          <a:chOff x="0" y="0"/>
          <a:chExt cx="0" cy="0"/>
        </a:xfrm>
      </p:grpSpPr>
      <p:sp>
        <p:nvSpPr>
          <p:cNvPr id="3523" name="Google Shape;3523;p58"/>
          <p:cNvSpPr/>
          <p:nvPr/>
        </p:nvSpPr>
        <p:spPr>
          <a:xfrm rot="5400000">
            <a:off x="1427255" y="1124319"/>
            <a:ext cx="2183535" cy="3365347"/>
          </a:xfrm>
          <a:custGeom>
            <a:rect b="b" l="l" r="r" t="t"/>
            <a:pathLst>
              <a:path extrusionOk="0" h="69514" w="48835">
                <a:moveTo>
                  <a:pt x="7620" y="0"/>
                </a:moveTo>
                <a:cubicBezTo>
                  <a:pt x="7391" y="0"/>
                  <a:pt x="7188" y="27"/>
                  <a:pt x="7005" y="63"/>
                </a:cubicBezTo>
                <a:cubicBezTo>
                  <a:pt x="6672" y="97"/>
                  <a:pt x="5504" y="1197"/>
                  <a:pt x="5170" y="1264"/>
                </a:cubicBezTo>
                <a:cubicBezTo>
                  <a:pt x="5107" y="1278"/>
                  <a:pt x="5057" y="1283"/>
                  <a:pt x="5015" y="1283"/>
                </a:cubicBezTo>
                <a:cubicBezTo>
                  <a:pt x="4899" y="1283"/>
                  <a:pt x="4841" y="1245"/>
                  <a:pt x="4726" y="1245"/>
                </a:cubicBezTo>
                <a:cubicBezTo>
                  <a:pt x="4684" y="1245"/>
                  <a:pt x="4634" y="1250"/>
                  <a:pt x="4570" y="1264"/>
                </a:cubicBezTo>
                <a:cubicBezTo>
                  <a:pt x="4303" y="1364"/>
                  <a:pt x="2969" y="1398"/>
                  <a:pt x="2635" y="1531"/>
                </a:cubicBezTo>
                <a:cubicBezTo>
                  <a:pt x="2600" y="1542"/>
                  <a:pt x="2561" y="1546"/>
                  <a:pt x="2518" y="1546"/>
                </a:cubicBezTo>
                <a:cubicBezTo>
                  <a:pt x="2197" y="1546"/>
                  <a:pt x="1686" y="1282"/>
                  <a:pt x="1447" y="1282"/>
                </a:cubicBezTo>
                <a:cubicBezTo>
                  <a:pt x="1416" y="1282"/>
                  <a:pt x="1389" y="1287"/>
                  <a:pt x="1368" y="1298"/>
                </a:cubicBezTo>
                <a:cubicBezTo>
                  <a:pt x="1168" y="1431"/>
                  <a:pt x="0" y="3299"/>
                  <a:pt x="0" y="3299"/>
                </a:cubicBezTo>
                <a:lnTo>
                  <a:pt x="0" y="69513"/>
                </a:lnTo>
                <a:lnTo>
                  <a:pt x="48835" y="69513"/>
                </a:lnTo>
                <a:lnTo>
                  <a:pt x="48835" y="13306"/>
                </a:lnTo>
                <a:cubicBezTo>
                  <a:pt x="48835" y="13306"/>
                  <a:pt x="48068" y="13039"/>
                  <a:pt x="47901" y="12906"/>
                </a:cubicBezTo>
                <a:cubicBezTo>
                  <a:pt x="47736" y="12741"/>
                  <a:pt x="47539" y="11304"/>
                  <a:pt x="47341" y="11304"/>
                </a:cubicBezTo>
                <a:cubicBezTo>
                  <a:pt x="47338" y="11304"/>
                  <a:pt x="47336" y="11304"/>
                  <a:pt x="47334" y="11305"/>
                </a:cubicBezTo>
                <a:cubicBezTo>
                  <a:pt x="47247" y="11330"/>
                  <a:pt x="47076" y="11350"/>
                  <a:pt x="46879" y="11350"/>
                </a:cubicBezTo>
                <a:cubicBezTo>
                  <a:pt x="46548" y="11350"/>
                  <a:pt x="46142" y="11293"/>
                  <a:pt x="45933" y="11105"/>
                </a:cubicBezTo>
                <a:cubicBezTo>
                  <a:pt x="45599" y="10871"/>
                  <a:pt x="45266" y="10404"/>
                  <a:pt x="44999" y="10104"/>
                </a:cubicBezTo>
                <a:cubicBezTo>
                  <a:pt x="44699" y="9870"/>
                  <a:pt x="43998" y="8036"/>
                  <a:pt x="43831" y="7869"/>
                </a:cubicBezTo>
                <a:cubicBezTo>
                  <a:pt x="43793" y="7830"/>
                  <a:pt x="43719" y="7813"/>
                  <a:pt x="43624" y="7813"/>
                </a:cubicBezTo>
                <a:cubicBezTo>
                  <a:pt x="43311" y="7813"/>
                  <a:pt x="42763" y="7998"/>
                  <a:pt x="42430" y="8202"/>
                </a:cubicBezTo>
                <a:cubicBezTo>
                  <a:pt x="42362" y="8242"/>
                  <a:pt x="42295" y="8260"/>
                  <a:pt x="42227" y="8260"/>
                </a:cubicBezTo>
                <a:cubicBezTo>
                  <a:pt x="41899" y="8260"/>
                  <a:pt x="41567" y="7845"/>
                  <a:pt x="41096" y="7569"/>
                </a:cubicBezTo>
                <a:cubicBezTo>
                  <a:pt x="40562" y="7235"/>
                  <a:pt x="39929" y="6535"/>
                  <a:pt x="39829" y="6401"/>
                </a:cubicBezTo>
                <a:cubicBezTo>
                  <a:pt x="39695" y="6268"/>
                  <a:pt x="39695" y="5701"/>
                  <a:pt x="39595" y="5567"/>
                </a:cubicBezTo>
                <a:cubicBezTo>
                  <a:pt x="39528" y="5434"/>
                  <a:pt x="39061" y="4767"/>
                  <a:pt x="38861" y="4700"/>
                </a:cubicBezTo>
                <a:cubicBezTo>
                  <a:pt x="38813" y="4676"/>
                  <a:pt x="38742" y="4667"/>
                  <a:pt x="38660" y="4667"/>
                </a:cubicBezTo>
                <a:cubicBezTo>
                  <a:pt x="38463" y="4667"/>
                  <a:pt x="38197" y="4716"/>
                  <a:pt x="37992" y="4716"/>
                </a:cubicBezTo>
                <a:cubicBezTo>
                  <a:pt x="37930" y="4716"/>
                  <a:pt x="37874" y="4712"/>
                  <a:pt x="37827" y="4700"/>
                </a:cubicBezTo>
                <a:cubicBezTo>
                  <a:pt x="37527" y="4600"/>
                  <a:pt x="37093" y="3633"/>
                  <a:pt x="36927" y="3366"/>
                </a:cubicBezTo>
                <a:cubicBezTo>
                  <a:pt x="36726" y="3099"/>
                  <a:pt x="35392" y="1298"/>
                  <a:pt x="34992" y="1131"/>
                </a:cubicBezTo>
                <a:cubicBezTo>
                  <a:pt x="34889" y="1091"/>
                  <a:pt x="34759" y="1076"/>
                  <a:pt x="34613" y="1076"/>
                </a:cubicBezTo>
                <a:cubicBezTo>
                  <a:pt x="34148" y="1076"/>
                  <a:pt x="33522" y="1231"/>
                  <a:pt x="33090" y="1231"/>
                </a:cubicBezTo>
                <a:cubicBezTo>
                  <a:pt x="32523" y="1231"/>
                  <a:pt x="32156" y="1598"/>
                  <a:pt x="31556" y="1931"/>
                </a:cubicBezTo>
                <a:cubicBezTo>
                  <a:pt x="31249" y="2094"/>
                  <a:pt x="30816" y="2119"/>
                  <a:pt x="30467" y="2119"/>
                </a:cubicBezTo>
                <a:cubicBezTo>
                  <a:pt x="30304" y="2119"/>
                  <a:pt x="30160" y="2114"/>
                  <a:pt x="30055" y="2114"/>
                </a:cubicBezTo>
                <a:cubicBezTo>
                  <a:pt x="29968" y="2114"/>
                  <a:pt x="29909" y="2118"/>
                  <a:pt x="29888" y="2131"/>
                </a:cubicBezTo>
                <a:cubicBezTo>
                  <a:pt x="29876" y="2141"/>
                  <a:pt x="29858" y="2145"/>
                  <a:pt x="29835" y="2145"/>
                </a:cubicBezTo>
                <a:cubicBezTo>
                  <a:pt x="29615" y="2145"/>
                  <a:pt x="28941" y="1763"/>
                  <a:pt x="28621" y="1763"/>
                </a:cubicBezTo>
                <a:cubicBezTo>
                  <a:pt x="28609" y="1763"/>
                  <a:pt x="28598" y="1763"/>
                  <a:pt x="28587" y="1765"/>
                </a:cubicBezTo>
                <a:cubicBezTo>
                  <a:pt x="28254" y="1765"/>
                  <a:pt x="27420" y="1264"/>
                  <a:pt x="27253" y="1264"/>
                </a:cubicBezTo>
                <a:cubicBezTo>
                  <a:pt x="27086" y="1264"/>
                  <a:pt x="26586" y="1698"/>
                  <a:pt x="26386" y="1765"/>
                </a:cubicBezTo>
                <a:cubicBezTo>
                  <a:pt x="26185" y="1865"/>
                  <a:pt x="25452" y="2031"/>
                  <a:pt x="24885" y="2131"/>
                </a:cubicBezTo>
                <a:cubicBezTo>
                  <a:pt x="24584" y="2198"/>
                  <a:pt x="24359" y="2232"/>
                  <a:pt x="24122" y="2232"/>
                </a:cubicBezTo>
                <a:cubicBezTo>
                  <a:pt x="23884" y="2232"/>
                  <a:pt x="23634" y="2198"/>
                  <a:pt x="23283" y="2131"/>
                </a:cubicBezTo>
                <a:cubicBezTo>
                  <a:pt x="23012" y="2086"/>
                  <a:pt x="22592" y="2068"/>
                  <a:pt x="22190" y="2068"/>
                </a:cubicBezTo>
                <a:cubicBezTo>
                  <a:pt x="21703" y="2068"/>
                  <a:pt x="21243" y="2095"/>
                  <a:pt x="21115" y="2131"/>
                </a:cubicBezTo>
                <a:cubicBezTo>
                  <a:pt x="20915" y="2232"/>
                  <a:pt x="20114" y="2899"/>
                  <a:pt x="19948" y="2965"/>
                </a:cubicBezTo>
                <a:cubicBezTo>
                  <a:pt x="19814" y="3099"/>
                  <a:pt x="19381" y="3766"/>
                  <a:pt x="19047" y="4066"/>
                </a:cubicBezTo>
                <a:cubicBezTo>
                  <a:pt x="18713" y="4366"/>
                  <a:pt x="18180" y="4233"/>
                  <a:pt x="17913" y="4300"/>
                </a:cubicBezTo>
                <a:cubicBezTo>
                  <a:pt x="17896" y="4304"/>
                  <a:pt x="17877" y="4307"/>
                  <a:pt x="17856" y="4307"/>
                </a:cubicBezTo>
                <a:cubicBezTo>
                  <a:pt x="17582" y="4307"/>
                  <a:pt x="16960" y="3928"/>
                  <a:pt x="16712" y="3866"/>
                </a:cubicBezTo>
                <a:cubicBezTo>
                  <a:pt x="16479" y="3799"/>
                  <a:pt x="15911" y="3232"/>
                  <a:pt x="15578" y="3065"/>
                </a:cubicBezTo>
                <a:cubicBezTo>
                  <a:pt x="15269" y="2911"/>
                  <a:pt x="15018" y="2728"/>
                  <a:pt x="14744" y="2728"/>
                </a:cubicBezTo>
                <a:cubicBezTo>
                  <a:pt x="14722" y="2728"/>
                  <a:pt x="14700" y="2729"/>
                  <a:pt x="14677" y="2732"/>
                </a:cubicBezTo>
                <a:cubicBezTo>
                  <a:pt x="14643" y="2736"/>
                  <a:pt x="14602" y="2737"/>
                  <a:pt x="14555" y="2737"/>
                </a:cubicBezTo>
                <a:cubicBezTo>
                  <a:pt x="14279" y="2737"/>
                  <a:pt x="13821" y="2680"/>
                  <a:pt x="13570" y="2680"/>
                </a:cubicBezTo>
                <a:cubicBezTo>
                  <a:pt x="13494" y="2680"/>
                  <a:pt x="13437" y="2685"/>
                  <a:pt x="13410" y="2699"/>
                </a:cubicBezTo>
                <a:cubicBezTo>
                  <a:pt x="13310" y="2732"/>
                  <a:pt x="12743" y="3065"/>
                  <a:pt x="12476" y="3266"/>
                </a:cubicBezTo>
                <a:cubicBezTo>
                  <a:pt x="12447" y="3285"/>
                  <a:pt x="12416" y="3294"/>
                  <a:pt x="12384" y="3294"/>
                </a:cubicBezTo>
                <a:cubicBezTo>
                  <a:pt x="12077" y="3294"/>
                  <a:pt x="11629" y="2509"/>
                  <a:pt x="11508" y="2298"/>
                </a:cubicBezTo>
                <a:cubicBezTo>
                  <a:pt x="11342" y="2098"/>
                  <a:pt x="11175" y="1298"/>
                  <a:pt x="10741" y="1031"/>
                </a:cubicBezTo>
                <a:cubicBezTo>
                  <a:pt x="10341" y="764"/>
                  <a:pt x="8740" y="130"/>
                  <a:pt x="8239" y="63"/>
                </a:cubicBezTo>
                <a:cubicBezTo>
                  <a:pt x="8013" y="18"/>
                  <a:pt x="7808" y="0"/>
                  <a:pt x="7620" y="0"/>
                </a:cubicBezTo>
                <a:close/>
              </a:path>
            </a:pathLst>
          </a:custGeom>
          <a:solidFill>
            <a:schemeClr val="lt1"/>
          </a:solidFill>
          <a:ln>
            <a:noFill/>
          </a:ln>
          <a:effectLst>
            <a:outerShdw blurRad="57150" rotWithShape="0" algn="bl" dir="5460000" dist="19050">
              <a:srgbClr val="000000">
                <a:alpha val="28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58"/>
          <p:cNvSpPr/>
          <p:nvPr/>
        </p:nvSpPr>
        <p:spPr>
          <a:xfrm>
            <a:off x="5037200" y="1708650"/>
            <a:ext cx="3084600" cy="2183400"/>
          </a:xfrm>
          <a:prstGeom prst="roundRect">
            <a:avLst>
              <a:gd fmla="val 388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58"/>
          <p:cNvSpPr txBox="1"/>
          <p:nvPr>
            <p:ph type="title"/>
          </p:nvPr>
        </p:nvSpPr>
        <p:spPr>
          <a:xfrm>
            <a:off x="713250" y="539500"/>
            <a:ext cx="7717500" cy="574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Guy Fawkes Night</a:t>
            </a:r>
            <a:endParaRPr/>
          </a:p>
        </p:txBody>
      </p:sp>
      <p:sp>
        <p:nvSpPr>
          <p:cNvPr id="3526" name="Google Shape;3526;p58"/>
          <p:cNvSpPr txBox="1"/>
          <p:nvPr/>
        </p:nvSpPr>
        <p:spPr>
          <a:xfrm>
            <a:off x="1063319" y="2881762"/>
            <a:ext cx="2688900" cy="893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Roboto"/>
                <a:ea typeface="Roboto"/>
                <a:cs typeface="Roboto"/>
                <a:sym typeface="Roboto"/>
              </a:rPr>
              <a:t>You can replace the image on the screen with your own work. Just right-click on it and select “Replace image”</a:t>
            </a:r>
            <a:endParaRPr>
              <a:solidFill>
                <a:schemeClr val="dk1"/>
              </a:solidFill>
              <a:latin typeface="Roboto"/>
              <a:ea typeface="Roboto"/>
              <a:cs typeface="Roboto"/>
              <a:sym typeface="Roboto"/>
            </a:endParaRPr>
          </a:p>
        </p:txBody>
      </p:sp>
      <p:sp>
        <p:nvSpPr>
          <p:cNvPr id="3527" name="Google Shape;3527;p58"/>
          <p:cNvSpPr txBox="1"/>
          <p:nvPr>
            <p:ph idx="4294967295" type="body"/>
          </p:nvPr>
        </p:nvSpPr>
        <p:spPr>
          <a:xfrm>
            <a:off x="1063313" y="2232136"/>
            <a:ext cx="2688900" cy="485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400"/>
              <a:t>Venus has a beautiful name and</a:t>
            </a:r>
            <a:r>
              <a:rPr lang="en"/>
              <a:t> high temperatures</a:t>
            </a:r>
            <a:endParaRPr sz="1400"/>
          </a:p>
        </p:txBody>
      </p:sp>
      <p:sp>
        <p:nvSpPr>
          <p:cNvPr id="3528" name="Google Shape;3528;p58"/>
          <p:cNvSpPr/>
          <p:nvPr/>
        </p:nvSpPr>
        <p:spPr>
          <a:xfrm>
            <a:off x="1063313" y="1838524"/>
            <a:ext cx="2688900" cy="393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200">
                <a:solidFill>
                  <a:schemeClr val="dk1"/>
                </a:solidFill>
                <a:latin typeface="Roboto"/>
                <a:ea typeface="Roboto"/>
                <a:cs typeface="Roboto"/>
                <a:sym typeface="Roboto"/>
              </a:rPr>
              <a:t>5th of November</a:t>
            </a:r>
            <a:endParaRPr b="1" sz="2200">
              <a:solidFill>
                <a:schemeClr val="dk1"/>
              </a:solidFill>
              <a:latin typeface="Roboto"/>
              <a:ea typeface="Roboto"/>
              <a:cs typeface="Roboto"/>
              <a:sym typeface="Roboto"/>
            </a:endParaRPr>
          </a:p>
        </p:txBody>
      </p:sp>
      <p:pic>
        <p:nvPicPr>
          <p:cNvPr id="3529" name="Google Shape;3529;p58"/>
          <p:cNvPicPr preferRelativeResize="0"/>
          <p:nvPr/>
        </p:nvPicPr>
        <p:blipFill rotWithShape="1">
          <a:blip r:embed="rId3">
            <a:alphaModFix/>
          </a:blip>
          <a:srcRect b="7278" l="0" r="0" t="7287"/>
          <a:stretch/>
        </p:blipFill>
        <p:spPr>
          <a:xfrm>
            <a:off x="5235050" y="1902952"/>
            <a:ext cx="2688901" cy="1533350"/>
          </a:xfrm>
          <a:prstGeom prst="rect">
            <a:avLst/>
          </a:prstGeom>
          <a:noFill/>
          <a:ln>
            <a:noFill/>
          </a:ln>
        </p:spPr>
      </p:pic>
      <p:grpSp>
        <p:nvGrpSpPr>
          <p:cNvPr id="3530" name="Google Shape;3530;p58"/>
          <p:cNvGrpSpPr/>
          <p:nvPr/>
        </p:nvGrpSpPr>
        <p:grpSpPr>
          <a:xfrm>
            <a:off x="5225750" y="2374400"/>
            <a:ext cx="2707500" cy="1330200"/>
            <a:chOff x="4792025" y="2223300"/>
            <a:chExt cx="2707500" cy="1330200"/>
          </a:xfrm>
        </p:grpSpPr>
        <p:grpSp>
          <p:nvGrpSpPr>
            <p:cNvPr id="3531" name="Google Shape;3531;p58"/>
            <p:cNvGrpSpPr/>
            <p:nvPr/>
          </p:nvGrpSpPr>
          <p:grpSpPr>
            <a:xfrm>
              <a:off x="5788025" y="2223300"/>
              <a:ext cx="696900" cy="696900"/>
              <a:chOff x="3352950" y="2121875"/>
              <a:chExt cx="696900" cy="696900"/>
            </a:xfrm>
          </p:grpSpPr>
          <p:sp>
            <p:nvSpPr>
              <p:cNvPr id="3532" name="Google Shape;3532;p58"/>
              <p:cNvSpPr/>
              <p:nvPr/>
            </p:nvSpPr>
            <p:spPr>
              <a:xfrm>
                <a:off x="3352950" y="2121875"/>
                <a:ext cx="696900" cy="696900"/>
              </a:xfrm>
              <a:prstGeom prst="ellipse">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58"/>
              <p:cNvSpPr/>
              <p:nvPr/>
            </p:nvSpPr>
            <p:spPr>
              <a:xfrm rot="5400000">
                <a:off x="3564300" y="2388575"/>
                <a:ext cx="274200" cy="163500"/>
              </a:xfrm>
              <a:prstGeom prst="triangle">
                <a:avLst>
                  <a:gd fmla="val 50000" name="adj"/>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3534" name="Google Shape;3534;p58"/>
            <p:cNvCxnSpPr/>
            <p:nvPr/>
          </p:nvCxnSpPr>
          <p:spPr>
            <a:xfrm>
              <a:off x="4792025" y="3510900"/>
              <a:ext cx="2707500" cy="0"/>
            </a:xfrm>
            <a:prstGeom prst="straightConnector1">
              <a:avLst/>
            </a:prstGeom>
            <a:noFill/>
            <a:ln cap="flat" cmpd="sng" w="19050">
              <a:solidFill>
                <a:schemeClr val="lt2"/>
              </a:solidFill>
              <a:prstDash val="solid"/>
              <a:round/>
              <a:headEnd len="med" w="med" type="none"/>
              <a:tailEnd len="med" w="med" type="none"/>
            </a:ln>
          </p:spPr>
        </p:cxnSp>
        <p:sp>
          <p:nvSpPr>
            <p:cNvPr id="3535" name="Google Shape;3535;p58"/>
            <p:cNvSpPr/>
            <p:nvPr/>
          </p:nvSpPr>
          <p:spPr>
            <a:xfrm>
              <a:off x="5038400" y="3468300"/>
              <a:ext cx="85200" cy="852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39" name="Shape 3539"/>
        <p:cNvGrpSpPr/>
        <p:nvPr/>
      </p:nvGrpSpPr>
      <p:grpSpPr>
        <a:xfrm>
          <a:off x="0" y="0"/>
          <a:ext cx="0" cy="0"/>
          <a:chOff x="0" y="0"/>
          <a:chExt cx="0" cy="0"/>
        </a:xfrm>
      </p:grpSpPr>
      <p:sp>
        <p:nvSpPr>
          <p:cNvPr id="3540" name="Google Shape;3540;p59"/>
          <p:cNvSpPr txBox="1"/>
          <p:nvPr>
            <p:ph idx="1" type="subTitle"/>
          </p:nvPr>
        </p:nvSpPr>
        <p:spPr>
          <a:xfrm>
            <a:off x="1510607" y="2127450"/>
            <a:ext cx="2938800" cy="1807200"/>
          </a:xfrm>
          <a:prstGeom prst="rect">
            <a:avLst/>
          </a:prstGeom>
        </p:spPr>
        <p:txBody>
          <a:bodyPr anchorCtr="0" anchor="t" bIns="91425" lIns="91425" spcFirstLastPara="1" rIns="91425" wrap="square" tIns="91425">
            <a:noAutofit/>
          </a:bodyPr>
          <a:lstStyle/>
          <a:p>
            <a:pPr indent="-180340" lvl="0" marL="228600" rtl="0" algn="l">
              <a:spcBef>
                <a:spcPts val="0"/>
              </a:spcBef>
              <a:spcAft>
                <a:spcPts val="0"/>
              </a:spcAft>
              <a:buSzPts val="1400"/>
              <a:buChar char="●"/>
            </a:pPr>
            <a:r>
              <a:rPr lang="en"/>
              <a:t>Order from the bar and not from your table</a:t>
            </a:r>
            <a:endParaRPr/>
          </a:p>
          <a:p>
            <a:pPr indent="-180340" lvl="0" marL="228600" rtl="0" algn="l">
              <a:spcBef>
                <a:spcPts val="1000"/>
              </a:spcBef>
              <a:spcAft>
                <a:spcPts val="0"/>
              </a:spcAft>
              <a:buSzPts val="1400"/>
              <a:buChar char="●"/>
            </a:pPr>
            <a:r>
              <a:rPr lang="en"/>
              <a:t>When ordering beer, be specific</a:t>
            </a:r>
            <a:endParaRPr/>
          </a:p>
          <a:p>
            <a:pPr indent="-180340" lvl="0" marL="228600" rtl="0" algn="l">
              <a:spcBef>
                <a:spcPts val="1000"/>
              </a:spcBef>
              <a:spcAft>
                <a:spcPts val="0"/>
              </a:spcAft>
              <a:buSzPts val="1400"/>
              <a:buChar char="●"/>
            </a:pPr>
            <a:r>
              <a:rPr lang="en"/>
              <a:t>Only take cash for payment</a:t>
            </a:r>
            <a:endParaRPr/>
          </a:p>
          <a:p>
            <a:pPr indent="-180340" lvl="0" marL="228600" rtl="0" algn="l">
              <a:spcBef>
                <a:spcPts val="1000"/>
              </a:spcBef>
              <a:spcAft>
                <a:spcPts val="1000"/>
              </a:spcAft>
              <a:buSzPts val="1400"/>
              <a:buChar char="●"/>
            </a:pPr>
            <a:r>
              <a:rPr lang="en"/>
              <a:t>Experience the pub tour</a:t>
            </a:r>
            <a:endParaRPr/>
          </a:p>
        </p:txBody>
      </p:sp>
      <p:sp>
        <p:nvSpPr>
          <p:cNvPr id="3541" name="Google Shape;3541;p59"/>
          <p:cNvSpPr txBox="1"/>
          <p:nvPr>
            <p:ph idx="2" type="subTitle"/>
          </p:nvPr>
        </p:nvSpPr>
        <p:spPr>
          <a:xfrm>
            <a:off x="5464207" y="2127450"/>
            <a:ext cx="2938800" cy="1807200"/>
          </a:xfrm>
          <a:prstGeom prst="rect">
            <a:avLst/>
          </a:prstGeom>
        </p:spPr>
        <p:txBody>
          <a:bodyPr anchorCtr="0" anchor="t" bIns="91425" lIns="91425" spcFirstLastPara="1" rIns="91425" wrap="square" tIns="91425">
            <a:noAutofit/>
          </a:bodyPr>
          <a:lstStyle/>
          <a:p>
            <a:pPr indent="-180340" lvl="0" marL="228600" rtl="0" algn="l">
              <a:spcBef>
                <a:spcPts val="0"/>
              </a:spcBef>
              <a:spcAft>
                <a:spcPts val="0"/>
              </a:spcAft>
              <a:buSzPts val="1400"/>
              <a:buChar char="●"/>
            </a:pPr>
            <a:r>
              <a:rPr lang="en"/>
              <a:t>One should get the order of everybody in a group</a:t>
            </a:r>
            <a:endParaRPr/>
          </a:p>
          <a:p>
            <a:pPr indent="-180340" lvl="0" marL="228600" rtl="0" algn="l">
              <a:spcBef>
                <a:spcPts val="1000"/>
              </a:spcBef>
              <a:spcAft>
                <a:spcPts val="0"/>
              </a:spcAft>
              <a:buSzPts val="1400"/>
              <a:buChar char="●"/>
            </a:pPr>
            <a:r>
              <a:rPr lang="en"/>
              <a:t>Give tip to your server</a:t>
            </a:r>
            <a:endParaRPr/>
          </a:p>
          <a:p>
            <a:pPr indent="-180340" lvl="0" marL="228600" rtl="0" algn="l">
              <a:spcBef>
                <a:spcPts val="1000"/>
              </a:spcBef>
              <a:spcAft>
                <a:spcPts val="0"/>
              </a:spcAft>
              <a:buSzPts val="1400"/>
              <a:buChar char="●"/>
            </a:pPr>
            <a:r>
              <a:rPr lang="en"/>
              <a:t>Next round should be on you</a:t>
            </a:r>
            <a:endParaRPr/>
          </a:p>
          <a:p>
            <a:pPr indent="-180340" lvl="0" marL="228600" rtl="0" algn="l">
              <a:spcBef>
                <a:spcPts val="1000"/>
              </a:spcBef>
              <a:spcAft>
                <a:spcPts val="1000"/>
              </a:spcAft>
              <a:buSzPts val="1400"/>
              <a:buChar char="●"/>
            </a:pPr>
            <a:r>
              <a:rPr lang="en"/>
              <a:t>One bell means last order</a:t>
            </a:r>
            <a:endParaRPr/>
          </a:p>
        </p:txBody>
      </p:sp>
      <p:sp>
        <p:nvSpPr>
          <p:cNvPr id="3542" name="Google Shape;3542;p59"/>
          <p:cNvSpPr txBox="1"/>
          <p:nvPr>
            <p:ph type="title"/>
          </p:nvPr>
        </p:nvSpPr>
        <p:spPr>
          <a:xfrm>
            <a:off x="713250" y="539500"/>
            <a:ext cx="7717500" cy="574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Pub culture</a:t>
            </a:r>
            <a:endParaRPr/>
          </a:p>
        </p:txBody>
      </p:sp>
      <p:sp>
        <p:nvSpPr>
          <p:cNvPr id="3543" name="Google Shape;3543;p59"/>
          <p:cNvSpPr/>
          <p:nvPr/>
        </p:nvSpPr>
        <p:spPr>
          <a:xfrm>
            <a:off x="740993" y="1881149"/>
            <a:ext cx="617221" cy="919898"/>
          </a:xfrm>
          <a:custGeom>
            <a:rect b="b" l="l" r="r" t="t"/>
            <a:pathLst>
              <a:path extrusionOk="0" h="91079" w="61111">
                <a:moveTo>
                  <a:pt x="58313" y="0"/>
                </a:moveTo>
                <a:cubicBezTo>
                  <a:pt x="57951" y="0"/>
                  <a:pt x="57372" y="289"/>
                  <a:pt x="57108" y="369"/>
                </a:cubicBezTo>
                <a:cubicBezTo>
                  <a:pt x="56707" y="435"/>
                  <a:pt x="56274" y="535"/>
                  <a:pt x="55940" y="669"/>
                </a:cubicBezTo>
                <a:cubicBezTo>
                  <a:pt x="55896" y="680"/>
                  <a:pt x="55850" y="685"/>
                  <a:pt x="55803" y="685"/>
                </a:cubicBezTo>
                <a:cubicBezTo>
                  <a:pt x="55418" y="685"/>
                  <a:pt x="54936" y="358"/>
                  <a:pt x="54639" y="269"/>
                </a:cubicBezTo>
                <a:cubicBezTo>
                  <a:pt x="54397" y="215"/>
                  <a:pt x="53656" y="74"/>
                  <a:pt x="53151" y="74"/>
                </a:cubicBezTo>
                <a:cubicBezTo>
                  <a:pt x="53030" y="74"/>
                  <a:pt x="52922" y="82"/>
                  <a:pt x="52838" y="102"/>
                </a:cubicBezTo>
                <a:cubicBezTo>
                  <a:pt x="52603" y="180"/>
                  <a:pt x="51968" y="212"/>
                  <a:pt x="51362" y="212"/>
                </a:cubicBezTo>
                <a:cubicBezTo>
                  <a:pt x="50933" y="212"/>
                  <a:pt x="50518" y="196"/>
                  <a:pt x="50269" y="169"/>
                </a:cubicBezTo>
                <a:cubicBezTo>
                  <a:pt x="50150" y="150"/>
                  <a:pt x="50040" y="141"/>
                  <a:pt x="49938" y="141"/>
                </a:cubicBezTo>
                <a:cubicBezTo>
                  <a:pt x="49499" y="141"/>
                  <a:pt x="49206" y="294"/>
                  <a:pt x="48935" y="402"/>
                </a:cubicBezTo>
                <a:cubicBezTo>
                  <a:pt x="48602" y="535"/>
                  <a:pt x="48001" y="1069"/>
                  <a:pt x="47801" y="1236"/>
                </a:cubicBezTo>
                <a:cubicBezTo>
                  <a:pt x="47630" y="1378"/>
                  <a:pt x="46854" y="1738"/>
                  <a:pt x="46339" y="1738"/>
                </a:cubicBezTo>
                <a:cubicBezTo>
                  <a:pt x="46250" y="1738"/>
                  <a:pt x="46169" y="1728"/>
                  <a:pt x="46100" y="1703"/>
                </a:cubicBezTo>
                <a:cubicBezTo>
                  <a:pt x="46031" y="1678"/>
                  <a:pt x="45949" y="1668"/>
                  <a:pt x="45858" y="1668"/>
                </a:cubicBezTo>
                <a:cubicBezTo>
                  <a:pt x="45328" y="1668"/>
                  <a:pt x="44498" y="2033"/>
                  <a:pt x="44299" y="2203"/>
                </a:cubicBezTo>
                <a:cubicBezTo>
                  <a:pt x="44065" y="2403"/>
                  <a:pt x="43331" y="3004"/>
                  <a:pt x="43031" y="3204"/>
                </a:cubicBezTo>
                <a:cubicBezTo>
                  <a:pt x="42764" y="3404"/>
                  <a:pt x="42497" y="3938"/>
                  <a:pt x="42264" y="4038"/>
                </a:cubicBezTo>
                <a:cubicBezTo>
                  <a:pt x="41997" y="4105"/>
                  <a:pt x="40162" y="4538"/>
                  <a:pt x="39895" y="4738"/>
                </a:cubicBezTo>
                <a:cubicBezTo>
                  <a:pt x="39595" y="4939"/>
                  <a:pt x="39095" y="5706"/>
                  <a:pt x="38761" y="6006"/>
                </a:cubicBezTo>
                <a:cubicBezTo>
                  <a:pt x="38394" y="6240"/>
                  <a:pt x="37093" y="6273"/>
                  <a:pt x="36760" y="6540"/>
                </a:cubicBezTo>
                <a:cubicBezTo>
                  <a:pt x="36360" y="6773"/>
                  <a:pt x="34992" y="7440"/>
                  <a:pt x="34992" y="7440"/>
                </a:cubicBezTo>
                <a:cubicBezTo>
                  <a:pt x="34992" y="7440"/>
                  <a:pt x="34961" y="8580"/>
                  <a:pt x="34840" y="8580"/>
                </a:cubicBezTo>
                <a:cubicBezTo>
                  <a:pt x="34835" y="8580"/>
                  <a:pt x="34830" y="8578"/>
                  <a:pt x="34825" y="8575"/>
                </a:cubicBezTo>
                <a:cubicBezTo>
                  <a:pt x="34692" y="8508"/>
                  <a:pt x="33691" y="7674"/>
                  <a:pt x="33357" y="7507"/>
                </a:cubicBezTo>
                <a:cubicBezTo>
                  <a:pt x="33298" y="7477"/>
                  <a:pt x="33187" y="7465"/>
                  <a:pt x="33043" y="7465"/>
                </a:cubicBezTo>
                <a:cubicBezTo>
                  <a:pt x="32378" y="7465"/>
                  <a:pt x="31014" y="7737"/>
                  <a:pt x="30822" y="7874"/>
                </a:cubicBezTo>
                <a:cubicBezTo>
                  <a:pt x="30622" y="8041"/>
                  <a:pt x="29521" y="8841"/>
                  <a:pt x="29421" y="8941"/>
                </a:cubicBezTo>
                <a:cubicBezTo>
                  <a:pt x="29288" y="9075"/>
                  <a:pt x="28554" y="9408"/>
                  <a:pt x="28354" y="9542"/>
                </a:cubicBezTo>
                <a:cubicBezTo>
                  <a:pt x="28220" y="9709"/>
                  <a:pt x="26986" y="10076"/>
                  <a:pt x="26986" y="10443"/>
                </a:cubicBezTo>
                <a:cubicBezTo>
                  <a:pt x="26986" y="10843"/>
                  <a:pt x="26352" y="11343"/>
                  <a:pt x="26252" y="11577"/>
                </a:cubicBezTo>
                <a:cubicBezTo>
                  <a:pt x="26086" y="11844"/>
                  <a:pt x="25318" y="12010"/>
                  <a:pt x="24918" y="12210"/>
                </a:cubicBezTo>
                <a:cubicBezTo>
                  <a:pt x="24484" y="12411"/>
                  <a:pt x="23751" y="13044"/>
                  <a:pt x="23317" y="13211"/>
                </a:cubicBezTo>
                <a:cubicBezTo>
                  <a:pt x="23225" y="13249"/>
                  <a:pt x="23107" y="13263"/>
                  <a:pt x="22976" y="13263"/>
                </a:cubicBezTo>
                <a:cubicBezTo>
                  <a:pt x="22647" y="13263"/>
                  <a:pt x="22236" y="13176"/>
                  <a:pt x="21965" y="13176"/>
                </a:cubicBezTo>
                <a:cubicBezTo>
                  <a:pt x="21875" y="13176"/>
                  <a:pt x="21800" y="13186"/>
                  <a:pt x="21749" y="13211"/>
                </a:cubicBezTo>
                <a:cubicBezTo>
                  <a:pt x="21728" y="13220"/>
                  <a:pt x="21704" y="13225"/>
                  <a:pt x="21675" y="13225"/>
                </a:cubicBezTo>
                <a:cubicBezTo>
                  <a:pt x="21292" y="13225"/>
                  <a:pt x="20265" y="12444"/>
                  <a:pt x="20048" y="12444"/>
                </a:cubicBezTo>
                <a:cubicBezTo>
                  <a:pt x="19781" y="12444"/>
                  <a:pt x="18313" y="12210"/>
                  <a:pt x="18046" y="12110"/>
                </a:cubicBezTo>
                <a:cubicBezTo>
                  <a:pt x="18037" y="12109"/>
                  <a:pt x="18027" y="12109"/>
                  <a:pt x="18017" y="12109"/>
                </a:cubicBezTo>
                <a:cubicBezTo>
                  <a:pt x="17753" y="12109"/>
                  <a:pt x="17400" y="12514"/>
                  <a:pt x="17079" y="12611"/>
                </a:cubicBezTo>
                <a:cubicBezTo>
                  <a:pt x="16779" y="12744"/>
                  <a:pt x="16112" y="13745"/>
                  <a:pt x="15912" y="13878"/>
                </a:cubicBezTo>
                <a:cubicBezTo>
                  <a:pt x="15711" y="14045"/>
                  <a:pt x="14878" y="14912"/>
                  <a:pt x="14577" y="15012"/>
                </a:cubicBezTo>
                <a:cubicBezTo>
                  <a:pt x="14534" y="15017"/>
                  <a:pt x="14476" y="15019"/>
                  <a:pt x="14406" y="15019"/>
                </a:cubicBezTo>
                <a:cubicBezTo>
                  <a:pt x="13987" y="15019"/>
                  <a:pt x="13162" y="14946"/>
                  <a:pt x="12876" y="14946"/>
                </a:cubicBezTo>
                <a:cubicBezTo>
                  <a:pt x="12543" y="14946"/>
                  <a:pt x="11975" y="15580"/>
                  <a:pt x="11809" y="15680"/>
                </a:cubicBezTo>
                <a:cubicBezTo>
                  <a:pt x="11642" y="15746"/>
                  <a:pt x="10608" y="16547"/>
                  <a:pt x="10474" y="16580"/>
                </a:cubicBezTo>
                <a:cubicBezTo>
                  <a:pt x="10469" y="16584"/>
                  <a:pt x="10462" y="16585"/>
                  <a:pt x="10453" y="16585"/>
                </a:cubicBezTo>
                <a:cubicBezTo>
                  <a:pt x="10295" y="16585"/>
                  <a:pt x="9598" y="16043"/>
                  <a:pt x="9440" y="15980"/>
                </a:cubicBezTo>
                <a:cubicBezTo>
                  <a:pt x="9274" y="15880"/>
                  <a:pt x="7739" y="14379"/>
                  <a:pt x="7539" y="14379"/>
                </a:cubicBezTo>
                <a:cubicBezTo>
                  <a:pt x="7305" y="14379"/>
                  <a:pt x="6605" y="13478"/>
                  <a:pt x="6205" y="13345"/>
                </a:cubicBezTo>
                <a:cubicBezTo>
                  <a:pt x="6147" y="13327"/>
                  <a:pt x="6083" y="13319"/>
                  <a:pt x="6014" y="13319"/>
                </a:cubicBezTo>
                <a:cubicBezTo>
                  <a:pt x="5562" y="13319"/>
                  <a:pt x="4911" y="13654"/>
                  <a:pt x="4737" y="13712"/>
                </a:cubicBezTo>
                <a:cubicBezTo>
                  <a:pt x="4725" y="13717"/>
                  <a:pt x="4711" y="13720"/>
                  <a:pt x="4696" y="13720"/>
                </a:cubicBezTo>
                <a:cubicBezTo>
                  <a:pt x="4445" y="13720"/>
                  <a:pt x="3726" y="13005"/>
                  <a:pt x="3569" y="12911"/>
                </a:cubicBezTo>
                <a:cubicBezTo>
                  <a:pt x="3407" y="12846"/>
                  <a:pt x="2609" y="12209"/>
                  <a:pt x="2291" y="12209"/>
                </a:cubicBezTo>
                <a:cubicBezTo>
                  <a:pt x="2283" y="12209"/>
                  <a:pt x="2276" y="12210"/>
                  <a:pt x="2269" y="12210"/>
                </a:cubicBezTo>
                <a:cubicBezTo>
                  <a:pt x="2254" y="12212"/>
                  <a:pt x="2236" y="12213"/>
                  <a:pt x="2215" y="12213"/>
                </a:cubicBezTo>
                <a:cubicBezTo>
                  <a:pt x="1788" y="12213"/>
                  <a:pt x="34" y="11910"/>
                  <a:pt x="34" y="11910"/>
                </a:cubicBezTo>
                <a:lnTo>
                  <a:pt x="0" y="11910"/>
                </a:lnTo>
                <a:lnTo>
                  <a:pt x="0" y="88265"/>
                </a:lnTo>
                <a:lnTo>
                  <a:pt x="601" y="88999"/>
                </a:lnTo>
                <a:cubicBezTo>
                  <a:pt x="601" y="88999"/>
                  <a:pt x="2635" y="88498"/>
                  <a:pt x="2969" y="88265"/>
                </a:cubicBezTo>
                <a:cubicBezTo>
                  <a:pt x="3303" y="87998"/>
                  <a:pt x="3770" y="87898"/>
                  <a:pt x="4070" y="87898"/>
                </a:cubicBezTo>
                <a:cubicBezTo>
                  <a:pt x="4303" y="87898"/>
                  <a:pt x="5271" y="88332"/>
                  <a:pt x="5638" y="88432"/>
                </a:cubicBezTo>
                <a:cubicBezTo>
                  <a:pt x="5658" y="88435"/>
                  <a:pt x="5680" y="88437"/>
                  <a:pt x="5702" y="88437"/>
                </a:cubicBezTo>
                <a:cubicBezTo>
                  <a:pt x="6088" y="88437"/>
                  <a:pt x="6788" y="87931"/>
                  <a:pt x="7072" y="87931"/>
                </a:cubicBezTo>
                <a:cubicBezTo>
                  <a:pt x="7339" y="87931"/>
                  <a:pt x="8606" y="87097"/>
                  <a:pt x="8606" y="87097"/>
                </a:cubicBezTo>
                <a:cubicBezTo>
                  <a:pt x="8606" y="87097"/>
                  <a:pt x="9607" y="88165"/>
                  <a:pt x="9774" y="88232"/>
                </a:cubicBezTo>
                <a:cubicBezTo>
                  <a:pt x="9783" y="88233"/>
                  <a:pt x="9793" y="88234"/>
                  <a:pt x="9805" y="88234"/>
                </a:cubicBezTo>
                <a:cubicBezTo>
                  <a:pt x="10071" y="88234"/>
                  <a:pt x="11118" y="87895"/>
                  <a:pt x="11342" y="87831"/>
                </a:cubicBezTo>
                <a:cubicBezTo>
                  <a:pt x="11609" y="87831"/>
                  <a:pt x="12142" y="87431"/>
                  <a:pt x="12242" y="87331"/>
                </a:cubicBezTo>
                <a:cubicBezTo>
                  <a:pt x="12246" y="87330"/>
                  <a:pt x="12251" y="87329"/>
                  <a:pt x="12258" y="87329"/>
                </a:cubicBezTo>
                <a:cubicBezTo>
                  <a:pt x="12448" y="87329"/>
                  <a:pt x="13918" y="87775"/>
                  <a:pt x="14144" y="88065"/>
                </a:cubicBezTo>
                <a:cubicBezTo>
                  <a:pt x="14411" y="88298"/>
                  <a:pt x="16112" y="89166"/>
                  <a:pt x="16312" y="89299"/>
                </a:cubicBezTo>
                <a:cubicBezTo>
                  <a:pt x="16512" y="89432"/>
                  <a:pt x="16912" y="89666"/>
                  <a:pt x="17246" y="89833"/>
                </a:cubicBezTo>
                <a:cubicBezTo>
                  <a:pt x="17579" y="89999"/>
                  <a:pt x="18547" y="90433"/>
                  <a:pt x="18980" y="90500"/>
                </a:cubicBezTo>
                <a:cubicBezTo>
                  <a:pt x="19379" y="90592"/>
                  <a:pt x="21244" y="91079"/>
                  <a:pt x="21724" y="91079"/>
                </a:cubicBezTo>
                <a:cubicBezTo>
                  <a:pt x="21766" y="91079"/>
                  <a:pt x="21797" y="91075"/>
                  <a:pt x="21816" y="91067"/>
                </a:cubicBezTo>
                <a:cubicBezTo>
                  <a:pt x="22083" y="90933"/>
                  <a:pt x="22917" y="90433"/>
                  <a:pt x="23150" y="90400"/>
                </a:cubicBezTo>
                <a:cubicBezTo>
                  <a:pt x="23417" y="90333"/>
                  <a:pt x="23717" y="89799"/>
                  <a:pt x="24084" y="89766"/>
                </a:cubicBezTo>
                <a:cubicBezTo>
                  <a:pt x="24096" y="89765"/>
                  <a:pt x="24108" y="89764"/>
                  <a:pt x="24121" y="89764"/>
                </a:cubicBezTo>
                <a:cubicBezTo>
                  <a:pt x="24468" y="89764"/>
                  <a:pt x="25149" y="90146"/>
                  <a:pt x="25490" y="90146"/>
                </a:cubicBezTo>
                <a:cubicBezTo>
                  <a:pt x="25526" y="90146"/>
                  <a:pt x="25558" y="90142"/>
                  <a:pt x="25585" y="90133"/>
                </a:cubicBezTo>
                <a:cubicBezTo>
                  <a:pt x="25852" y="90066"/>
                  <a:pt x="27053" y="89833"/>
                  <a:pt x="27487" y="89633"/>
                </a:cubicBezTo>
                <a:cubicBezTo>
                  <a:pt x="27954" y="89432"/>
                  <a:pt x="28821" y="87931"/>
                  <a:pt x="29154" y="87598"/>
                </a:cubicBezTo>
                <a:cubicBezTo>
                  <a:pt x="29488" y="87264"/>
                  <a:pt x="29888" y="85930"/>
                  <a:pt x="30122" y="85596"/>
                </a:cubicBezTo>
                <a:cubicBezTo>
                  <a:pt x="30355" y="85263"/>
                  <a:pt x="31156" y="85163"/>
                  <a:pt x="31589" y="85096"/>
                </a:cubicBezTo>
                <a:cubicBezTo>
                  <a:pt x="31990" y="84996"/>
                  <a:pt x="33791" y="84229"/>
                  <a:pt x="33958" y="84095"/>
                </a:cubicBezTo>
                <a:cubicBezTo>
                  <a:pt x="34110" y="83974"/>
                  <a:pt x="35975" y="83548"/>
                  <a:pt x="36535" y="83548"/>
                </a:cubicBezTo>
                <a:cubicBezTo>
                  <a:pt x="36590" y="83548"/>
                  <a:pt x="36633" y="83553"/>
                  <a:pt x="36660" y="83562"/>
                </a:cubicBezTo>
                <a:cubicBezTo>
                  <a:pt x="36910" y="83624"/>
                  <a:pt x="37426" y="84304"/>
                  <a:pt x="37626" y="84304"/>
                </a:cubicBezTo>
                <a:cubicBezTo>
                  <a:pt x="37639" y="84304"/>
                  <a:pt x="37650" y="84302"/>
                  <a:pt x="37660" y="84295"/>
                </a:cubicBezTo>
                <a:cubicBezTo>
                  <a:pt x="37827" y="84229"/>
                  <a:pt x="38928" y="83795"/>
                  <a:pt x="39295" y="83662"/>
                </a:cubicBezTo>
                <a:cubicBezTo>
                  <a:pt x="39345" y="83642"/>
                  <a:pt x="39399" y="83634"/>
                  <a:pt x="39455" y="83634"/>
                </a:cubicBezTo>
                <a:cubicBezTo>
                  <a:pt x="39890" y="83634"/>
                  <a:pt x="40482" y="84140"/>
                  <a:pt x="40629" y="84229"/>
                </a:cubicBezTo>
                <a:cubicBezTo>
                  <a:pt x="40829" y="84295"/>
                  <a:pt x="42164" y="85396"/>
                  <a:pt x="42164" y="85396"/>
                </a:cubicBezTo>
                <a:cubicBezTo>
                  <a:pt x="42164" y="85396"/>
                  <a:pt x="43354" y="85732"/>
                  <a:pt x="43574" y="85732"/>
                </a:cubicBezTo>
                <a:cubicBezTo>
                  <a:pt x="43584" y="85732"/>
                  <a:pt x="43592" y="85731"/>
                  <a:pt x="43598" y="85730"/>
                </a:cubicBezTo>
                <a:cubicBezTo>
                  <a:pt x="43731" y="85663"/>
                  <a:pt x="45533" y="85430"/>
                  <a:pt x="45900" y="85329"/>
                </a:cubicBezTo>
                <a:cubicBezTo>
                  <a:pt x="46267" y="85263"/>
                  <a:pt x="46500" y="84629"/>
                  <a:pt x="47000" y="84295"/>
                </a:cubicBezTo>
                <a:cubicBezTo>
                  <a:pt x="47501" y="83928"/>
                  <a:pt x="47934" y="83328"/>
                  <a:pt x="48168" y="82994"/>
                </a:cubicBezTo>
                <a:cubicBezTo>
                  <a:pt x="48435" y="82661"/>
                  <a:pt x="48768" y="82060"/>
                  <a:pt x="49169" y="81927"/>
                </a:cubicBezTo>
                <a:cubicBezTo>
                  <a:pt x="49602" y="81794"/>
                  <a:pt x="51037" y="81527"/>
                  <a:pt x="51337" y="81427"/>
                </a:cubicBezTo>
                <a:cubicBezTo>
                  <a:pt x="51637" y="81327"/>
                  <a:pt x="52438" y="81260"/>
                  <a:pt x="52938" y="81260"/>
                </a:cubicBezTo>
                <a:cubicBezTo>
                  <a:pt x="53438" y="81260"/>
                  <a:pt x="54172" y="80960"/>
                  <a:pt x="54606" y="80760"/>
                </a:cubicBezTo>
                <a:cubicBezTo>
                  <a:pt x="55006" y="80559"/>
                  <a:pt x="55306" y="80326"/>
                  <a:pt x="55507" y="80259"/>
                </a:cubicBezTo>
                <a:cubicBezTo>
                  <a:pt x="55529" y="80253"/>
                  <a:pt x="55557" y="80250"/>
                  <a:pt x="55591" y="80250"/>
                </a:cubicBezTo>
                <a:cubicBezTo>
                  <a:pt x="55813" y="80250"/>
                  <a:pt x="56268" y="80364"/>
                  <a:pt x="56698" y="80364"/>
                </a:cubicBezTo>
                <a:cubicBezTo>
                  <a:pt x="56906" y="80364"/>
                  <a:pt x="57107" y="80338"/>
                  <a:pt x="57274" y="80259"/>
                </a:cubicBezTo>
                <a:cubicBezTo>
                  <a:pt x="57808" y="80026"/>
                  <a:pt x="61111" y="79225"/>
                  <a:pt x="61111" y="79225"/>
                </a:cubicBezTo>
                <a:lnTo>
                  <a:pt x="61111" y="1570"/>
                </a:lnTo>
                <a:cubicBezTo>
                  <a:pt x="61111" y="1570"/>
                  <a:pt x="58842" y="335"/>
                  <a:pt x="58542" y="68"/>
                </a:cubicBezTo>
                <a:cubicBezTo>
                  <a:pt x="58487" y="20"/>
                  <a:pt x="58407" y="0"/>
                  <a:pt x="58313" y="0"/>
                </a:cubicBezTo>
                <a:close/>
              </a:path>
            </a:pathLst>
          </a:custGeom>
          <a:solidFill>
            <a:srgbClr val="FFFFFF"/>
          </a:solidFill>
          <a:ln>
            <a:noFill/>
          </a:ln>
          <a:effectLst>
            <a:outerShdw blurRad="57150" rotWithShape="0" algn="bl" dir="5400000" dist="19050">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59"/>
          <p:cNvSpPr/>
          <p:nvPr/>
        </p:nvSpPr>
        <p:spPr>
          <a:xfrm>
            <a:off x="4694593" y="1881149"/>
            <a:ext cx="617221" cy="919898"/>
          </a:xfrm>
          <a:custGeom>
            <a:rect b="b" l="l" r="r" t="t"/>
            <a:pathLst>
              <a:path extrusionOk="0" h="91079" w="61111">
                <a:moveTo>
                  <a:pt x="58313" y="0"/>
                </a:moveTo>
                <a:cubicBezTo>
                  <a:pt x="57951" y="0"/>
                  <a:pt x="57372" y="289"/>
                  <a:pt x="57108" y="369"/>
                </a:cubicBezTo>
                <a:cubicBezTo>
                  <a:pt x="56707" y="435"/>
                  <a:pt x="56274" y="535"/>
                  <a:pt x="55940" y="669"/>
                </a:cubicBezTo>
                <a:cubicBezTo>
                  <a:pt x="55896" y="680"/>
                  <a:pt x="55850" y="685"/>
                  <a:pt x="55803" y="685"/>
                </a:cubicBezTo>
                <a:cubicBezTo>
                  <a:pt x="55418" y="685"/>
                  <a:pt x="54936" y="358"/>
                  <a:pt x="54639" y="269"/>
                </a:cubicBezTo>
                <a:cubicBezTo>
                  <a:pt x="54397" y="215"/>
                  <a:pt x="53656" y="74"/>
                  <a:pt x="53151" y="74"/>
                </a:cubicBezTo>
                <a:cubicBezTo>
                  <a:pt x="53030" y="74"/>
                  <a:pt x="52922" y="82"/>
                  <a:pt x="52838" y="102"/>
                </a:cubicBezTo>
                <a:cubicBezTo>
                  <a:pt x="52603" y="180"/>
                  <a:pt x="51968" y="212"/>
                  <a:pt x="51362" y="212"/>
                </a:cubicBezTo>
                <a:cubicBezTo>
                  <a:pt x="50933" y="212"/>
                  <a:pt x="50518" y="196"/>
                  <a:pt x="50269" y="169"/>
                </a:cubicBezTo>
                <a:cubicBezTo>
                  <a:pt x="50150" y="150"/>
                  <a:pt x="50040" y="141"/>
                  <a:pt x="49938" y="141"/>
                </a:cubicBezTo>
                <a:cubicBezTo>
                  <a:pt x="49499" y="141"/>
                  <a:pt x="49206" y="294"/>
                  <a:pt x="48935" y="402"/>
                </a:cubicBezTo>
                <a:cubicBezTo>
                  <a:pt x="48602" y="535"/>
                  <a:pt x="48001" y="1069"/>
                  <a:pt x="47801" y="1236"/>
                </a:cubicBezTo>
                <a:cubicBezTo>
                  <a:pt x="47630" y="1378"/>
                  <a:pt x="46854" y="1738"/>
                  <a:pt x="46339" y="1738"/>
                </a:cubicBezTo>
                <a:cubicBezTo>
                  <a:pt x="46250" y="1738"/>
                  <a:pt x="46169" y="1728"/>
                  <a:pt x="46100" y="1703"/>
                </a:cubicBezTo>
                <a:cubicBezTo>
                  <a:pt x="46031" y="1678"/>
                  <a:pt x="45949" y="1668"/>
                  <a:pt x="45858" y="1668"/>
                </a:cubicBezTo>
                <a:cubicBezTo>
                  <a:pt x="45328" y="1668"/>
                  <a:pt x="44498" y="2033"/>
                  <a:pt x="44299" y="2203"/>
                </a:cubicBezTo>
                <a:cubicBezTo>
                  <a:pt x="44065" y="2403"/>
                  <a:pt x="43331" y="3004"/>
                  <a:pt x="43031" y="3204"/>
                </a:cubicBezTo>
                <a:cubicBezTo>
                  <a:pt x="42764" y="3404"/>
                  <a:pt x="42497" y="3938"/>
                  <a:pt x="42264" y="4038"/>
                </a:cubicBezTo>
                <a:cubicBezTo>
                  <a:pt x="41997" y="4105"/>
                  <a:pt x="40162" y="4538"/>
                  <a:pt x="39895" y="4738"/>
                </a:cubicBezTo>
                <a:cubicBezTo>
                  <a:pt x="39595" y="4939"/>
                  <a:pt x="39095" y="5706"/>
                  <a:pt x="38761" y="6006"/>
                </a:cubicBezTo>
                <a:cubicBezTo>
                  <a:pt x="38394" y="6240"/>
                  <a:pt x="37093" y="6273"/>
                  <a:pt x="36760" y="6540"/>
                </a:cubicBezTo>
                <a:cubicBezTo>
                  <a:pt x="36360" y="6773"/>
                  <a:pt x="34992" y="7440"/>
                  <a:pt x="34992" y="7440"/>
                </a:cubicBezTo>
                <a:cubicBezTo>
                  <a:pt x="34992" y="7440"/>
                  <a:pt x="34961" y="8580"/>
                  <a:pt x="34840" y="8580"/>
                </a:cubicBezTo>
                <a:cubicBezTo>
                  <a:pt x="34835" y="8580"/>
                  <a:pt x="34830" y="8578"/>
                  <a:pt x="34825" y="8575"/>
                </a:cubicBezTo>
                <a:cubicBezTo>
                  <a:pt x="34692" y="8508"/>
                  <a:pt x="33691" y="7674"/>
                  <a:pt x="33357" y="7507"/>
                </a:cubicBezTo>
                <a:cubicBezTo>
                  <a:pt x="33298" y="7477"/>
                  <a:pt x="33187" y="7465"/>
                  <a:pt x="33043" y="7465"/>
                </a:cubicBezTo>
                <a:cubicBezTo>
                  <a:pt x="32378" y="7465"/>
                  <a:pt x="31014" y="7737"/>
                  <a:pt x="30822" y="7874"/>
                </a:cubicBezTo>
                <a:cubicBezTo>
                  <a:pt x="30622" y="8041"/>
                  <a:pt x="29521" y="8841"/>
                  <a:pt x="29421" y="8941"/>
                </a:cubicBezTo>
                <a:cubicBezTo>
                  <a:pt x="29288" y="9075"/>
                  <a:pt x="28554" y="9408"/>
                  <a:pt x="28354" y="9542"/>
                </a:cubicBezTo>
                <a:cubicBezTo>
                  <a:pt x="28220" y="9709"/>
                  <a:pt x="26986" y="10076"/>
                  <a:pt x="26986" y="10443"/>
                </a:cubicBezTo>
                <a:cubicBezTo>
                  <a:pt x="26986" y="10843"/>
                  <a:pt x="26352" y="11343"/>
                  <a:pt x="26252" y="11577"/>
                </a:cubicBezTo>
                <a:cubicBezTo>
                  <a:pt x="26086" y="11844"/>
                  <a:pt x="25318" y="12010"/>
                  <a:pt x="24918" y="12210"/>
                </a:cubicBezTo>
                <a:cubicBezTo>
                  <a:pt x="24484" y="12411"/>
                  <a:pt x="23751" y="13044"/>
                  <a:pt x="23317" y="13211"/>
                </a:cubicBezTo>
                <a:cubicBezTo>
                  <a:pt x="23225" y="13249"/>
                  <a:pt x="23107" y="13263"/>
                  <a:pt x="22976" y="13263"/>
                </a:cubicBezTo>
                <a:cubicBezTo>
                  <a:pt x="22647" y="13263"/>
                  <a:pt x="22236" y="13176"/>
                  <a:pt x="21965" y="13176"/>
                </a:cubicBezTo>
                <a:cubicBezTo>
                  <a:pt x="21875" y="13176"/>
                  <a:pt x="21800" y="13186"/>
                  <a:pt x="21749" y="13211"/>
                </a:cubicBezTo>
                <a:cubicBezTo>
                  <a:pt x="21728" y="13220"/>
                  <a:pt x="21704" y="13225"/>
                  <a:pt x="21675" y="13225"/>
                </a:cubicBezTo>
                <a:cubicBezTo>
                  <a:pt x="21292" y="13225"/>
                  <a:pt x="20265" y="12444"/>
                  <a:pt x="20048" y="12444"/>
                </a:cubicBezTo>
                <a:cubicBezTo>
                  <a:pt x="19781" y="12444"/>
                  <a:pt x="18313" y="12210"/>
                  <a:pt x="18046" y="12110"/>
                </a:cubicBezTo>
                <a:cubicBezTo>
                  <a:pt x="18037" y="12109"/>
                  <a:pt x="18027" y="12109"/>
                  <a:pt x="18017" y="12109"/>
                </a:cubicBezTo>
                <a:cubicBezTo>
                  <a:pt x="17753" y="12109"/>
                  <a:pt x="17400" y="12514"/>
                  <a:pt x="17079" y="12611"/>
                </a:cubicBezTo>
                <a:cubicBezTo>
                  <a:pt x="16779" y="12744"/>
                  <a:pt x="16112" y="13745"/>
                  <a:pt x="15912" y="13878"/>
                </a:cubicBezTo>
                <a:cubicBezTo>
                  <a:pt x="15711" y="14045"/>
                  <a:pt x="14878" y="14912"/>
                  <a:pt x="14577" y="15012"/>
                </a:cubicBezTo>
                <a:cubicBezTo>
                  <a:pt x="14534" y="15017"/>
                  <a:pt x="14476" y="15019"/>
                  <a:pt x="14406" y="15019"/>
                </a:cubicBezTo>
                <a:cubicBezTo>
                  <a:pt x="13987" y="15019"/>
                  <a:pt x="13162" y="14946"/>
                  <a:pt x="12876" y="14946"/>
                </a:cubicBezTo>
                <a:cubicBezTo>
                  <a:pt x="12543" y="14946"/>
                  <a:pt x="11975" y="15580"/>
                  <a:pt x="11809" y="15680"/>
                </a:cubicBezTo>
                <a:cubicBezTo>
                  <a:pt x="11642" y="15746"/>
                  <a:pt x="10608" y="16547"/>
                  <a:pt x="10474" y="16580"/>
                </a:cubicBezTo>
                <a:cubicBezTo>
                  <a:pt x="10469" y="16584"/>
                  <a:pt x="10462" y="16585"/>
                  <a:pt x="10453" y="16585"/>
                </a:cubicBezTo>
                <a:cubicBezTo>
                  <a:pt x="10295" y="16585"/>
                  <a:pt x="9598" y="16043"/>
                  <a:pt x="9440" y="15980"/>
                </a:cubicBezTo>
                <a:cubicBezTo>
                  <a:pt x="9274" y="15880"/>
                  <a:pt x="7739" y="14379"/>
                  <a:pt x="7539" y="14379"/>
                </a:cubicBezTo>
                <a:cubicBezTo>
                  <a:pt x="7305" y="14379"/>
                  <a:pt x="6605" y="13478"/>
                  <a:pt x="6205" y="13345"/>
                </a:cubicBezTo>
                <a:cubicBezTo>
                  <a:pt x="6147" y="13327"/>
                  <a:pt x="6083" y="13319"/>
                  <a:pt x="6014" y="13319"/>
                </a:cubicBezTo>
                <a:cubicBezTo>
                  <a:pt x="5562" y="13319"/>
                  <a:pt x="4911" y="13654"/>
                  <a:pt x="4737" y="13712"/>
                </a:cubicBezTo>
                <a:cubicBezTo>
                  <a:pt x="4725" y="13717"/>
                  <a:pt x="4711" y="13720"/>
                  <a:pt x="4696" y="13720"/>
                </a:cubicBezTo>
                <a:cubicBezTo>
                  <a:pt x="4445" y="13720"/>
                  <a:pt x="3726" y="13005"/>
                  <a:pt x="3569" y="12911"/>
                </a:cubicBezTo>
                <a:cubicBezTo>
                  <a:pt x="3407" y="12846"/>
                  <a:pt x="2609" y="12209"/>
                  <a:pt x="2291" y="12209"/>
                </a:cubicBezTo>
                <a:cubicBezTo>
                  <a:pt x="2283" y="12209"/>
                  <a:pt x="2276" y="12210"/>
                  <a:pt x="2269" y="12210"/>
                </a:cubicBezTo>
                <a:cubicBezTo>
                  <a:pt x="2254" y="12212"/>
                  <a:pt x="2236" y="12213"/>
                  <a:pt x="2215" y="12213"/>
                </a:cubicBezTo>
                <a:cubicBezTo>
                  <a:pt x="1788" y="12213"/>
                  <a:pt x="34" y="11910"/>
                  <a:pt x="34" y="11910"/>
                </a:cubicBezTo>
                <a:lnTo>
                  <a:pt x="0" y="11910"/>
                </a:lnTo>
                <a:lnTo>
                  <a:pt x="0" y="88265"/>
                </a:lnTo>
                <a:lnTo>
                  <a:pt x="601" y="88999"/>
                </a:lnTo>
                <a:cubicBezTo>
                  <a:pt x="601" y="88999"/>
                  <a:pt x="2635" y="88498"/>
                  <a:pt x="2969" y="88265"/>
                </a:cubicBezTo>
                <a:cubicBezTo>
                  <a:pt x="3303" y="87998"/>
                  <a:pt x="3770" y="87898"/>
                  <a:pt x="4070" y="87898"/>
                </a:cubicBezTo>
                <a:cubicBezTo>
                  <a:pt x="4303" y="87898"/>
                  <a:pt x="5271" y="88332"/>
                  <a:pt x="5638" y="88432"/>
                </a:cubicBezTo>
                <a:cubicBezTo>
                  <a:pt x="5658" y="88435"/>
                  <a:pt x="5680" y="88437"/>
                  <a:pt x="5702" y="88437"/>
                </a:cubicBezTo>
                <a:cubicBezTo>
                  <a:pt x="6088" y="88437"/>
                  <a:pt x="6788" y="87931"/>
                  <a:pt x="7072" y="87931"/>
                </a:cubicBezTo>
                <a:cubicBezTo>
                  <a:pt x="7339" y="87931"/>
                  <a:pt x="8606" y="87097"/>
                  <a:pt x="8606" y="87097"/>
                </a:cubicBezTo>
                <a:cubicBezTo>
                  <a:pt x="8606" y="87097"/>
                  <a:pt x="9607" y="88165"/>
                  <a:pt x="9774" y="88232"/>
                </a:cubicBezTo>
                <a:cubicBezTo>
                  <a:pt x="9783" y="88233"/>
                  <a:pt x="9793" y="88234"/>
                  <a:pt x="9805" y="88234"/>
                </a:cubicBezTo>
                <a:cubicBezTo>
                  <a:pt x="10071" y="88234"/>
                  <a:pt x="11118" y="87895"/>
                  <a:pt x="11342" y="87831"/>
                </a:cubicBezTo>
                <a:cubicBezTo>
                  <a:pt x="11609" y="87831"/>
                  <a:pt x="12142" y="87431"/>
                  <a:pt x="12242" y="87331"/>
                </a:cubicBezTo>
                <a:cubicBezTo>
                  <a:pt x="12246" y="87330"/>
                  <a:pt x="12251" y="87329"/>
                  <a:pt x="12258" y="87329"/>
                </a:cubicBezTo>
                <a:cubicBezTo>
                  <a:pt x="12448" y="87329"/>
                  <a:pt x="13918" y="87775"/>
                  <a:pt x="14144" y="88065"/>
                </a:cubicBezTo>
                <a:cubicBezTo>
                  <a:pt x="14411" y="88298"/>
                  <a:pt x="16112" y="89166"/>
                  <a:pt x="16312" y="89299"/>
                </a:cubicBezTo>
                <a:cubicBezTo>
                  <a:pt x="16512" y="89432"/>
                  <a:pt x="16912" y="89666"/>
                  <a:pt x="17246" y="89833"/>
                </a:cubicBezTo>
                <a:cubicBezTo>
                  <a:pt x="17579" y="89999"/>
                  <a:pt x="18547" y="90433"/>
                  <a:pt x="18980" y="90500"/>
                </a:cubicBezTo>
                <a:cubicBezTo>
                  <a:pt x="19379" y="90592"/>
                  <a:pt x="21244" y="91079"/>
                  <a:pt x="21724" y="91079"/>
                </a:cubicBezTo>
                <a:cubicBezTo>
                  <a:pt x="21766" y="91079"/>
                  <a:pt x="21797" y="91075"/>
                  <a:pt x="21816" y="91067"/>
                </a:cubicBezTo>
                <a:cubicBezTo>
                  <a:pt x="22083" y="90933"/>
                  <a:pt x="22917" y="90433"/>
                  <a:pt x="23150" y="90400"/>
                </a:cubicBezTo>
                <a:cubicBezTo>
                  <a:pt x="23417" y="90333"/>
                  <a:pt x="23717" y="89799"/>
                  <a:pt x="24084" y="89766"/>
                </a:cubicBezTo>
                <a:cubicBezTo>
                  <a:pt x="24096" y="89765"/>
                  <a:pt x="24108" y="89764"/>
                  <a:pt x="24121" y="89764"/>
                </a:cubicBezTo>
                <a:cubicBezTo>
                  <a:pt x="24468" y="89764"/>
                  <a:pt x="25149" y="90146"/>
                  <a:pt x="25490" y="90146"/>
                </a:cubicBezTo>
                <a:cubicBezTo>
                  <a:pt x="25526" y="90146"/>
                  <a:pt x="25558" y="90142"/>
                  <a:pt x="25585" y="90133"/>
                </a:cubicBezTo>
                <a:cubicBezTo>
                  <a:pt x="25852" y="90066"/>
                  <a:pt x="27053" y="89833"/>
                  <a:pt x="27487" y="89633"/>
                </a:cubicBezTo>
                <a:cubicBezTo>
                  <a:pt x="27954" y="89432"/>
                  <a:pt x="28821" y="87931"/>
                  <a:pt x="29154" y="87598"/>
                </a:cubicBezTo>
                <a:cubicBezTo>
                  <a:pt x="29488" y="87264"/>
                  <a:pt x="29888" y="85930"/>
                  <a:pt x="30122" y="85596"/>
                </a:cubicBezTo>
                <a:cubicBezTo>
                  <a:pt x="30355" y="85263"/>
                  <a:pt x="31156" y="85163"/>
                  <a:pt x="31589" y="85096"/>
                </a:cubicBezTo>
                <a:cubicBezTo>
                  <a:pt x="31990" y="84996"/>
                  <a:pt x="33791" y="84229"/>
                  <a:pt x="33958" y="84095"/>
                </a:cubicBezTo>
                <a:cubicBezTo>
                  <a:pt x="34110" y="83974"/>
                  <a:pt x="35975" y="83548"/>
                  <a:pt x="36535" y="83548"/>
                </a:cubicBezTo>
                <a:cubicBezTo>
                  <a:pt x="36590" y="83548"/>
                  <a:pt x="36633" y="83553"/>
                  <a:pt x="36660" y="83562"/>
                </a:cubicBezTo>
                <a:cubicBezTo>
                  <a:pt x="36910" y="83624"/>
                  <a:pt x="37426" y="84304"/>
                  <a:pt x="37626" y="84304"/>
                </a:cubicBezTo>
                <a:cubicBezTo>
                  <a:pt x="37639" y="84304"/>
                  <a:pt x="37650" y="84302"/>
                  <a:pt x="37660" y="84295"/>
                </a:cubicBezTo>
                <a:cubicBezTo>
                  <a:pt x="37827" y="84229"/>
                  <a:pt x="38928" y="83795"/>
                  <a:pt x="39295" y="83662"/>
                </a:cubicBezTo>
                <a:cubicBezTo>
                  <a:pt x="39345" y="83642"/>
                  <a:pt x="39399" y="83634"/>
                  <a:pt x="39455" y="83634"/>
                </a:cubicBezTo>
                <a:cubicBezTo>
                  <a:pt x="39890" y="83634"/>
                  <a:pt x="40482" y="84140"/>
                  <a:pt x="40629" y="84229"/>
                </a:cubicBezTo>
                <a:cubicBezTo>
                  <a:pt x="40829" y="84295"/>
                  <a:pt x="42164" y="85396"/>
                  <a:pt x="42164" y="85396"/>
                </a:cubicBezTo>
                <a:cubicBezTo>
                  <a:pt x="42164" y="85396"/>
                  <a:pt x="43354" y="85732"/>
                  <a:pt x="43574" y="85732"/>
                </a:cubicBezTo>
                <a:cubicBezTo>
                  <a:pt x="43584" y="85732"/>
                  <a:pt x="43592" y="85731"/>
                  <a:pt x="43598" y="85730"/>
                </a:cubicBezTo>
                <a:cubicBezTo>
                  <a:pt x="43731" y="85663"/>
                  <a:pt x="45533" y="85430"/>
                  <a:pt x="45900" y="85329"/>
                </a:cubicBezTo>
                <a:cubicBezTo>
                  <a:pt x="46267" y="85263"/>
                  <a:pt x="46500" y="84629"/>
                  <a:pt x="47000" y="84295"/>
                </a:cubicBezTo>
                <a:cubicBezTo>
                  <a:pt x="47501" y="83928"/>
                  <a:pt x="47934" y="83328"/>
                  <a:pt x="48168" y="82994"/>
                </a:cubicBezTo>
                <a:cubicBezTo>
                  <a:pt x="48435" y="82661"/>
                  <a:pt x="48768" y="82060"/>
                  <a:pt x="49169" y="81927"/>
                </a:cubicBezTo>
                <a:cubicBezTo>
                  <a:pt x="49602" y="81794"/>
                  <a:pt x="51037" y="81527"/>
                  <a:pt x="51337" y="81427"/>
                </a:cubicBezTo>
                <a:cubicBezTo>
                  <a:pt x="51637" y="81327"/>
                  <a:pt x="52438" y="81260"/>
                  <a:pt x="52938" y="81260"/>
                </a:cubicBezTo>
                <a:cubicBezTo>
                  <a:pt x="53438" y="81260"/>
                  <a:pt x="54172" y="80960"/>
                  <a:pt x="54606" y="80760"/>
                </a:cubicBezTo>
                <a:cubicBezTo>
                  <a:pt x="55006" y="80559"/>
                  <a:pt x="55306" y="80326"/>
                  <a:pt x="55507" y="80259"/>
                </a:cubicBezTo>
                <a:cubicBezTo>
                  <a:pt x="55529" y="80253"/>
                  <a:pt x="55557" y="80250"/>
                  <a:pt x="55591" y="80250"/>
                </a:cubicBezTo>
                <a:cubicBezTo>
                  <a:pt x="55813" y="80250"/>
                  <a:pt x="56268" y="80364"/>
                  <a:pt x="56698" y="80364"/>
                </a:cubicBezTo>
                <a:cubicBezTo>
                  <a:pt x="56906" y="80364"/>
                  <a:pt x="57107" y="80338"/>
                  <a:pt x="57274" y="80259"/>
                </a:cubicBezTo>
                <a:cubicBezTo>
                  <a:pt x="57808" y="80026"/>
                  <a:pt x="61111" y="79225"/>
                  <a:pt x="61111" y="79225"/>
                </a:cubicBezTo>
                <a:lnTo>
                  <a:pt x="61111" y="1570"/>
                </a:lnTo>
                <a:cubicBezTo>
                  <a:pt x="61111" y="1570"/>
                  <a:pt x="58842" y="335"/>
                  <a:pt x="58542" y="68"/>
                </a:cubicBezTo>
                <a:cubicBezTo>
                  <a:pt x="58487" y="20"/>
                  <a:pt x="58407" y="0"/>
                  <a:pt x="58313" y="0"/>
                </a:cubicBezTo>
                <a:close/>
              </a:path>
            </a:pathLst>
          </a:custGeom>
          <a:solidFill>
            <a:srgbClr val="FFFFFF"/>
          </a:solidFill>
          <a:ln>
            <a:noFill/>
          </a:ln>
          <a:effectLst>
            <a:outerShdw blurRad="57150" rotWithShape="0" algn="bl" dir="5400000" dist="19050">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45" name="Google Shape;3545;p59"/>
          <p:cNvGrpSpPr/>
          <p:nvPr/>
        </p:nvGrpSpPr>
        <p:grpSpPr>
          <a:xfrm>
            <a:off x="4805358" y="2143287"/>
            <a:ext cx="395691" cy="395623"/>
            <a:chOff x="6080325" y="1345175"/>
            <a:chExt cx="436600" cy="436525"/>
          </a:xfrm>
        </p:grpSpPr>
        <p:sp>
          <p:nvSpPr>
            <p:cNvPr id="3546" name="Google Shape;3546;p59"/>
            <p:cNvSpPr/>
            <p:nvPr/>
          </p:nvSpPr>
          <p:spPr>
            <a:xfrm>
              <a:off x="6209300" y="1345175"/>
              <a:ext cx="44300" cy="79075"/>
            </a:xfrm>
            <a:custGeom>
              <a:rect b="b" l="l" r="r" t="t"/>
              <a:pathLst>
                <a:path extrusionOk="0" h="3163" w="1772">
                  <a:moveTo>
                    <a:pt x="339" y="0"/>
                  </a:moveTo>
                  <a:cubicBezTo>
                    <a:pt x="1" y="579"/>
                    <a:pt x="53" y="1340"/>
                    <a:pt x="462" y="1869"/>
                  </a:cubicBezTo>
                  <a:lnTo>
                    <a:pt x="505" y="1921"/>
                  </a:lnTo>
                  <a:cubicBezTo>
                    <a:pt x="661" y="2120"/>
                    <a:pt x="677" y="2439"/>
                    <a:pt x="546" y="2655"/>
                  </a:cubicBezTo>
                  <a:lnTo>
                    <a:pt x="233" y="3162"/>
                  </a:lnTo>
                  <a:lnTo>
                    <a:pt x="1433" y="3162"/>
                  </a:lnTo>
                  <a:cubicBezTo>
                    <a:pt x="1771" y="2586"/>
                    <a:pt x="1725" y="1820"/>
                    <a:pt x="1310" y="1291"/>
                  </a:cubicBezTo>
                  <a:lnTo>
                    <a:pt x="1269" y="1239"/>
                  </a:lnTo>
                  <a:cubicBezTo>
                    <a:pt x="1117" y="1042"/>
                    <a:pt x="1100" y="720"/>
                    <a:pt x="1228" y="505"/>
                  </a:cubicBezTo>
                  <a:lnTo>
                    <a:pt x="153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59"/>
            <p:cNvSpPr/>
            <p:nvPr/>
          </p:nvSpPr>
          <p:spPr>
            <a:xfrm>
              <a:off x="6263875" y="1345175"/>
              <a:ext cx="44275" cy="79075"/>
            </a:xfrm>
            <a:custGeom>
              <a:rect b="b" l="l" r="r" t="t"/>
              <a:pathLst>
                <a:path extrusionOk="0" h="3163" w="1771">
                  <a:moveTo>
                    <a:pt x="338" y="0"/>
                  </a:moveTo>
                  <a:cubicBezTo>
                    <a:pt x="0" y="579"/>
                    <a:pt x="52" y="1340"/>
                    <a:pt x="461" y="1869"/>
                  </a:cubicBezTo>
                  <a:lnTo>
                    <a:pt x="505" y="1921"/>
                  </a:lnTo>
                  <a:cubicBezTo>
                    <a:pt x="660" y="2120"/>
                    <a:pt x="677" y="2439"/>
                    <a:pt x="546" y="2655"/>
                  </a:cubicBezTo>
                  <a:lnTo>
                    <a:pt x="232" y="3162"/>
                  </a:lnTo>
                  <a:lnTo>
                    <a:pt x="1432" y="3162"/>
                  </a:lnTo>
                  <a:cubicBezTo>
                    <a:pt x="1771" y="2586"/>
                    <a:pt x="1724" y="1820"/>
                    <a:pt x="1310" y="1291"/>
                  </a:cubicBezTo>
                  <a:lnTo>
                    <a:pt x="1269" y="1239"/>
                  </a:lnTo>
                  <a:cubicBezTo>
                    <a:pt x="1116" y="1042"/>
                    <a:pt x="1100" y="720"/>
                    <a:pt x="1228" y="505"/>
                  </a:cubicBezTo>
                  <a:lnTo>
                    <a:pt x="153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59"/>
            <p:cNvSpPr/>
            <p:nvPr/>
          </p:nvSpPr>
          <p:spPr>
            <a:xfrm>
              <a:off x="6318425" y="1345175"/>
              <a:ext cx="44300" cy="79075"/>
            </a:xfrm>
            <a:custGeom>
              <a:rect b="b" l="l" r="r" t="t"/>
              <a:pathLst>
                <a:path extrusionOk="0" h="3163" w="1772">
                  <a:moveTo>
                    <a:pt x="339" y="0"/>
                  </a:moveTo>
                  <a:cubicBezTo>
                    <a:pt x="1" y="579"/>
                    <a:pt x="53" y="1340"/>
                    <a:pt x="462" y="1869"/>
                  </a:cubicBezTo>
                  <a:lnTo>
                    <a:pt x="505" y="1921"/>
                  </a:lnTo>
                  <a:cubicBezTo>
                    <a:pt x="661" y="2120"/>
                    <a:pt x="677" y="2439"/>
                    <a:pt x="546" y="2655"/>
                  </a:cubicBezTo>
                  <a:lnTo>
                    <a:pt x="233" y="3162"/>
                  </a:lnTo>
                  <a:lnTo>
                    <a:pt x="1433" y="3162"/>
                  </a:lnTo>
                  <a:cubicBezTo>
                    <a:pt x="1771" y="2586"/>
                    <a:pt x="1725" y="1820"/>
                    <a:pt x="1310" y="1291"/>
                  </a:cubicBezTo>
                  <a:lnTo>
                    <a:pt x="1269" y="1239"/>
                  </a:lnTo>
                  <a:cubicBezTo>
                    <a:pt x="1117" y="1042"/>
                    <a:pt x="1100" y="720"/>
                    <a:pt x="1228" y="505"/>
                  </a:cubicBezTo>
                  <a:lnTo>
                    <a:pt x="153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59"/>
            <p:cNvSpPr/>
            <p:nvPr/>
          </p:nvSpPr>
          <p:spPr>
            <a:xfrm>
              <a:off x="6080325" y="1458325"/>
              <a:ext cx="436600" cy="323375"/>
            </a:xfrm>
            <a:custGeom>
              <a:rect b="b" l="l" r="r" t="t"/>
              <a:pathLst>
                <a:path extrusionOk="0" h="12935" w="17464">
                  <a:moveTo>
                    <a:pt x="6518" y="3099"/>
                  </a:moveTo>
                  <a:lnTo>
                    <a:pt x="7285" y="3386"/>
                  </a:lnTo>
                  <a:lnTo>
                    <a:pt x="7285" y="5077"/>
                  </a:lnTo>
                  <a:lnTo>
                    <a:pt x="5754" y="5077"/>
                  </a:lnTo>
                  <a:lnTo>
                    <a:pt x="5754" y="3386"/>
                  </a:lnTo>
                  <a:lnTo>
                    <a:pt x="6518" y="3099"/>
                  </a:lnTo>
                  <a:close/>
                  <a:moveTo>
                    <a:pt x="15600" y="2314"/>
                  </a:moveTo>
                  <a:cubicBezTo>
                    <a:pt x="15881" y="2314"/>
                    <a:pt x="16110" y="2540"/>
                    <a:pt x="16110" y="2824"/>
                  </a:cubicBezTo>
                  <a:lnTo>
                    <a:pt x="16110" y="5034"/>
                  </a:lnTo>
                  <a:cubicBezTo>
                    <a:pt x="16110" y="5317"/>
                    <a:pt x="15881" y="5546"/>
                    <a:pt x="15600" y="5546"/>
                  </a:cubicBezTo>
                  <a:lnTo>
                    <a:pt x="14263" y="5546"/>
                  </a:lnTo>
                  <a:lnTo>
                    <a:pt x="14263" y="2314"/>
                  </a:lnTo>
                  <a:close/>
                  <a:moveTo>
                    <a:pt x="13235" y="1031"/>
                  </a:moveTo>
                  <a:lnTo>
                    <a:pt x="13235" y="5907"/>
                  </a:lnTo>
                  <a:lnTo>
                    <a:pt x="10881" y="9538"/>
                  </a:lnTo>
                  <a:lnTo>
                    <a:pt x="5542" y="9538"/>
                  </a:lnTo>
                  <a:lnTo>
                    <a:pt x="3187" y="5904"/>
                  </a:lnTo>
                  <a:lnTo>
                    <a:pt x="3187" y="1031"/>
                  </a:lnTo>
                  <a:lnTo>
                    <a:pt x="5997" y="1031"/>
                  </a:lnTo>
                  <a:lnTo>
                    <a:pt x="5997" y="2204"/>
                  </a:lnTo>
                  <a:lnTo>
                    <a:pt x="4729" y="2676"/>
                  </a:lnTo>
                  <a:lnTo>
                    <a:pt x="4729" y="6103"/>
                  </a:lnTo>
                  <a:lnTo>
                    <a:pt x="8305" y="6103"/>
                  </a:lnTo>
                  <a:lnTo>
                    <a:pt x="8305" y="2674"/>
                  </a:lnTo>
                  <a:lnTo>
                    <a:pt x="7020" y="2194"/>
                  </a:lnTo>
                  <a:lnTo>
                    <a:pt x="7020" y="1031"/>
                  </a:lnTo>
                  <a:close/>
                  <a:moveTo>
                    <a:pt x="16441" y="10561"/>
                  </a:moveTo>
                  <a:lnTo>
                    <a:pt x="16441" y="10967"/>
                  </a:lnTo>
                  <a:cubicBezTo>
                    <a:pt x="16441" y="11488"/>
                    <a:pt x="16018" y="11911"/>
                    <a:pt x="15497" y="11911"/>
                  </a:cubicBezTo>
                  <a:lnTo>
                    <a:pt x="1973" y="11911"/>
                  </a:lnTo>
                  <a:cubicBezTo>
                    <a:pt x="1449" y="11911"/>
                    <a:pt x="1027" y="11488"/>
                    <a:pt x="1027" y="10967"/>
                  </a:cubicBezTo>
                  <a:lnTo>
                    <a:pt x="1027" y="10561"/>
                  </a:lnTo>
                  <a:close/>
                  <a:moveTo>
                    <a:pt x="2164" y="0"/>
                  </a:moveTo>
                  <a:lnTo>
                    <a:pt x="2164" y="6204"/>
                  </a:lnTo>
                  <a:lnTo>
                    <a:pt x="4322" y="9532"/>
                  </a:lnTo>
                  <a:lnTo>
                    <a:pt x="1" y="9532"/>
                  </a:lnTo>
                  <a:lnTo>
                    <a:pt x="1" y="10964"/>
                  </a:lnTo>
                  <a:cubicBezTo>
                    <a:pt x="1" y="12053"/>
                    <a:pt x="885" y="12934"/>
                    <a:pt x="1968" y="12934"/>
                  </a:cubicBezTo>
                  <a:lnTo>
                    <a:pt x="15497" y="12934"/>
                  </a:lnTo>
                  <a:cubicBezTo>
                    <a:pt x="16582" y="12934"/>
                    <a:pt x="17464" y="12053"/>
                    <a:pt x="17464" y="10964"/>
                  </a:cubicBezTo>
                  <a:lnTo>
                    <a:pt x="17464" y="9532"/>
                  </a:lnTo>
                  <a:lnTo>
                    <a:pt x="12102" y="9532"/>
                  </a:lnTo>
                  <a:lnTo>
                    <a:pt x="14026" y="6569"/>
                  </a:lnTo>
                  <a:lnTo>
                    <a:pt x="15600" y="6569"/>
                  </a:lnTo>
                  <a:cubicBezTo>
                    <a:pt x="16446" y="6569"/>
                    <a:pt x="17133" y="5879"/>
                    <a:pt x="17133" y="5031"/>
                  </a:cubicBezTo>
                  <a:lnTo>
                    <a:pt x="17133" y="2821"/>
                  </a:lnTo>
                  <a:cubicBezTo>
                    <a:pt x="17133" y="1975"/>
                    <a:pt x="16446" y="1282"/>
                    <a:pt x="15600" y="1282"/>
                  </a:cubicBezTo>
                  <a:lnTo>
                    <a:pt x="14263" y="1282"/>
                  </a:lnTo>
                  <a:lnTo>
                    <a:pt x="1426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50" name="Google Shape;3550;p59"/>
          <p:cNvSpPr/>
          <p:nvPr/>
        </p:nvSpPr>
        <p:spPr>
          <a:xfrm>
            <a:off x="901922" y="2143343"/>
            <a:ext cx="295363" cy="395509"/>
          </a:xfrm>
          <a:custGeom>
            <a:rect b="b" l="l" r="r" t="t"/>
            <a:pathLst>
              <a:path extrusionOk="0" h="17456" w="13036">
                <a:moveTo>
                  <a:pt x="6998" y="1024"/>
                </a:moveTo>
                <a:cubicBezTo>
                  <a:pt x="7901" y="1024"/>
                  <a:pt x="8635" y="1755"/>
                  <a:pt x="8635" y="2661"/>
                </a:cubicBezTo>
                <a:lnTo>
                  <a:pt x="8635" y="2683"/>
                </a:lnTo>
                <a:lnTo>
                  <a:pt x="8619" y="3346"/>
                </a:lnTo>
                <a:lnTo>
                  <a:pt x="9246" y="3223"/>
                </a:lnTo>
                <a:cubicBezTo>
                  <a:pt x="9331" y="3207"/>
                  <a:pt x="9415" y="3198"/>
                  <a:pt x="9500" y="3198"/>
                </a:cubicBezTo>
                <a:cubicBezTo>
                  <a:pt x="9871" y="3198"/>
                  <a:pt x="10217" y="3348"/>
                  <a:pt x="10468" y="3621"/>
                </a:cubicBezTo>
                <a:cubicBezTo>
                  <a:pt x="10722" y="3894"/>
                  <a:pt x="10845" y="4249"/>
                  <a:pt x="10817" y="4620"/>
                </a:cubicBezTo>
                <a:cubicBezTo>
                  <a:pt x="10768" y="5272"/>
                  <a:pt x="10236" y="5793"/>
                  <a:pt x="9584" y="5834"/>
                </a:cubicBezTo>
                <a:cubicBezTo>
                  <a:pt x="9555" y="5836"/>
                  <a:pt x="9526" y="5837"/>
                  <a:pt x="9497" y="5837"/>
                </a:cubicBezTo>
                <a:cubicBezTo>
                  <a:pt x="9112" y="5837"/>
                  <a:pt x="8752" y="5669"/>
                  <a:pt x="8499" y="5373"/>
                </a:cubicBezTo>
                <a:lnTo>
                  <a:pt x="8108" y="4920"/>
                </a:lnTo>
                <a:lnTo>
                  <a:pt x="7721" y="5373"/>
                </a:lnTo>
                <a:cubicBezTo>
                  <a:pt x="7653" y="5454"/>
                  <a:pt x="7571" y="5528"/>
                  <a:pt x="7481" y="5591"/>
                </a:cubicBezTo>
                <a:lnTo>
                  <a:pt x="7268" y="5746"/>
                </a:lnTo>
                <a:lnTo>
                  <a:pt x="7268" y="9159"/>
                </a:lnTo>
                <a:cubicBezTo>
                  <a:pt x="7268" y="9476"/>
                  <a:pt x="7006" y="9735"/>
                  <a:pt x="6690" y="9735"/>
                </a:cubicBezTo>
                <a:cubicBezTo>
                  <a:pt x="6390" y="9735"/>
                  <a:pt x="6144" y="9506"/>
                  <a:pt x="6117" y="9214"/>
                </a:cubicBezTo>
                <a:lnTo>
                  <a:pt x="6114" y="5716"/>
                </a:lnTo>
                <a:lnTo>
                  <a:pt x="5915" y="5561"/>
                </a:lnTo>
                <a:cubicBezTo>
                  <a:pt x="5874" y="5528"/>
                  <a:pt x="5836" y="5498"/>
                  <a:pt x="5800" y="5463"/>
                </a:cubicBezTo>
                <a:lnTo>
                  <a:pt x="5432" y="5105"/>
                </a:lnTo>
                <a:lnTo>
                  <a:pt x="5077" y="5476"/>
                </a:lnTo>
                <a:cubicBezTo>
                  <a:pt x="4857" y="5708"/>
                  <a:pt x="4556" y="5834"/>
                  <a:pt x="4235" y="5834"/>
                </a:cubicBezTo>
                <a:cubicBezTo>
                  <a:pt x="3929" y="5834"/>
                  <a:pt x="3640" y="5716"/>
                  <a:pt x="3416" y="5501"/>
                </a:cubicBezTo>
                <a:lnTo>
                  <a:pt x="3034" y="5124"/>
                </a:lnTo>
                <a:lnTo>
                  <a:pt x="2677" y="5525"/>
                </a:lnTo>
                <a:cubicBezTo>
                  <a:pt x="2499" y="5722"/>
                  <a:pt x="2248" y="5834"/>
                  <a:pt x="1984" y="5834"/>
                </a:cubicBezTo>
                <a:cubicBezTo>
                  <a:pt x="1725" y="5834"/>
                  <a:pt x="1485" y="5730"/>
                  <a:pt x="1307" y="5542"/>
                </a:cubicBezTo>
                <a:cubicBezTo>
                  <a:pt x="1124" y="5351"/>
                  <a:pt x="1037" y="5105"/>
                  <a:pt x="1054" y="4843"/>
                </a:cubicBezTo>
                <a:cubicBezTo>
                  <a:pt x="1084" y="4396"/>
                  <a:pt x="1441" y="4025"/>
                  <a:pt x="1886" y="3984"/>
                </a:cubicBezTo>
                <a:cubicBezTo>
                  <a:pt x="1918" y="3980"/>
                  <a:pt x="1951" y="3978"/>
                  <a:pt x="1983" y="3978"/>
                </a:cubicBezTo>
                <a:cubicBezTo>
                  <a:pt x="2044" y="3978"/>
                  <a:pt x="2105" y="3985"/>
                  <a:pt x="2164" y="3998"/>
                </a:cubicBezTo>
                <a:lnTo>
                  <a:pt x="2745" y="4112"/>
                </a:lnTo>
                <a:lnTo>
                  <a:pt x="2775" y="3523"/>
                </a:lnTo>
                <a:cubicBezTo>
                  <a:pt x="2813" y="2825"/>
                  <a:pt x="3392" y="2279"/>
                  <a:pt x="4093" y="2279"/>
                </a:cubicBezTo>
                <a:cubicBezTo>
                  <a:pt x="4314" y="2279"/>
                  <a:pt x="4521" y="2328"/>
                  <a:pt x="4715" y="2434"/>
                </a:cubicBezTo>
                <a:lnTo>
                  <a:pt x="5252" y="2721"/>
                </a:lnTo>
                <a:lnTo>
                  <a:pt x="5443" y="2145"/>
                </a:lnTo>
                <a:cubicBezTo>
                  <a:pt x="5664" y="1474"/>
                  <a:pt x="6289" y="1024"/>
                  <a:pt x="6998" y="1024"/>
                </a:cubicBezTo>
                <a:close/>
                <a:moveTo>
                  <a:pt x="11581" y="8273"/>
                </a:moveTo>
                <a:cubicBezTo>
                  <a:pt x="11819" y="8273"/>
                  <a:pt x="12012" y="8466"/>
                  <a:pt x="12012" y="8706"/>
                </a:cubicBezTo>
                <a:lnTo>
                  <a:pt x="12012" y="12392"/>
                </a:lnTo>
                <a:cubicBezTo>
                  <a:pt x="12012" y="12632"/>
                  <a:pt x="11819" y="12826"/>
                  <a:pt x="11581" y="12826"/>
                </a:cubicBezTo>
                <a:lnTo>
                  <a:pt x="10452" y="12826"/>
                </a:lnTo>
                <a:lnTo>
                  <a:pt x="10452" y="8273"/>
                </a:lnTo>
                <a:close/>
                <a:moveTo>
                  <a:pt x="3070" y="6527"/>
                </a:moveTo>
                <a:cubicBezTo>
                  <a:pt x="3413" y="6742"/>
                  <a:pt x="3812" y="6857"/>
                  <a:pt x="4229" y="6857"/>
                </a:cubicBezTo>
                <a:cubicBezTo>
                  <a:pt x="4529" y="6857"/>
                  <a:pt x="4818" y="6797"/>
                  <a:pt x="5088" y="6685"/>
                </a:cubicBezTo>
                <a:lnTo>
                  <a:pt x="5091" y="13808"/>
                </a:lnTo>
                <a:lnTo>
                  <a:pt x="3937" y="13808"/>
                </a:lnTo>
                <a:lnTo>
                  <a:pt x="3937" y="8384"/>
                </a:lnTo>
                <a:lnTo>
                  <a:pt x="2914" y="8384"/>
                </a:lnTo>
                <a:lnTo>
                  <a:pt x="2914" y="13808"/>
                </a:lnTo>
                <a:lnTo>
                  <a:pt x="1779" y="13808"/>
                </a:lnTo>
                <a:lnTo>
                  <a:pt x="1779" y="6843"/>
                </a:lnTo>
                <a:cubicBezTo>
                  <a:pt x="1845" y="6854"/>
                  <a:pt x="1913" y="6857"/>
                  <a:pt x="1981" y="6857"/>
                </a:cubicBezTo>
                <a:cubicBezTo>
                  <a:pt x="2374" y="6857"/>
                  <a:pt x="2753" y="6739"/>
                  <a:pt x="3070" y="6527"/>
                </a:cubicBezTo>
                <a:close/>
                <a:moveTo>
                  <a:pt x="7268" y="10646"/>
                </a:moveTo>
                <a:lnTo>
                  <a:pt x="7268" y="13808"/>
                </a:lnTo>
                <a:lnTo>
                  <a:pt x="6114" y="13808"/>
                </a:lnTo>
                <a:lnTo>
                  <a:pt x="6114" y="10649"/>
                </a:lnTo>
                <a:cubicBezTo>
                  <a:pt x="6292" y="10717"/>
                  <a:pt x="6485" y="10755"/>
                  <a:pt x="6687" y="10755"/>
                </a:cubicBezTo>
                <a:cubicBezTo>
                  <a:pt x="6892" y="10755"/>
                  <a:pt x="7085" y="10717"/>
                  <a:pt x="7268" y="10646"/>
                </a:cubicBezTo>
                <a:close/>
                <a:moveTo>
                  <a:pt x="8286" y="6521"/>
                </a:moveTo>
                <a:lnTo>
                  <a:pt x="8286" y="6521"/>
                </a:lnTo>
                <a:cubicBezTo>
                  <a:pt x="8627" y="6729"/>
                  <a:pt x="9017" y="6843"/>
                  <a:pt x="9426" y="6854"/>
                </a:cubicBezTo>
                <a:lnTo>
                  <a:pt x="9426" y="13808"/>
                </a:lnTo>
                <a:lnTo>
                  <a:pt x="8291" y="13808"/>
                </a:lnTo>
                <a:lnTo>
                  <a:pt x="8286" y="6521"/>
                </a:lnTo>
                <a:close/>
                <a:moveTo>
                  <a:pt x="9426" y="14834"/>
                </a:moveTo>
                <a:lnTo>
                  <a:pt x="9426" y="16438"/>
                </a:lnTo>
                <a:lnTo>
                  <a:pt x="1776" y="16438"/>
                </a:lnTo>
                <a:lnTo>
                  <a:pt x="1776" y="14834"/>
                </a:lnTo>
                <a:close/>
                <a:moveTo>
                  <a:pt x="7004" y="1"/>
                </a:moveTo>
                <a:cubicBezTo>
                  <a:pt x="6038" y="1"/>
                  <a:pt x="5165" y="519"/>
                  <a:pt x="4698" y="1332"/>
                </a:cubicBezTo>
                <a:cubicBezTo>
                  <a:pt x="4505" y="1283"/>
                  <a:pt x="4303" y="1256"/>
                  <a:pt x="4098" y="1256"/>
                </a:cubicBezTo>
                <a:cubicBezTo>
                  <a:pt x="3031" y="1256"/>
                  <a:pt x="2120" y="1971"/>
                  <a:pt x="1845" y="2961"/>
                </a:cubicBezTo>
                <a:cubicBezTo>
                  <a:pt x="1828" y="2961"/>
                  <a:pt x="1806" y="2964"/>
                  <a:pt x="1790" y="2964"/>
                </a:cubicBezTo>
                <a:cubicBezTo>
                  <a:pt x="852" y="3056"/>
                  <a:pt x="99" y="3834"/>
                  <a:pt x="36" y="4775"/>
                </a:cubicBezTo>
                <a:cubicBezTo>
                  <a:pt x="0" y="5321"/>
                  <a:pt x="186" y="5842"/>
                  <a:pt x="560" y="6237"/>
                </a:cubicBezTo>
                <a:cubicBezTo>
                  <a:pt x="620" y="6303"/>
                  <a:pt x="688" y="6363"/>
                  <a:pt x="756" y="6420"/>
                </a:cubicBezTo>
                <a:lnTo>
                  <a:pt x="756" y="17455"/>
                </a:lnTo>
                <a:lnTo>
                  <a:pt x="10452" y="17455"/>
                </a:lnTo>
                <a:lnTo>
                  <a:pt x="10452" y="13846"/>
                </a:lnTo>
                <a:lnTo>
                  <a:pt x="11581" y="13846"/>
                </a:lnTo>
                <a:cubicBezTo>
                  <a:pt x="12381" y="13846"/>
                  <a:pt x="13035" y="13194"/>
                  <a:pt x="13035" y="12389"/>
                </a:cubicBezTo>
                <a:lnTo>
                  <a:pt x="13035" y="8704"/>
                </a:lnTo>
                <a:cubicBezTo>
                  <a:pt x="13035" y="7902"/>
                  <a:pt x="12383" y="7250"/>
                  <a:pt x="11581" y="7250"/>
                </a:cubicBezTo>
                <a:lnTo>
                  <a:pt x="10452" y="7250"/>
                </a:lnTo>
                <a:lnTo>
                  <a:pt x="10452" y="6658"/>
                </a:lnTo>
                <a:cubicBezTo>
                  <a:pt x="11219" y="6317"/>
                  <a:pt x="11775" y="5572"/>
                  <a:pt x="11841" y="4696"/>
                </a:cubicBezTo>
                <a:cubicBezTo>
                  <a:pt x="11887" y="4033"/>
                  <a:pt x="11669" y="3406"/>
                  <a:pt x="11221" y="2923"/>
                </a:cubicBezTo>
                <a:cubicBezTo>
                  <a:pt x="10807" y="2475"/>
                  <a:pt x="10231" y="2205"/>
                  <a:pt x="9620" y="2175"/>
                </a:cubicBezTo>
                <a:cubicBezTo>
                  <a:pt x="9391" y="942"/>
                  <a:pt x="8308" y="1"/>
                  <a:pt x="70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59"/>
          <p:cNvSpPr txBox="1"/>
          <p:nvPr>
            <p:ph idx="3" type="subTitle"/>
          </p:nvPr>
        </p:nvSpPr>
        <p:spPr>
          <a:xfrm>
            <a:off x="1510607" y="1720525"/>
            <a:ext cx="2938800" cy="373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What to do</a:t>
            </a:r>
            <a:endParaRPr/>
          </a:p>
        </p:txBody>
      </p:sp>
      <p:sp>
        <p:nvSpPr>
          <p:cNvPr id="3552" name="Google Shape;3552;p59"/>
          <p:cNvSpPr txBox="1"/>
          <p:nvPr>
            <p:ph idx="4" type="subTitle"/>
          </p:nvPr>
        </p:nvSpPr>
        <p:spPr>
          <a:xfrm>
            <a:off x="5464207" y="1720525"/>
            <a:ext cx="2938800" cy="373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Some tips</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56" name="Shape 3556"/>
        <p:cNvGrpSpPr/>
        <p:nvPr/>
      </p:nvGrpSpPr>
      <p:grpSpPr>
        <a:xfrm>
          <a:off x="0" y="0"/>
          <a:ext cx="0" cy="0"/>
          <a:chOff x="0" y="0"/>
          <a:chExt cx="0" cy="0"/>
        </a:xfrm>
      </p:grpSpPr>
      <p:sp>
        <p:nvSpPr>
          <p:cNvPr id="3557" name="Google Shape;3557;p60"/>
          <p:cNvSpPr txBox="1"/>
          <p:nvPr>
            <p:ph idx="1" type="subTitle"/>
          </p:nvPr>
        </p:nvSpPr>
        <p:spPr>
          <a:xfrm>
            <a:off x="2001613" y="1337150"/>
            <a:ext cx="2571900" cy="73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What is</a:t>
            </a:r>
            <a:endParaRPr/>
          </a:p>
          <a:p>
            <a:pPr indent="0" lvl="0" marL="0" rtl="0" algn="ctr">
              <a:spcBef>
                <a:spcPts val="0"/>
              </a:spcBef>
              <a:spcAft>
                <a:spcPts val="0"/>
              </a:spcAft>
              <a:buNone/>
            </a:pPr>
            <a:r>
              <a:rPr lang="en"/>
              <a:t>cheese rolling?</a:t>
            </a:r>
            <a:endParaRPr/>
          </a:p>
        </p:txBody>
      </p:sp>
      <p:sp>
        <p:nvSpPr>
          <p:cNvPr id="3558" name="Google Shape;3558;p60"/>
          <p:cNvSpPr txBox="1"/>
          <p:nvPr>
            <p:ph idx="2" type="subTitle"/>
          </p:nvPr>
        </p:nvSpPr>
        <p:spPr>
          <a:xfrm>
            <a:off x="715888" y="2961500"/>
            <a:ext cx="2571900" cy="73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What are</a:t>
            </a:r>
            <a:endParaRPr/>
          </a:p>
          <a:p>
            <a:pPr indent="0" lvl="0" marL="0" rtl="0" algn="ctr">
              <a:spcBef>
                <a:spcPts val="0"/>
              </a:spcBef>
              <a:spcAft>
                <a:spcPts val="0"/>
              </a:spcAft>
              <a:buNone/>
            </a:pPr>
            <a:r>
              <a:rPr lang="en"/>
              <a:t>the rules?</a:t>
            </a:r>
            <a:endParaRPr/>
          </a:p>
        </p:txBody>
      </p:sp>
      <p:sp>
        <p:nvSpPr>
          <p:cNvPr id="3559" name="Google Shape;3559;p60"/>
          <p:cNvSpPr txBox="1"/>
          <p:nvPr>
            <p:ph idx="3" type="subTitle"/>
          </p:nvPr>
        </p:nvSpPr>
        <p:spPr>
          <a:xfrm>
            <a:off x="3287338" y="2961500"/>
            <a:ext cx="2571900" cy="73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When does</a:t>
            </a:r>
            <a:endParaRPr/>
          </a:p>
          <a:p>
            <a:pPr indent="0" lvl="0" marL="0" rtl="0" algn="ctr">
              <a:spcBef>
                <a:spcPts val="0"/>
              </a:spcBef>
              <a:spcAft>
                <a:spcPts val="0"/>
              </a:spcAft>
              <a:buNone/>
            </a:pPr>
            <a:r>
              <a:rPr lang="en"/>
              <a:t>it happen?</a:t>
            </a:r>
            <a:endParaRPr/>
          </a:p>
        </p:txBody>
      </p:sp>
      <p:sp>
        <p:nvSpPr>
          <p:cNvPr id="3560" name="Google Shape;3560;p60"/>
          <p:cNvSpPr txBox="1"/>
          <p:nvPr>
            <p:ph idx="4" type="subTitle"/>
          </p:nvPr>
        </p:nvSpPr>
        <p:spPr>
          <a:xfrm>
            <a:off x="5858787" y="2961500"/>
            <a:ext cx="2571900" cy="73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How can you participate?</a:t>
            </a:r>
            <a:endParaRPr/>
          </a:p>
        </p:txBody>
      </p:sp>
      <p:sp>
        <p:nvSpPr>
          <p:cNvPr id="3561" name="Google Shape;3561;p60"/>
          <p:cNvSpPr txBox="1"/>
          <p:nvPr>
            <p:ph idx="5" type="subTitle"/>
          </p:nvPr>
        </p:nvSpPr>
        <p:spPr>
          <a:xfrm>
            <a:off x="4573062" y="1337150"/>
            <a:ext cx="2571900" cy="73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Where does it</a:t>
            </a:r>
            <a:endParaRPr/>
          </a:p>
          <a:p>
            <a:pPr indent="0" lvl="0" marL="0" rtl="0" algn="ctr">
              <a:spcBef>
                <a:spcPts val="0"/>
              </a:spcBef>
              <a:spcAft>
                <a:spcPts val="0"/>
              </a:spcAft>
              <a:buNone/>
            </a:pPr>
            <a:r>
              <a:rPr lang="en"/>
              <a:t>take place?</a:t>
            </a:r>
            <a:endParaRPr/>
          </a:p>
        </p:txBody>
      </p:sp>
      <p:sp>
        <p:nvSpPr>
          <p:cNvPr id="3562" name="Google Shape;3562;p60"/>
          <p:cNvSpPr txBox="1"/>
          <p:nvPr>
            <p:ph idx="6" type="subTitle"/>
          </p:nvPr>
        </p:nvSpPr>
        <p:spPr>
          <a:xfrm>
            <a:off x="1999032" y="2076354"/>
            <a:ext cx="2570700" cy="576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 the closest planet to the Sun and the smallest</a:t>
            </a:r>
            <a:endParaRPr/>
          </a:p>
        </p:txBody>
      </p:sp>
      <p:sp>
        <p:nvSpPr>
          <p:cNvPr id="3563" name="Google Shape;3563;p60"/>
          <p:cNvSpPr txBox="1"/>
          <p:nvPr>
            <p:ph idx="7" type="subTitle"/>
          </p:nvPr>
        </p:nvSpPr>
        <p:spPr>
          <a:xfrm>
            <a:off x="713313" y="3699801"/>
            <a:ext cx="25707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actually a cold place</a:t>
            </a:r>
            <a:endParaRPr/>
          </a:p>
        </p:txBody>
      </p:sp>
      <p:sp>
        <p:nvSpPr>
          <p:cNvPr id="3564" name="Google Shape;3564;p60"/>
          <p:cNvSpPr txBox="1"/>
          <p:nvPr>
            <p:ph idx="8" type="subTitle"/>
          </p:nvPr>
        </p:nvSpPr>
        <p:spPr>
          <a:xfrm>
            <a:off x="3284751" y="3699801"/>
            <a:ext cx="25707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 is a gas giant and the biggest planet in the System</a:t>
            </a:r>
            <a:endParaRPr/>
          </a:p>
        </p:txBody>
      </p:sp>
      <p:sp>
        <p:nvSpPr>
          <p:cNvPr id="3565" name="Google Shape;3565;p60"/>
          <p:cNvSpPr txBox="1"/>
          <p:nvPr>
            <p:ph idx="9" type="subTitle"/>
          </p:nvPr>
        </p:nvSpPr>
        <p:spPr>
          <a:xfrm>
            <a:off x="5856190" y="3699801"/>
            <a:ext cx="25707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a gas giant and has several rings</a:t>
            </a:r>
            <a:endParaRPr/>
          </a:p>
        </p:txBody>
      </p:sp>
      <p:sp>
        <p:nvSpPr>
          <p:cNvPr id="3566" name="Google Shape;3566;p60"/>
          <p:cNvSpPr txBox="1"/>
          <p:nvPr>
            <p:ph idx="13" type="subTitle"/>
          </p:nvPr>
        </p:nvSpPr>
        <p:spPr>
          <a:xfrm>
            <a:off x="4570470" y="2076354"/>
            <a:ext cx="25707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and high temperatures</a:t>
            </a:r>
            <a:endParaRPr/>
          </a:p>
        </p:txBody>
      </p:sp>
      <p:sp>
        <p:nvSpPr>
          <p:cNvPr id="3567" name="Google Shape;3567;p60"/>
          <p:cNvSpPr txBox="1"/>
          <p:nvPr>
            <p:ph type="title"/>
          </p:nvPr>
        </p:nvSpPr>
        <p:spPr>
          <a:xfrm>
            <a:off x="713250" y="539500"/>
            <a:ext cx="7717500" cy="574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Cheese rolling</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71" name="Shape 3571"/>
        <p:cNvGrpSpPr/>
        <p:nvPr/>
      </p:nvGrpSpPr>
      <p:grpSpPr>
        <a:xfrm>
          <a:off x="0" y="0"/>
          <a:ext cx="0" cy="0"/>
          <a:chOff x="0" y="0"/>
          <a:chExt cx="0" cy="0"/>
        </a:xfrm>
      </p:grpSpPr>
      <p:sp>
        <p:nvSpPr>
          <p:cNvPr id="3572" name="Google Shape;3572;p61"/>
          <p:cNvSpPr txBox="1"/>
          <p:nvPr>
            <p:ph type="title"/>
          </p:nvPr>
        </p:nvSpPr>
        <p:spPr>
          <a:xfrm>
            <a:off x="713250" y="539500"/>
            <a:ext cx="7717500" cy="574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Shrove Tuesday or Pancake Day</a:t>
            </a:r>
            <a:endParaRPr/>
          </a:p>
        </p:txBody>
      </p:sp>
      <p:sp>
        <p:nvSpPr>
          <p:cNvPr id="3573" name="Google Shape;3573;p61"/>
          <p:cNvSpPr/>
          <p:nvPr/>
        </p:nvSpPr>
        <p:spPr>
          <a:xfrm rot="5400000">
            <a:off x="1143352" y="1309738"/>
            <a:ext cx="2589120" cy="2981243"/>
          </a:xfrm>
          <a:custGeom>
            <a:rect b="b" l="l" r="r" t="t"/>
            <a:pathLst>
              <a:path extrusionOk="0" h="91079" w="61111">
                <a:moveTo>
                  <a:pt x="58313" y="0"/>
                </a:moveTo>
                <a:cubicBezTo>
                  <a:pt x="57951" y="0"/>
                  <a:pt x="57372" y="289"/>
                  <a:pt x="57108" y="369"/>
                </a:cubicBezTo>
                <a:cubicBezTo>
                  <a:pt x="56707" y="435"/>
                  <a:pt x="56274" y="535"/>
                  <a:pt x="55940" y="669"/>
                </a:cubicBezTo>
                <a:cubicBezTo>
                  <a:pt x="55896" y="680"/>
                  <a:pt x="55850" y="685"/>
                  <a:pt x="55803" y="685"/>
                </a:cubicBezTo>
                <a:cubicBezTo>
                  <a:pt x="55418" y="685"/>
                  <a:pt x="54936" y="358"/>
                  <a:pt x="54639" y="269"/>
                </a:cubicBezTo>
                <a:cubicBezTo>
                  <a:pt x="54397" y="215"/>
                  <a:pt x="53656" y="74"/>
                  <a:pt x="53151" y="74"/>
                </a:cubicBezTo>
                <a:cubicBezTo>
                  <a:pt x="53030" y="74"/>
                  <a:pt x="52922" y="82"/>
                  <a:pt x="52838" y="102"/>
                </a:cubicBezTo>
                <a:cubicBezTo>
                  <a:pt x="52603" y="180"/>
                  <a:pt x="51968" y="212"/>
                  <a:pt x="51362" y="212"/>
                </a:cubicBezTo>
                <a:cubicBezTo>
                  <a:pt x="50933" y="212"/>
                  <a:pt x="50518" y="196"/>
                  <a:pt x="50269" y="169"/>
                </a:cubicBezTo>
                <a:cubicBezTo>
                  <a:pt x="50150" y="150"/>
                  <a:pt x="50040" y="141"/>
                  <a:pt x="49938" y="141"/>
                </a:cubicBezTo>
                <a:cubicBezTo>
                  <a:pt x="49499" y="141"/>
                  <a:pt x="49206" y="294"/>
                  <a:pt x="48935" y="402"/>
                </a:cubicBezTo>
                <a:cubicBezTo>
                  <a:pt x="48602" y="535"/>
                  <a:pt x="48001" y="1069"/>
                  <a:pt x="47801" y="1236"/>
                </a:cubicBezTo>
                <a:cubicBezTo>
                  <a:pt x="47630" y="1378"/>
                  <a:pt x="46854" y="1738"/>
                  <a:pt x="46339" y="1738"/>
                </a:cubicBezTo>
                <a:cubicBezTo>
                  <a:pt x="46250" y="1738"/>
                  <a:pt x="46169" y="1728"/>
                  <a:pt x="46100" y="1703"/>
                </a:cubicBezTo>
                <a:cubicBezTo>
                  <a:pt x="46031" y="1678"/>
                  <a:pt x="45949" y="1668"/>
                  <a:pt x="45858" y="1668"/>
                </a:cubicBezTo>
                <a:cubicBezTo>
                  <a:pt x="45328" y="1668"/>
                  <a:pt x="44498" y="2033"/>
                  <a:pt x="44299" y="2203"/>
                </a:cubicBezTo>
                <a:cubicBezTo>
                  <a:pt x="44065" y="2403"/>
                  <a:pt x="43331" y="3004"/>
                  <a:pt x="43031" y="3204"/>
                </a:cubicBezTo>
                <a:cubicBezTo>
                  <a:pt x="42764" y="3404"/>
                  <a:pt x="42497" y="3938"/>
                  <a:pt x="42264" y="4038"/>
                </a:cubicBezTo>
                <a:cubicBezTo>
                  <a:pt x="41997" y="4105"/>
                  <a:pt x="40162" y="4538"/>
                  <a:pt x="39895" y="4738"/>
                </a:cubicBezTo>
                <a:cubicBezTo>
                  <a:pt x="39595" y="4939"/>
                  <a:pt x="39095" y="5706"/>
                  <a:pt x="38761" y="6006"/>
                </a:cubicBezTo>
                <a:cubicBezTo>
                  <a:pt x="38394" y="6240"/>
                  <a:pt x="37093" y="6273"/>
                  <a:pt x="36760" y="6540"/>
                </a:cubicBezTo>
                <a:cubicBezTo>
                  <a:pt x="36360" y="6773"/>
                  <a:pt x="34992" y="7440"/>
                  <a:pt x="34992" y="7440"/>
                </a:cubicBezTo>
                <a:cubicBezTo>
                  <a:pt x="34992" y="7440"/>
                  <a:pt x="34961" y="8580"/>
                  <a:pt x="34840" y="8580"/>
                </a:cubicBezTo>
                <a:cubicBezTo>
                  <a:pt x="34835" y="8580"/>
                  <a:pt x="34830" y="8578"/>
                  <a:pt x="34825" y="8575"/>
                </a:cubicBezTo>
                <a:cubicBezTo>
                  <a:pt x="34692" y="8508"/>
                  <a:pt x="33691" y="7674"/>
                  <a:pt x="33357" y="7507"/>
                </a:cubicBezTo>
                <a:cubicBezTo>
                  <a:pt x="33298" y="7477"/>
                  <a:pt x="33187" y="7465"/>
                  <a:pt x="33043" y="7465"/>
                </a:cubicBezTo>
                <a:cubicBezTo>
                  <a:pt x="32378" y="7465"/>
                  <a:pt x="31014" y="7737"/>
                  <a:pt x="30822" y="7874"/>
                </a:cubicBezTo>
                <a:cubicBezTo>
                  <a:pt x="30622" y="8041"/>
                  <a:pt x="29521" y="8841"/>
                  <a:pt x="29421" y="8941"/>
                </a:cubicBezTo>
                <a:cubicBezTo>
                  <a:pt x="29288" y="9075"/>
                  <a:pt x="28554" y="9408"/>
                  <a:pt x="28354" y="9542"/>
                </a:cubicBezTo>
                <a:cubicBezTo>
                  <a:pt x="28220" y="9709"/>
                  <a:pt x="26986" y="10076"/>
                  <a:pt x="26986" y="10443"/>
                </a:cubicBezTo>
                <a:cubicBezTo>
                  <a:pt x="26986" y="10843"/>
                  <a:pt x="26352" y="11343"/>
                  <a:pt x="26252" y="11577"/>
                </a:cubicBezTo>
                <a:cubicBezTo>
                  <a:pt x="26086" y="11844"/>
                  <a:pt x="25318" y="12010"/>
                  <a:pt x="24918" y="12210"/>
                </a:cubicBezTo>
                <a:cubicBezTo>
                  <a:pt x="24484" y="12411"/>
                  <a:pt x="23751" y="13044"/>
                  <a:pt x="23317" y="13211"/>
                </a:cubicBezTo>
                <a:cubicBezTo>
                  <a:pt x="23225" y="13249"/>
                  <a:pt x="23107" y="13263"/>
                  <a:pt x="22976" y="13263"/>
                </a:cubicBezTo>
                <a:cubicBezTo>
                  <a:pt x="22647" y="13263"/>
                  <a:pt x="22236" y="13176"/>
                  <a:pt x="21965" y="13176"/>
                </a:cubicBezTo>
                <a:cubicBezTo>
                  <a:pt x="21875" y="13176"/>
                  <a:pt x="21800" y="13186"/>
                  <a:pt x="21749" y="13211"/>
                </a:cubicBezTo>
                <a:cubicBezTo>
                  <a:pt x="21728" y="13220"/>
                  <a:pt x="21704" y="13225"/>
                  <a:pt x="21675" y="13225"/>
                </a:cubicBezTo>
                <a:cubicBezTo>
                  <a:pt x="21292" y="13225"/>
                  <a:pt x="20265" y="12444"/>
                  <a:pt x="20048" y="12444"/>
                </a:cubicBezTo>
                <a:cubicBezTo>
                  <a:pt x="19781" y="12444"/>
                  <a:pt x="18313" y="12210"/>
                  <a:pt x="18046" y="12110"/>
                </a:cubicBezTo>
                <a:cubicBezTo>
                  <a:pt x="18037" y="12109"/>
                  <a:pt x="18027" y="12109"/>
                  <a:pt x="18017" y="12109"/>
                </a:cubicBezTo>
                <a:cubicBezTo>
                  <a:pt x="17753" y="12109"/>
                  <a:pt x="17400" y="12514"/>
                  <a:pt x="17079" y="12611"/>
                </a:cubicBezTo>
                <a:cubicBezTo>
                  <a:pt x="16779" y="12744"/>
                  <a:pt x="16112" y="13745"/>
                  <a:pt x="15912" y="13878"/>
                </a:cubicBezTo>
                <a:cubicBezTo>
                  <a:pt x="15711" y="14045"/>
                  <a:pt x="14878" y="14912"/>
                  <a:pt x="14577" y="15012"/>
                </a:cubicBezTo>
                <a:cubicBezTo>
                  <a:pt x="14534" y="15017"/>
                  <a:pt x="14476" y="15019"/>
                  <a:pt x="14406" y="15019"/>
                </a:cubicBezTo>
                <a:cubicBezTo>
                  <a:pt x="13987" y="15019"/>
                  <a:pt x="13162" y="14946"/>
                  <a:pt x="12876" y="14946"/>
                </a:cubicBezTo>
                <a:cubicBezTo>
                  <a:pt x="12543" y="14946"/>
                  <a:pt x="11975" y="15580"/>
                  <a:pt x="11809" y="15680"/>
                </a:cubicBezTo>
                <a:cubicBezTo>
                  <a:pt x="11642" y="15746"/>
                  <a:pt x="10608" y="16547"/>
                  <a:pt x="10474" y="16580"/>
                </a:cubicBezTo>
                <a:cubicBezTo>
                  <a:pt x="10469" y="16584"/>
                  <a:pt x="10462" y="16585"/>
                  <a:pt x="10453" y="16585"/>
                </a:cubicBezTo>
                <a:cubicBezTo>
                  <a:pt x="10295" y="16585"/>
                  <a:pt x="9598" y="16043"/>
                  <a:pt x="9440" y="15980"/>
                </a:cubicBezTo>
                <a:cubicBezTo>
                  <a:pt x="9274" y="15880"/>
                  <a:pt x="7739" y="14379"/>
                  <a:pt x="7539" y="14379"/>
                </a:cubicBezTo>
                <a:cubicBezTo>
                  <a:pt x="7305" y="14379"/>
                  <a:pt x="6605" y="13478"/>
                  <a:pt x="6205" y="13345"/>
                </a:cubicBezTo>
                <a:cubicBezTo>
                  <a:pt x="6147" y="13327"/>
                  <a:pt x="6083" y="13319"/>
                  <a:pt x="6014" y="13319"/>
                </a:cubicBezTo>
                <a:cubicBezTo>
                  <a:pt x="5562" y="13319"/>
                  <a:pt x="4911" y="13654"/>
                  <a:pt x="4737" y="13712"/>
                </a:cubicBezTo>
                <a:cubicBezTo>
                  <a:pt x="4725" y="13717"/>
                  <a:pt x="4711" y="13720"/>
                  <a:pt x="4696" y="13720"/>
                </a:cubicBezTo>
                <a:cubicBezTo>
                  <a:pt x="4445" y="13720"/>
                  <a:pt x="3726" y="13005"/>
                  <a:pt x="3569" y="12911"/>
                </a:cubicBezTo>
                <a:cubicBezTo>
                  <a:pt x="3407" y="12846"/>
                  <a:pt x="2609" y="12209"/>
                  <a:pt x="2291" y="12209"/>
                </a:cubicBezTo>
                <a:cubicBezTo>
                  <a:pt x="2283" y="12209"/>
                  <a:pt x="2276" y="12210"/>
                  <a:pt x="2269" y="12210"/>
                </a:cubicBezTo>
                <a:cubicBezTo>
                  <a:pt x="2254" y="12212"/>
                  <a:pt x="2236" y="12213"/>
                  <a:pt x="2215" y="12213"/>
                </a:cubicBezTo>
                <a:cubicBezTo>
                  <a:pt x="1788" y="12213"/>
                  <a:pt x="34" y="11910"/>
                  <a:pt x="34" y="11910"/>
                </a:cubicBezTo>
                <a:lnTo>
                  <a:pt x="0" y="11910"/>
                </a:lnTo>
                <a:lnTo>
                  <a:pt x="0" y="88265"/>
                </a:lnTo>
                <a:lnTo>
                  <a:pt x="601" y="88999"/>
                </a:lnTo>
                <a:cubicBezTo>
                  <a:pt x="601" y="88999"/>
                  <a:pt x="2635" y="88498"/>
                  <a:pt x="2969" y="88265"/>
                </a:cubicBezTo>
                <a:cubicBezTo>
                  <a:pt x="3303" y="87998"/>
                  <a:pt x="3770" y="87898"/>
                  <a:pt x="4070" y="87898"/>
                </a:cubicBezTo>
                <a:cubicBezTo>
                  <a:pt x="4303" y="87898"/>
                  <a:pt x="5271" y="88332"/>
                  <a:pt x="5638" y="88432"/>
                </a:cubicBezTo>
                <a:cubicBezTo>
                  <a:pt x="5658" y="88435"/>
                  <a:pt x="5680" y="88437"/>
                  <a:pt x="5702" y="88437"/>
                </a:cubicBezTo>
                <a:cubicBezTo>
                  <a:pt x="6088" y="88437"/>
                  <a:pt x="6788" y="87931"/>
                  <a:pt x="7072" y="87931"/>
                </a:cubicBezTo>
                <a:cubicBezTo>
                  <a:pt x="7339" y="87931"/>
                  <a:pt x="8606" y="87097"/>
                  <a:pt x="8606" y="87097"/>
                </a:cubicBezTo>
                <a:cubicBezTo>
                  <a:pt x="8606" y="87097"/>
                  <a:pt x="9607" y="88165"/>
                  <a:pt x="9774" y="88232"/>
                </a:cubicBezTo>
                <a:cubicBezTo>
                  <a:pt x="9783" y="88233"/>
                  <a:pt x="9793" y="88234"/>
                  <a:pt x="9805" y="88234"/>
                </a:cubicBezTo>
                <a:cubicBezTo>
                  <a:pt x="10071" y="88234"/>
                  <a:pt x="11118" y="87895"/>
                  <a:pt x="11342" y="87831"/>
                </a:cubicBezTo>
                <a:cubicBezTo>
                  <a:pt x="11609" y="87831"/>
                  <a:pt x="12142" y="87431"/>
                  <a:pt x="12242" y="87331"/>
                </a:cubicBezTo>
                <a:cubicBezTo>
                  <a:pt x="12246" y="87330"/>
                  <a:pt x="12251" y="87329"/>
                  <a:pt x="12258" y="87329"/>
                </a:cubicBezTo>
                <a:cubicBezTo>
                  <a:pt x="12448" y="87329"/>
                  <a:pt x="13918" y="87775"/>
                  <a:pt x="14144" y="88065"/>
                </a:cubicBezTo>
                <a:cubicBezTo>
                  <a:pt x="14411" y="88298"/>
                  <a:pt x="16112" y="89166"/>
                  <a:pt x="16312" y="89299"/>
                </a:cubicBezTo>
                <a:cubicBezTo>
                  <a:pt x="16512" y="89432"/>
                  <a:pt x="16912" y="89666"/>
                  <a:pt x="17246" y="89833"/>
                </a:cubicBezTo>
                <a:cubicBezTo>
                  <a:pt x="17579" y="89999"/>
                  <a:pt x="18547" y="90433"/>
                  <a:pt x="18980" y="90500"/>
                </a:cubicBezTo>
                <a:cubicBezTo>
                  <a:pt x="19379" y="90592"/>
                  <a:pt x="21244" y="91079"/>
                  <a:pt x="21724" y="91079"/>
                </a:cubicBezTo>
                <a:cubicBezTo>
                  <a:pt x="21766" y="91079"/>
                  <a:pt x="21797" y="91075"/>
                  <a:pt x="21816" y="91067"/>
                </a:cubicBezTo>
                <a:cubicBezTo>
                  <a:pt x="22083" y="90933"/>
                  <a:pt x="22917" y="90433"/>
                  <a:pt x="23150" y="90400"/>
                </a:cubicBezTo>
                <a:cubicBezTo>
                  <a:pt x="23417" y="90333"/>
                  <a:pt x="23717" y="89799"/>
                  <a:pt x="24084" y="89766"/>
                </a:cubicBezTo>
                <a:cubicBezTo>
                  <a:pt x="24096" y="89765"/>
                  <a:pt x="24108" y="89764"/>
                  <a:pt x="24121" y="89764"/>
                </a:cubicBezTo>
                <a:cubicBezTo>
                  <a:pt x="24468" y="89764"/>
                  <a:pt x="25149" y="90146"/>
                  <a:pt x="25490" y="90146"/>
                </a:cubicBezTo>
                <a:cubicBezTo>
                  <a:pt x="25526" y="90146"/>
                  <a:pt x="25558" y="90142"/>
                  <a:pt x="25585" y="90133"/>
                </a:cubicBezTo>
                <a:cubicBezTo>
                  <a:pt x="25852" y="90066"/>
                  <a:pt x="27053" y="89833"/>
                  <a:pt x="27487" y="89633"/>
                </a:cubicBezTo>
                <a:cubicBezTo>
                  <a:pt x="27954" y="89432"/>
                  <a:pt x="28821" y="87931"/>
                  <a:pt x="29154" y="87598"/>
                </a:cubicBezTo>
                <a:cubicBezTo>
                  <a:pt x="29488" y="87264"/>
                  <a:pt x="29888" y="85930"/>
                  <a:pt x="30122" y="85596"/>
                </a:cubicBezTo>
                <a:cubicBezTo>
                  <a:pt x="30355" y="85263"/>
                  <a:pt x="31156" y="85163"/>
                  <a:pt x="31589" y="85096"/>
                </a:cubicBezTo>
                <a:cubicBezTo>
                  <a:pt x="31990" y="84996"/>
                  <a:pt x="33791" y="84229"/>
                  <a:pt x="33958" y="84095"/>
                </a:cubicBezTo>
                <a:cubicBezTo>
                  <a:pt x="34110" y="83974"/>
                  <a:pt x="35975" y="83548"/>
                  <a:pt x="36535" y="83548"/>
                </a:cubicBezTo>
                <a:cubicBezTo>
                  <a:pt x="36590" y="83548"/>
                  <a:pt x="36633" y="83553"/>
                  <a:pt x="36660" y="83562"/>
                </a:cubicBezTo>
                <a:cubicBezTo>
                  <a:pt x="36910" y="83624"/>
                  <a:pt x="37426" y="84304"/>
                  <a:pt x="37626" y="84304"/>
                </a:cubicBezTo>
                <a:cubicBezTo>
                  <a:pt x="37639" y="84304"/>
                  <a:pt x="37650" y="84302"/>
                  <a:pt x="37660" y="84295"/>
                </a:cubicBezTo>
                <a:cubicBezTo>
                  <a:pt x="37827" y="84229"/>
                  <a:pt x="38928" y="83795"/>
                  <a:pt x="39295" y="83662"/>
                </a:cubicBezTo>
                <a:cubicBezTo>
                  <a:pt x="39345" y="83642"/>
                  <a:pt x="39399" y="83634"/>
                  <a:pt x="39455" y="83634"/>
                </a:cubicBezTo>
                <a:cubicBezTo>
                  <a:pt x="39890" y="83634"/>
                  <a:pt x="40482" y="84140"/>
                  <a:pt x="40629" y="84229"/>
                </a:cubicBezTo>
                <a:cubicBezTo>
                  <a:pt x="40829" y="84295"/>
                  <a:pt x="42164" y="85396"/>
                  <a:pt x="42164" y="85396"/>
                </a:cubicBezTo>
                <a:cubicBezTo>
                  <a:pt x="42164" y="85396"/>
                  <a:pt x="43354" y="85732"/>
                  <a:pt x="43574" y="85732"/>
                </a:cubicBezTo>
                <a:cubicBezTo>
                  <a:pt x="43584" y="85732"/>
                  <a:pt x="43592" y="85731"/>
                  <a:pt x="43598" y="85730"/>
                </a:cubicBezTo>
                <a:cubicBezTo>
                  <a:pt x="43731" y="85663"/>
                  <a:pt x="45533" y="85430"/>
                  <a:pt x="45900" y="85329"/>
                </a:cubicBezTo>
                <a:cubicBezTo>
                  <a:pt x="46267" y="85263"/>
                  <a:pt x="46500" y="84629"/>
                  <a:pt x="47000" y="84295"/>
                </a:cubicBezTo>
                <a:cubicBezTo>
                  <a:pt x="47501" y="83928"/>
                  <a:pt x="47934" y="83328"/>
                  <a:pt x="48168" y="82994"/>
                </a:cubicBezTo>
                <a:cubicBezTo>
                  <a:pt x="48435" y="82661"/>
                  <a:pt x="48768" y="82060"/>
                  <a:pt x="49169" y="81927"/>
                </a:cubicBezTo>
                <a:cubicBezTo>
                  <a:pt x="49602" y="81794"/>
                  <a:pt x="51037" y="81527"/>
                  <a:pt x="51337" y="81427"/>
                </a:cubicBezTo>
                <a:cubicBezTo>
                  <a:pt x="51637" y="81327"/>
                  <a:pt x="52438" y="81260"/>
                  <a:pt x="52938" y="81260"/>
                </a:cubicBezTo>
                <a:cubicBezTo>
                  <a:pt x="53438" y="81260"/>
                  <a:pt x="54172" y="80960"/>
                  <a:pt x="54606" y="80760"/>
                </a:cubicBezTo>
                <a:cubicBezTo>
                  <a:pt x="55006" y="80559"/>
                  <a:pt x="55306" y="80326"/>
                  <a:pt x="55507" y="80259"/>
                </a:cubicBezTo>
                <a:cubicBezTo>
                  <a:pt x="55529" y="80253"/>
                  <a:pt x="55557" y="80250"/>
                  <a:pt x="55591" y="80250"/>
                </a:cubicBezTo>
                <a:cubicBezTo>
                  <a:pt x="55813" y="80250"/>
                  <a:pt x="56268" y="80364"/>
                  <a:pt x="56698" y="80364"/>
                </a:cubicBezTo>
                <a:cubicBezTo>
                  <a:pt x="56906" y="80364"/>
                  <a:pt x="57107" y="80338"/>
                  <a:pt x="57274" y="80259"/>
                </a:cubicBezTo>
                <a:cubicBezTo>
                  <a:pt x="57808" y="80026"/>
                  <a:pt x="61111" y="79225"/>
                  <a:pt x="61111" y="79225"/>
                </a:cubicBezTo>
                <a:lnTo>
                  <a:pt x="61111" y="1570"/>
                </a:lnTo>
                <a:cubicBezTo>
                  <a:pt x="61111" y="1570"/>
                  <a:pt x="58842" y="335"/>
                  <a:pt x="58542" y="68"/>
                </a:cubicBezTo>
                <a:cubicBezTo>
                  <a:pt x="58487" y="20"/>
                  <a:pt x="58407" y="0"/>
                  <a:pt x="58313" y="0"/>
                </a:cubicBezTo>
                <a:close/>
              </a:path>
            </a:pathLst>
          </a:custGeom>
          <a:solidFill>
            <a:srgbClr val="FFFFFF"/>
          </a:solidFill>
          <a:ln>
            <a:noFill/>
          </a:ln>
          <a:effectLst>
            <a:outerShdw blurRad="57150" rotWithShape="0" algn="bl" dir="5400000" dist="19050">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574" name="Google Shape;3574;p61"/>
          <p:cNvPicPr preferRelativeResize="0"/>
          <p:nvPr/>
        </p:nvPicPr>
        <p:blipFill>
          <a:blip r:embed="rId3">
            <a:alphaModFix/>
          </a:blip>
          <a:stretch>
            <a:fillRect/>
          </a:stretch>
        </p:blipFill>
        <p:spPr>
          <a:xfrm>
            <a:off x="1454779" y="1728575"/>
            <a:ext cx="2060251" cy="2143547"/>
          </a:xfrm>
          <a:prstGeom prst="rect">
            <a:avLst/>
          </a:prstGeom>
          <a:noFill/>
          <a:ln>
            <a:noFill/>
          </a:ln>
        </p:spPr>
      </p:pic>
      <p:sp>
        <p:nvSpPr>
          <p:cNvPr id="3575" name="Google Shape;3575;p61"/>
          <p:cNvSpPr txBox="1"/>
          <p:nvPr>
            <p:ph idx="4294967295" type="body"/>
          </p:nvPr>
        </p:nvSpPr>
        <p:spPr>
          <a:xfrm>
            <a:off x="4338109" y="2559150"/>
            <a:ext cx="3858600" cy="1585800"/>
          </a:xfrm>
          <a:prstGeom prst="rect">
            <a:avLst/>
          </a:prstGeom>
        </p:spPr>
        <p:txBody>
          <a:bodyPr anchorCtr="0" anchor="ctr" bIns="91425" lIns="91425" spcFirstLastPara="1" rIns="91425" wrap="square" tIns="91425">
            <a:noAutofit/>
          </a:bodyPr>
          <a:lstStyle/>
          <a:p>
            <a:pPr indent="-317500" lvl="0" marL="457200" rtl="0" algn="l">
              <a:spcBef>
                <a:spcPts val="0"/>
              </a:spcBef>
              <a:spcAft>
                <a:spcPts val="0"/>
              </a:spcAft>
              <a:buClr>
                <a:schemeClr val="dk2"/>
              </a:buClr>
              <a:buSzPts val="1400"/>
              <a:buChar char="●"/>
            </a:pPr>
            <a:r>
              <a:rPr lang="en"/>
              <a:t>1 ½ cups all-purpose flour</a:t>
            </a:r>
            <a:endParaRPr/>
          </a:p>
          <a:p>
            <a:pPr indent="-317500" lvl="0" marL="457200" rtl="0" algn="l">
              <a:spcBef>
                <a:spcPts val="0"/>
              </a:spcBef>
              <a:spcAft>
                <a:spcPts val="0"/>
              </a:spcAft>
              <a:buClr>
                <a:schemeClr val="dk2"/>
              </a:buClr>
              <a:buSzPts val="1400"/>
              <a:buChar char="●"/>
            </a:pPr>
            <a:r>
              <a:rPr lang="en"/>
              <a:t>3 ½ teaspoons baking powder</a:t>
            </a:r>
            <a:endParaRPr/>
          </a:p>
          <a:p>
            <a:pPr indent="-317500" lvl="0" marL="457200" rtl="0" algn="l">
              <a:spcBef>
                <a:spcPts val="0"/>
              </a:spcBef>
              <a:spcAft>
                <a:spcPts val="0"/>
              </a:spcAft>
              <a:buClr>
                <a:schemeClr val="dk2"/>
              </a:buClr>
              <a:buSzPts val="1400"/>
              <a:buChar char="●"/>
            </a:pPr>
            <a:r>
              <a:rPr lang="en"/>
              <a:t>¼ teaspoon salt, or more to taste</a:t>
            </a:r>
            <a:endParaRPr/>
          </a:p>
          <a:p>
            <a:pPr indent="-317500" lvl="0" marL="457200" rtl="0" algn="l">
              <a:spcBef>
                <a:spcPts val="0"/>
              </a:spcBef>
              <a:spcAft>
                <a:spcPts val="0"/>
              </a:spcAft>
              <a:buClr>
                <a:schemeClr val="dk2"/>
              </a:buClr>
              <a:buSzPts val="1400"/>
              <a:buChar char="●"/>
            </a:pPr>
            <a:r>
              <a:rPr lang="en"/>
              <a:t>1 tablespoon white sugar</a:t>
            </a:r>
            <a:endParaRPr/>
          </a:p>
          <a:p>
            <a:pPr indent="-317500" lvl="0" marL="457200" rtl="0" algn="l">
              <a:spcBef>
                <a:spcPts val="0"/>
              </a:spcBef>
              <a:spcAft>
                <a:spcPts val="0"/>
              </a:spcAft>
              <a:buClr>
                <a:schemeClr val="dk2"/>
              </a:buClr>
              <a:buSzPts val="1400"/>
              <a:buChar char="●"/>
            </a:pPr>
            <a:r>
              <a:rPr lang="en"/>
              <a:t>1 ¼ cups milk</a:t>
            </a:r>
            <a:endParaRPr/>
          </a:p>
          <a:p>
            <a:pPr indent="-317500" lvl="0" marL="457200" rtl="0" algn="l">
              <a:spcBef>
                <a:spcPts val="0"/>
              </a:spcBef>
              <a:spcAft>
                <a:spcPts val="0"/>
              </a:spcAft>
              <a:buClr>
                <a:schemeClr val="dk2"/>
              </a:buClr>
              <a:buSzPts val="1400"/>
              <a:buChar char="●"/>
            </a:pPr>
            <a:r>
              <a:rPr lang="en"/>
              <a:t>1 egg</a:t>
            </a:r>
            <a:endParaRPr/>
          </a:p>
          <a:p>
            <a:pPr indent="-317500" lvl="0" marL="457200" rtl="0" algn="l">
              <a:spcBef>
                <a:spcPts val="0"/>
              </a:spcBef>
              <a:spcAft>
                <a:spcPts val="0"/>
              </a:spcAft>
              <a:buClr>
                <a:schemeClr val="dk2"/>
              </a:buClr>
              <a:buSzPts val="1400"/>
              <a:buChar char="●"/>
            </a:pPr>
            <a:r>
              <a:rPr lang="en"/>
              <a:t>3 tablespoons butter, melted</a:t>
            </a:r>
            <a:endParaRPr/>
          </a:p>
        </p:txBody>
      </p:sp>
      <p:sp>
        <p:nvSpPr>
          <p:cNvPr id="3576" name="Google Shape;3576;p61"/>
          <p:cNvSpPr/>
          <p:nvPr/>
        </p:nvSpPr>
        <p:spPr>
          <a:xfrm>
            <a:off x="4338109" y="1455796"/>
            <a:ext cx="3858600" cy="393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200">
                <a:solidFill>
                  <a:schemeClr val="dk1"/>
                </a:solidFill>
                <a:latin typeface="Roboto"/>
                <a:ea typeface="Roboto"/>
                <a:cs typeface="Roboto"/>
                <a:sym typeface="Roboto"/>
              </a:rPr>
              <a:t>Ingredients</a:t>
            </a:r>
            <a:endParaRPr b="1" sz="2200">
              <a:solidFill>
                <a:schemeClr val="dk1"/>
              </a:solidFill>
              <a:latin typeface="Roboto"/>
              <a:ea typeface="Roboto"/>
              <a:cs typeface="Roboto"/>
              <a:sym typeface="Roboto"/>
            </a:endParaRPr>
          </a:p>
        </p:txBody>
      </p:sp>
      <p:sp>
        <p:nvSpPr>
          <p:cNvPr id="3577" name="Google Shape;3577;p61"/>
          <p:cNvSpPr/>
          <p:nvPr/>
        </p:nvSpPr>
        <p:spPr>
          <a:xfrm rot="899975">
            <a:off x="2703506" y="1300319"/>
            <a:ext cx="961164" cy="432051"/>
          </a:xfrm>
          <a:custGeom>
            <a:rect b="b" l="l" r="r" t="t"/>
            <a:pathLst>
              <a:path extrusionOk="0" h="14845" w="33025">
                <a:moveTo>
                  <a:pt x="28621" y="0"/>
                </a:moveTo>
                <a:lnTo>
                  <a:pt x="68" y="4437"/>
                </a:lnTo>
                <a:cubicBezTo>
                  <a:pt x="34" y="4570"/>
                  <a:pt x="1" y="4670"/>
                  <a:pt x="34" y="4804"/>
                </a:cubicBezTo>
                <a:cubicBezTo>
                  <a:pt x="101" y="5070"/>
                  <a:pt x="401" y="5137"/>
                  <a:pt x="568" y="5171"/>
                </a:cubicBezTo>
                <a:cubicBezTo>
                  <a:pt x="902" y="5271"/>
                  <a:pt x="1235" y="5271"/>
                  <a:pt x="1535" y="5437"/>
                </a:cubicBezTo>
                <a:cubicBezTo>
                  <a:pt x="1869" y="5604"/>
                  <a:pt x="1869" y="5738"/>
                  <a:pt x="1869" y="6071"/>
                </a:cubicBezTo>
                <a:cubicBezTo>
                  <a:pt x="1869" y="6238"/>
                  <a:pt x="1769" y="6405"/>
                  <a:pt x="1769" y="6572"/>
                </a:cubicBezTo>
                <a:cubicBezTo>
                  <a:pt x="1736" y="6638"/>
                  <a:pt x="1769" y="6738"/>
                  <a:pt x="1869" y="6772"/>
                </a:cubicBezTo>
                <a:cubicBezTo>
                  <a:pt x="2036" y="6772"/>
                  <a:pt x="2169" y="6838"/>
                  <a:pt x="2269" y="6972"/>
                </a:cubicBezTo>
                <a:cubicBezTo>
                  <a:pt x="2269" y="7172"/>
                  <a:pt x="2203" y="7305"/>
                  <a:pt x="2036" y="7439"/>
                </a:cubicBezTo>
                <a:cubicBezTo>
                  <a:pt x="1869" y="7506"/>
                  <a:pt x="1836" y="7606"/>
                  <a:pt x="1902" y="7739"/>
                </a:cubicBezTo>
                <a:cubicBezTo>
                  <a:pt x="2002" y="7772"/>
                  <a:pt x="2036" y="7806"/>
                  <a:pt x="2069" y="7906"/>
                </a:cubicBezTo>
                <a:cubicBezTo>
                  <a:pt x="2102" y="7973"/>
                  <a:pt x="2169" y="8006"/>
                  <a:pt x="2102" y="8139"/>
                </a:cubicBezTo>
                <a:cubicBezTo>
                  <a:pt x="2102" y="8473"/>
                  <a:pt x="2569" y="8339"/>
                  <a:pt x="2670" y="8640"/>
                </a:cubicBezTo>
                <a:cubicBezTo>
                  <a:pt x="2703" y="8806"/>
                  <a:pt x="2503" y="8973"/>
                  <a:pt x="2503" y="9173"/>
                </a:cubicBezTo>
                <a:cubicBezTo>
                  <a:pt x="2536" y="9273"/>
                  <a:pt x="2536" y="9340"/>
                  <a:pt x="2536" y="9440"/>
                </a:cubicBezTo>
                <a:cubicBezTo>
                  <a:pt x="2436" y="9574"/>
                  <a:pt x="2369" y="9640"/>
                  <a:pt x="2236" y="9774"/>
                </a:cubicBezTo>
                <a:cubicBezTo>
                  <a:pt x="2102" y="9907"/>
                  <a:pt x="2036" y="9974"/>
                  <a:pt x="2002" y="10141"/>
                </a:cubicBezTo>
                <a:cubicBezTo>
                  <a:pt x="1936" y="10308"/>
                  <a:pt x="2002" y="10441"/>
                  <a:pt x="1836" y="10608"/>
                </a:cubicBezTo>
                <a:cubicBezTo>
                  <a:pt x="1702" y="10741"/>
                  <a:pt x="1502" y="10775"/>
                  <a:pt x="1369" y="10941"/>
                </a:cubicBezTo>
                <a:cubicBezTo>
                  <a:pt x="1269" y="11075"/>
                  <a:pt x="1168" y="11242"/>
                  <a:pt x="1068" y="11408"/>
                </a:cubicBezTo>
                <a:cubicBezTo>
                  <a:pt x="935" y="11575"/>
                  <a:pt x="1035" y="11775"/>
                  <a:pt x="1202" y="11842"/>
                </a:cubicBezTo>
                <a:cubicBezTo>
                  <a:pt x="1335" y="11942"/>
                  <a:pt x="1502" y="11942"/>
                  <a:pt x="1569" y="12075"/>
                </a:cubicBezTo>
                <a:cubicBezTo>
                  <a:pt x="1669" y="12142"/>
                  <a:pt x="1669" y="12276"/>
                  <a:pt x="1669" y="12409"/>
                </a:cubicBezTo>
                <a:cubicBezTo>
                  <a:pt x="1669" y="12442"/>
                  <a:pt x="1602" y="12609"/>
                  <a:pt x="1602" y="12643"/>
                </a:cubicBezTo>
                <a:cubicBezTo>
                  <a:pt x="1669" y="12776"/>
                  <a:pt x="2036" y="12843"/>
                  <a:pt x="2169" y="12909"/>
                </a:cubicBezTo>
                <a:cubicBezTo>
                  <a:pt x="2369" y="13009"/>
                  <a:pt x="2770" y="13110"/>
                  <a:pt x="2536" y="13410"/>
                </a:cubicBezTo>
                <a:cubicBezTo>
                  <a:pt x="2670" y="13610"/>
                  <a:pt x="2836" y="13777"/>
                  <a:pt x="2603" y="13977"/>
                </a:cubicBezTo>
                <a:cubicBezTo>
                  <a:pt x="2670" y="14077"/>
                  <a:pt x="2736" y="14110"/>
                  <a:pt x="2836" y="14144"/>
                </a:cubicBezTo>
                <a:cubicBezTo>
                  <a:pt x="2903" y="14244"/>
                  <a:pt x="2903" y="14310"/>
                  <a:pt x="2870" y="14444"/>
                </a:cubicBezTo>
                <a:cubicBezTo>
                  <a:pt x="2836" y="14577"/>
                  <a:pt x="2836" y="14677"/>
                  <a:pt x="2870" y="14777"/>
                </a:cubicBezTo>
                <a:lnTo>
                  <a:pt x="2870" y="14844"/>
                </a:lnTo>
                <a:lnTo>
                  <a:pt x="32091" y="10308"/>
                </a:lnTo>
                <a:lnTo>
                  <a:pt x="31590" y="9941"/>
                </a:lnTo>
                <a:cubicBezTo>
                  <a:pt x="31390" y="9740"/>
                  <a:pt x="31257" y="9640"/>
                  <a:pt x="31223" y="9340"/>
                </a:cubicBezTo>
                <a:cubicBezTo>
                  <a:pt x="31190" y="9240"/>
                  <a:pt x="31223" y="8907"/>
                  <a:pt x="31123" y="8773"/>
                </a:cubicBezTo>
                <a:cubicBezTo>
                  <a:pt x="31056" y="8673"/>
                  <a:pt x="30890" y="8740"/>
                  <a:pt x="30790" y="8673"/>
                </a:cubicBezTo>
                <a:cubicBezTo>
                  <a:pt x="30790" y="8506"/>
                  <a:pt x="31023" y="8306"/>
                  <a:pt x="31090" y="8139"/>
                </a:cubicBezTo>
                <a:cubicBezTo>
                  <a:pt x="31223" y="7806"/>
                  <a:pt x="31223" y="7506"/>
                  <a:pt x="31423" y="7239"/>
                </a:cubicBezTo>
                <a:cubicBezTo>
                  <a:pt x="31757" y="6805"/>
                  <a:pt x="32324" y="6572"/>
                  <a:pt x="32691" y="6105"/>
                </a:cubicBezTo>
                <a:cubicBezTo>
                  <a:pt x="33025" y="5604"/>
                  <a:pt x="32224" y="5604"/>
                  <a:pt x="31924" y="5571"/>
                </a:cubicBezTo>
                <a:cubicBezTo>
                  <a:pt x="31624" y="5504"/>
                  <a:pt x="31023" y="5471"/>
                  <a:pt x="30823" y="5137"/>
                </a:cubicBezTo>
                <a:cubicBezTo>
                  <a:pt x="30790" y="5070"/>
                  <a:pt x="30823" y="4937"/>
                  <a:pt x="30790" y="4804"/>
                </a:cubicBezTo>
                <a:cubicBezTo>
                  <a:pt x="30790" y="4770"/>
                  <a:pt x="30723" y="4670"/>
                  <a:pt x="30723" y="4637"/>
                </a:cubicBezTo>
                <a:cubicBezTo>
                  <a:pt x="30723" y="4570"/>
                  <a:pt x="30756" y="4503"/>
                  <a:pt x="30756" y="4437"/>
                </a:cubicBezTo>
                <a:cubicBezTo>
                  <a:pt x="30790" y="4237"/>
                  <a:pt x="30656" y="4103"/>
                  <a:pt x="30456" y="4070"/>
                </a:cubicBezTo>
                <a:cubicBezTo>
                  <a:pt x="30523" y="3903"/>
                  <a:pt x="30723" y="3803"/>
                  <a:pt x="30790" y="3636"/>
                </a:cubicBezTo>
                <a:cubicBezTo>
                  <a:pt x="30856" y="3503"/>
                  <a:pt x="30856" y="3503"/>
                  <a:pt x="30856" y="3403"/>
                </a:cubicBezTo>
                <a:cubicBezTo>
                  <a:pt x="30856" y="3303"/>
                  <a:pt x="30856" y="3269"/>
                  <a:pt x="30890" y="3136"/>
                </a:cubicBezTo>
                <a:cubicBezTo>
                  <a:pt x="30890" y="3069"/>
                  <a:pt x="30890" y="3002"/>
                  <a:pt x="30923" y="2936"/>
                </a:cubicBezTo>
                <a:cubicBezTo>
                  <a:pt x="30923" y="2836"/>
                  <a:pt x="30890" y="2769"/>
                  <a:pt x="30856" y="2669"/>
                </a:cubicBezTo>
                <a:cubicBezTo>
                  <a:pt x="30790" y="2502"/>
                  <a:pt x="30923" y="2402"/>
                  <a:pt x="30890" y="2268"/>
                </a:cubicBezTo>
                <a:cubicBezTo>
                  <a:pt x="30856" y="2068"/>
                  <a:pt x="30756" y="2102"/>
                  <a:pt x="30956" y="1968"/>
                </a:cubicBezTo>
                <a:cubicBezTo>
                  <a:pt x="31123" y="1835"/>
                  <a:pt x="31357" y="1768"/>
                  <a:pt x="31457" y="1601"/>
                </a:cubicBezTo>
                <a:cubicBezTo>
                  <a:pt x="31523" y="1501"/>
                  <a:pt x="31690" y="1334"/>
                  <a:pt x="31624" y="1234"/>
                </a:cubicBezTo>
                <a:cubicBezTo>
                  <a:pt x="31608" y="1159"/>
                  <a:pt x="31531" y="1138"/>
                  <a:pt x="31439" y="1138"/>
                </a:cubicBezTo>
                <a:cubicBezTo>
                  <a:pt x="31328" y="1138"/>
                  <a:pt x="31196" y="1168"/>
                  <a:pt x="31123" y="1168"/>
                </a:cubicBezTo>
                <a:cubicBezTo>
                  <a:pt x="30956" y="1168"/>
                  <a:pt x="30890" y="1134"/>
                  <a:pt x="30790" y="1068"/>
                </a:cubicBezTo>
                <a:cubicBezTo>
                  <a:pt x="30690" y="968"/>
                  <a:pt x="30623" y="901"/>
                  <a:pt x="30523" y="834"/>
                </a:cubicBezTo>
                <a:cubicBezTo>
                  <a:pt x="30289" y="767"/>
                  <a:pt x="30122" y="734"/>
                  <a:pt x="29956" y="634"/>
                </a:cubicBezTo>
                <a:cubicBezTo>
                  <a:pt x="29856" y="567"/>
                  <a:pt x="29722" y="434"/>
                  <a:pt x="29555" y="334"/>
                </a:cubicBezTo>
                <a:cubicBezTo>
                  <a:pt x="29389" y="267"/>
                  <a:pt x="29222" y="234"/>
                  <a:pt x="29055" y="134"/>
                </a:cubicBezTo>
                <a:cubicBezTo>
                  <a:pt x="28922" y="67"/>
                  <a:pt x="28755" y="67"/>
                  <a:pt x="28621" y="0"/>
                </a:cubicBezTo>
                <a:close/>
              </a:path>
            </a:pathLst>
          </a:custGeom>
          <a:solidFill>
            <a:srgbClr val="921C00">
              <a:alpha val="401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61"/>
          <p:cNvSpPr txBox="1"/>
          <p:nvPr>
            <p:ph idx="4294967295" type="body"/>
          </p:nvPr>
        </p:nvSpPr>
        <p:spPr>
          <a:xfrm>
            <a:off x="4338109" y="1886723"/>
            <a:ext cx="3858600" cy="635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Mercury is the closest planet to the Sun and the smallest one in the Solar System</a:t>
            </a:r>
            <a:endParaRPr/>
          </a:p>
        </p:txBody>
      </p:sp>
      <p:sp>
        <p:nvSpPr>
          <p:cNvPr id="3579" name="Google Shape;3579;p61"/>
          <p:cNvSpPr/>
          <p:nvPr/>
        </p:nvSpPr>
        <p:spPr>
          <a:xfrm rot="444790">
            <a:off x="1181840" y="3887830"/>
            <a:ext cx="961135" cy="432038"/>
          </a:xfrm>
          <a:custGeom>
            <a:rect b="b" l="l" r="r" t="t"/>
            <a:pathLst>
              <a:path extrusionOk="0" h="14845" w="33025">
                <a:moveTo>
                  <a:pt x="28621" y="0"/>
                </a:moveTo>
                <a:lnTo>
                  <a:pt x="68" y="4437"/>
                </a:lnTo>
                <a:cubicBezTo>
                  <a:pt x="34" y="4570"/>
                  <a:pt x="1" y="4670"/>
                  <a:pt x="34" y="4804"/>
                </a:cubicBezTo>
                <a:cubicBezTo>
                  <a:pt x="101" y="5070"/>
                  <a:pt x="401" y="5137"/>
                  <a:pt x="568" y="5171"/>
                </a:cubicBezTo>
                <a:cubicBezTo>
                  <a:pt x="902" y="5271"/>
                  <a:pt x="1235" y="5271"/>
                  <a:pt x="1535" y="5437"/>
                </a:cubicBezTo>
                <a:cubicBezTo>
                  <a:pt x="1869" y="5604"/>
                  <a:pt x="1869" y="5738"/>
                  <a:pt x="1869" y="6071"/>
                </a:cubicBezTo>
                <a:cubicBezTo>
                  <a:pt x="1869" y="6238"/>
                  <a:pt x="1769" y="6405"/>
                  <a:pt x="1769" y="6572"/>
                </a:cubicBezTo>
                <a:cubicBezTo>
                  <a:pt x="1736" y="6638"/>
                  <a:pt x="1769" y="6738"/>
                  <a:pt x="1869" y="6772"/>
                </a:cubicBezTo>
                <a:cubicBezTo>
                  <a:pt x="2036" y="6772"/>
                  <a:pt x="2169" y="6838"/>
                  <a:pt x="2269" y="6972"/>
                </a:cubicBezTo>
                <a:cubicBezTo>
                  <a:pt x="2269" y="7172"/>
                  <a:pt x="2203" y="7305"/>
                  <a:pt x="2036" y="7439"/>
                </a:cubicBezTo>
                <a:cubicBezTo>
                  <a:pt x="1869" y="7506"/>
                  <a:pt x="1836" y="7606"/>
                  <a:pt x="1902" y="7739"/>
                </a:cubicBezTo>
                <a:cubicBezTo>
                  <a:pt x="2002" y="7772"/>
                  <a:pt x="2036" y="7806"/>
                  <a:pt x="2069" y="7906"/>
                </a:cubicBezTo>
                <a:cubicBezTo>
                  <a:pt x="2102" y="7973"/>
                  <a:pt x="2169" y="8006"/>
                  <a:pt x="2102" y="8139"/>
                </a:cubicBezTo>
                <a:cubicBezTo>
                  <a:pt x="2102" y="8473"/>
                  <a:pt x="2569" y="8339"/>
                  <a:pt x="2670" y="8640"/>
                </a:cubicBezTo>
                <a:cubicBezTo>
                  <a:pt x="2703" y="8806"/>
                  <a:pt x="2503" y="8973"/>
                  <a:pt x="2503" y="9173"/>
                </a:cubicBezTo>
                <a:cubicBezTo>
                  <a:pt x="2536" y="9273"/>
                  <a:pt x="2536" y="9340"/>
                  <a:pt x="2536" y="9440"/>
                </a:cubicBezTo>
                <a:cubicBezTo>
                  <a:pt x="2436" y="9574"/>
                  <a:pt x="2369" y="9640"/>
                  <a:pt x="2236" y="9774"/>
                </a:cubicBezTo>
                <a:cubicBezTo>
                  <a:pt x="2102" y="9907"/>
                  <a:pt x="2036" y="9974"/>
                  <a:pt x="2002" y="10141"/>
                </a:cubicBezTo>
                <a:cubicBezTo>
                  <a:pt x="1936" y="10308"/>
                  <a:pt x="2002" y="10441"/>
                  <a:pt x="1836" y="10608"/>
                </a:cubicBezTo>
                <a:cubicBezTo>
                  <a:pt x="1702" y="10741"/>
                  <a:pt x="1502" y="10775"/>
                  <a:pt x="1369" y="10941"/>
                </a:cubicBezTo>
                <a:cubicBezTo>
                  <a:pt x="1269" y="11075"/>
                  <a:pt x="1168" y="11242"/>
                  <a:pt x="1068" y="11408"/>
                </a:cubicBezTo>
                <a:cubicBezTo>
                  <a:pt x="935" y="11575"/>
                  <a:pt x="1035" y="11775"/>
                  <a:pt x="1202" y="11842"/>
                </a:cubicBezTo>
                <a:cubicBezTo>
                  <a:pt x="1335" y="11942"/>
                  <a:pt x="1502" y="11942"/>
                  <a:pt x="1569" y="12075"/>
                </a:cubicBezTo>
                <a:cubicBezTo>
                  <a:pt x="1669" y="12142"/>
                  <a:pt x="1669" y="12276"/>
                  <a:pt x="1669" y="12409"/>
                </a:cubicBezTo>
                <a:cubicBezTo>
                  <a:pt x="1669" y="12442"/>
                  <a:pt x="1602" y="12609"/>
                  <a:pt x="1602" y="12643"/>
                </a:cubicBezTo>
                <a:cubicBezTo>
                  <a:pt x="1669" y="12776"/>
                  <a:pt x="2036" y="12843"/>
                  <a:pt x="2169" y="12909"/>
                </a:cubicBezTo>
                <a:cubicBezTo>
                  <a:pt x="2369" y="13009"/>
                  <a:pt x="2770" y="13110"/>
                  <a:pt x="2536" y="13410"/>
                </a:cubicBezTo>
                <a:cubicBezTo>
                  <a:pt x="2670" y="13610"/>
                  <a:pt x="2836" y="13777"/>
                  <a:pt x="2603" y="13977"/>
                </a:cubicBezTo>
                <a:cubicBezTo>
                  <a:pt x="2670" y="14077"/>
                  <a:pt x="2736" y="14110"/>
                  <a:pt x="2836" y="14144"/>
                </a:cubicBezTo>
                <a:cubicBezTo>
                  <a:pt x="2903" y="14244"/>
                  <a:pt x="2903" y="14310"/>
                  <a:pt x="2870" y="14444"/>
                </a:cubicBezTo>
                <a:cubicBezTo>
                  <a:pt x="2836" y="14577"/>
                  <a:pt x="2836" y="14677"/>
                  <a:pt x="2870" y="14777"/>
                </a:cubicBezTo>
                <a:lnTo>
                  <a:pt x="2870" y="14844"/>
                </a:lnTo>
                <a:lnTo>
                  <a:pt x="32091" y="10308"/>
                </a:lnTo>
                <a:lnTo>
                  <a:pt x="31590" y="9941"/>
                </a:lnTo>
                <a:cubicBezTo>
                  <a:pt x="31390" y="9740"/>
                  <a:pt x="31257" y="9640"/>
                  <a:pt x="31223" y="9340"/>
                </a:cubicBezTo>
                <a:cubicBezTo>
                  <a:pt x="31190" y="9240"/>
                  <a:pt x="31223" y="8907"/>
                  <a:pt x="31123" y="8773"/>
                </a:cubicBezTo>
                <a:cubicBezTo>
                  <a:pt x="31056" y="8673"/>
                  <a:pt x="30890" y="8740"/>
                  <a:pt x="30790" y="8673"/>
                </a:cubicBezTo>
                <a:cubicBezTo>
                  <a:pt x="30790" y="8506"/>
                  <a:pt x="31023" y="8306"/>
                  <a:pt x="31090" y="8139"/>
                </a:cubicBezTo>
                <a:cubicBezTo>
                  <a:pt x="31223" y="7806"/>
                  <a:pt x="31223" y="7506"/>
                  <a:pt x="31423" y="7239"/>
                </a:cubicBezTo>
                <a:cubicBezTo>
                  <a:pt x="31757" y="6805"/>
                  <a:pt x="32324" y="6572"/>
                  <a:pt x="32691" y="6105"/>
                </a:cubicBezTo>
                <a:cubicBezTo>
                  <a:pt x="33025" y="5604"/>
                  <a:pt x="32224" y="5604"/>
                  <a:pt x="31924" y="5571"/>
                </a:cubicBezTo>
                <a:cubicBezTo>
                  <a:pt x="31624" y="5504"/>
                  <a:pt x="31023" y="5471"/>
                  <a:pt x="30823" y="5137"/>
                </a:cubicBezTo>
                <a:cubicBezTo>
                  <a:pt x="30790" y="5070"/>
                  <a:pt x="30823" y="4937"/>
                  <a:pt x="30790" y="4804"/>
                </a:cubicBezTo>
                <a:cubicBezTo>
                  <a:pt x="30790" y="4770"/>
                  <a:pt x="30723" y="4670"/>
                  <a:pt x="30723" y="4637"/>
                </a:cubicBezTo>
                <a:cubicBezTo>
                  <a:pt x="30723" y="4570"/>
                  <a:pt x="30756" y="4503"/>
                  <a:pt x="30756" y="4437"/>
                </a:cubicBezTo>
                <a:cubicBezTo>
                  <a:pt x="30790" y="4237"/>
                  <a:pt x="30656" y="4103"/>
                  <a:pt x="30456" y="4070"/>
                </a:cubicBezTo>
                <a:cubicBezTo>
                  <a:pt x="30523" y="3903"/>
                  <a:pt x="30723" y="3803"/>
                  <a:pt x="30790" y="3636"/>
                </a:cubicBezTo>
                <a:cubicBezTo>
                  <a:pt x="30856" y="3503"/>
                  <a:pt x="30856" y="3503"/>
                  <a:pt x="30856" y="3403"/>
                </a:cubicBezTo>
                <a:cubicBezTo>
                  <a:pt x="30856" y="3303"/>
                  <a:pt x="30856" y="3269"/>
                  <a:pt x="30890" y="3136"/>
                </a:cubicBezTo>
                <a:cubicBezTo>
                  <a:pt x="30890" y="3069"/>
                  <a:pt x="30890" y="3002"/>
                  <a:pt x="30923" y="2936"/>
                </a:cubicBezTo>
                <a:cubicBezTo>
                  <a:pt x="30923" y="2836"/>
                  <a:pt x="30890" y="2769"/>
                  <a:pt x="30856" y="2669"/>
                </a:cubicBezTo>
                <a:cubicBezTo>
                  <a:pt x="30790" y="2502"/>
                  <a:pt x="30923" y="2402"/>
                  <a:pt x="30890" y="2268"/>
                </a:cubicBezTo>
                <a:cubicBezTo>
                  <a:pt x="30856" y="2068"/>
                  <a:pt x="30756" y="2102"/>
                  <a:pt x="30956" y="1968"/>
                </a:cubicBezTo>
                <a:cubicBezTo>
                  <a:pt x="31123" y="1835"/>
                  <a:pt x="31357" y="1768"/>
                  <a:pt x="31457" y="1601"/>
                </a:cubicBezTo>
                <a:cubicBezTo>
                  <a:pt x="31523" y="1501"/>
                  <a:pt x="31690" y="1334"/>
                  <a:pt x="31624" y="1234"/>
                </a:cubicBezTo>
                <a:cubicBezTo>
                  <a:pt x="31608" y="1159"/>
                  <a:pt x="31531" y="1138"/>
                  <a:pt x="31439" y="1138"/>
                </a:cubicBezTo>
                <a:cubicBezTo>
                  <a:pt x="31328" y="1138"/>
                  <a:pt x="31196" y="1168"/>
                  <a:pt x="31123" y="1168"/>
                </a:cubicBezTo>
                <a:cubicBezTo>
                  <a:pt x="30956" y="1168"/>
                  <a:pt x="30890" y="1134"/>
                  <a:pt x="30790" y="1068"/>
                </a:cubicBezTo>
                <a:cubicBezTo>
                  <a:pt x="30690" y="968"/>
                  <a:pt x="30623" y="901"/>
                  <a:pt x="30523" y="834"/>
                </a:cubicBezTo>
                <a:cubicBezTo>
                  <a:pt x="30289" y="767"/>
                  <a:pt x="30122" y="734"/>
                  <a:pt x="29956" y="634"/>
                </a:cubicBezTo>
                <a:cubicBezTo>
                  <a:pt x="29856" y="567"/>
                  <a:pt x="29722" y="434"/>
                  <a:pt x="29555" y="334"/>
                </a:cubicBezTo>
                <a:cubicBezTo>
                  <a:pt x="29389" y="267"/>
                  <a:pt x="29222" y="234"/>
                  <a:pt x="29055" y="134"/>
                </a:cubicBezTo>
                <a:cubicBezTo>
                  <a:pt x="28922" y="67"/>
                  <a:pt x="28755" y="67"/>
                  <a:pt x="28621" y="0"/>
                </a:cubicBezTo>
                <a:close/>
              </a:path>
            </a:pathLst>
          </a:custGeom>
          <a:solidFill>
            <a:srgbClr val="921C00">
              <a:alpha val="401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83" name="Shape 3583"/>
        <p:cNvGrpSpPr/>
        <p:nvPr/>
      </p:nvGrpSpPr>
      <p:grpSpPr>
        <a:xfrm>
          <a:off x="0" y="0"/>
          <a:ext cx="0" cy="0"/>
          <a:chOff x="0" y="0"/>
          <a:chExt cx="0" cy="0"/>
        </a:xfrm>
      </p:grpSpPr>
      <p:cxnSp>
        <p:nvCxnSpPr>
          <p:cNvPr id="3584" name="Google Shape;3584;p62"/>
          <p:cNvCxnSpPr>
            <a:stCxn id="3585" idx="6"/>
            <a:endCxn id="3586" idx="2"/>
          </p:cNvCxnSpPr>
          <p:nvPr/>
        </p:nvCxnSpPr>
        <p:spPr>
          <a:xfrm>
            <a:off x="4680750" y="1667000"/>
            <a:ext cx="2468100" cy="371700"/>
          </a:xfrm>
          <a:prstGeom prst="bentConnector3">
            <a:avLst>
              <a:gd fmla="val 50002" name="adj1"/>
            </a:avLst>
          </a:prstGeom>
          <a:noFill/>
          <a:ln cap="flat" cmpd="sng" w="19050">
            <a:solidFill>
              <a:schemeClr val="lt2"/>
            </a:solidFill>
            <a:prstDash val="solid"/>
            <a:round/>
            <a:headEnd len="med" w="med" type="none"/>
            <a:tailEnd len="med" w="med" type="none"/>
          </a:ln>
        </p:spPr>
      </p:cxnSp>
      <p:cxnSp>
        <p:nvCxnSpPr>
          <p:cNvPr id="3587" name="Google Shape;3587;p62"/>
          <p:cNvCxnSpPr>
            <a:stCxn id="3588" idx="6"/>
            <a:endCxn id="3585" idx="2"/>
          </p:cNvCxnSpPr>
          <p:nvPr/>
        </p:nvCxnSpPr>
        <p:spPr>
          <a:xfrm flipH="1" rot="10800000">
            <a:off x="2002850" y="1666975"/>
            <a:ext cx="2460300" cy="351900"/>
          </a:xfrm>
          <a:prstGeom prst="bentConnector3">
            <a:avLst>
              <a:gd fmla="val 50002" name="adj1"/>
            </a:avLst>
          </a:prstGeom>
          <a:noFill/>
          <a:ln cap="flat" cmpd="sng" w="19050">
            <a:solidFill>
              <a:schemeClr val="lt2"/>
            </a:solidFill>
            <a:prstDash val="solid"/>
            <a:round/>
            <a:headEnd len="med" w="med" type="none"/>
            <a:tailEnd len="med" w="med" type="none"/>
          </a:ln>
        </p:spPr>
      </p:cxnSp>
      <p:sp>
        <p:nvSpPr>
          <p:cNvPr id="3589" name="Google Shape;3589;p62"/>
          <p:cNvSpPr/>
          <p:nvPr/>
        </p:nvSpPr>
        <p:spPr>
          <a:xfrm>
            <a:off x="713250" y="2571750"/>
            <a:ext cx="2361703" cy="1452612"/>
          </a:xfrm>
          <a:custGeom>
            <a:rect b="b" l="l" r="r" t="t"/>
            <a:pathLst>
              <a:path extrusionOk="0" h="97589" w="65281">
                <a:moveTo>
                  <a:pt x="1" y="1"/>
                </a:moveTo>
                <a:lnTo>
                  <a:pt x="1" y="78824"/>
                </a:lnTo>
                <a:cubicBezTo>
                  <a:pt x="1135" y="79525"/>
                  <a:pt x="2203" y="80358"/>
                  <a:pt x="2603" y="81726"/>
                </a:cubicBezTo>
                <a:cubicBezTo>
                  <a:pt x="2870" y="82427"/>
                  <a:pt x="2469" y="83994"/>
                  <a:pt x="2803" y="84595"/>
                </a:cubicBezTo>
                <a:cubicBezTo>
                  <a:pt x="3237" y="85495"/>
                  <a:pt x="4137" y="84895"/>
                  <a:pt x="4704" y="85596"/>
                </a:cubicBezTo>
                <a:cubicBezTo>
                  <a:pt x="5305" y="86396"/>
                  <a:pt x="5071" y="87597"/>
                  <a:pt x="5271" y="88531"/>
                </a:cubicBezTo>
                <a:cubicBezTo>
                  <a:pt x="5371" y="88998"/>
                  <a:pt x="5405" y="89832"/>
                  <a:pt x="5572" y="90232"/>
                </a:cubicBezTo>
                <a:cubicBezTo>
                  <a:pt x="5838" y="90899"/>
                  <a:pt x="7106" y="91900"/>
                  <a:pt x="7640" y="92334"/>
                </a:cubicBezTo>
                <a:cubicBezTo>
                  <a:pt x="8440" y="92934"/>
                  <a:pt x="9441" y="93334"/>
                  <a:pt x="10442" y="93501"/>
                </a:cubicBezTo>
                <a:cubicBezTo>
                  <a:pt x="10830" y="93568"/>
                  <a:pt x="11234" y="93646"/>
                  <a:pt x="11599" y="93646"/>
                </a:cubicBezTo>
                <a:cubicBezTo>
                  <a:pt x="12142" y="93646"/>
                  <a:pt x="12597" y="93473"/>
                  <a:pt x="12777" y="92834"/>
                </a:cubicBezTo>
                <a:cubicBezTo>
                  <a:pt x="13044" y="91867"/>
                  <a:pt x="12577" y="90999"/>
                  <a:pt x="13144" y="90099"/>
                </a:cubicBezTo>
                <a:cubicBezTo>
                  <a:pt x="13591" y="89428"/>
                  <a:pt x="14298" y="89191"/>
                  <a:pt x="15039" y="89191"/>
                </a:cubicBezTo>
                <a:cubicBezTo>
                  <a:pt x="15514" y="89191"/>
                  <a:pt x="16003" y="89288"/>
                  <a:pt x="16446" y="89432"/>
                </a:cubicBezTo>
                <a:cubicBezTo>
                  <a:pt x="16946" y="89598"/>
                  <a:pt x="17480" y="89765"/>
                  <a:pt x="17847" y="90199"/>
                </a:cubicBezTo>
                <a:cubicBezTo>
                  <a:pt x="18281" y="90666"/>
                  <a:pt x="18247" y="91400"/>
                  <a:pt x="18581" y="91767"/>
                </a:cubicBezTo>
                <a:cubicBezTo>
                  <a:pt x="18748" y="91933"/>
                  <a:pt x="19015" y="91867"/>
                  <a:pt x="19148" y="91933"/>
                </a:cubicBezTo>
                <a:cubicBezTo>
                  <a:pt x="19648" y="92367"/>
                  <a:pt x="19515" y="92434"/>
                  <a:pt x="19815" y="93001"/>
                </a:cubicBezTo>
                <a:cubicBezTo>
                  <a:pt x="20149" y="93668"/>
                  <a:pt x="20115" y="93601"/>
                  <a:pt x="20983" y="93902"/>
                </a:cubicBezTo>
                <a:cubicBezTo>
                  <a:pt x="21950" y="94235"/>
                  <a:pt x="22851" y="94502"/>
                  <a:pt x="23685" y="95102"/>
                </a:cubicBezTo>
                <a:cubicBezTo>
                  <a:pt x="24271" y="95558"/>
                  <a:pt x="24984" y="96873"/>
                  <a:pt x="25763" y="96873"/>
                </a:cubicBezTo>
                <a:cubicBezTo>
                  <a:pt x="25781" y="96873"/>
                  <a:pt x="25800" y="96872"/>
                  <a:pt x="25819" y="96870"/>
                </a:cubicBezTo>
                <a:cubicBezTo>
                  <a:pt x="26120" y="96837"/>
                  <a:pt x="27020" y="95870"/>
                  <a:pt x="27154" y="95736"/>
                </a:cubicBezTo>
                <a:cubicBezTo>
                  <a:pt x="27754" y="95202"/>
                  <a:pt x="27821" y="94769"/>
                  <a:pt x="28154" y="94202"/>
                </a:cubicBezTo>
                <a:cubicBezTo>
                  <a:pt x="28488" y="93668"/>
                  <a:pt x="27821" y="93768"/>
                  <a:pt x="28688" y="93535"/>
                </a:cubicBezTo>
                <a:cubicBezTo>
                  <a:pt x="28817" y="93491"/>
                  <a:pt x="28992" y="93473"/>
                  <a:pt x="29180" y="93473"/>
                </a:cubicBezTo>
                <a:cubicBezTo>
                  <a:pt x="29575" y="93473"/>
                  <a:pt x="30030" y="93555"/>
                  <a:pt x="30256" y="93668"/>
                </a:cubicBezTo>
                <a:cubicBezTo>
                  <a:pt x="30923" y="94062"/>
                  <a:pt x="31479" y="96274"/>
                  <a:pt x="32477" y="96274"/>
                </a:cubicBezTo>
                <a:cubicBezTo>
                  <a:pt x="32577" y="96274"/>
                  <a:pt x="32681" y="96252"/>
                  <a:pt x="32791" y="96203"/>
                </a:cubicBezTo>
                <a:cubicBezTo>
                  <a:pt x="33291" y="96003"/>
                  <a:pt x="33258" y="95369"/>
                  <a:pt x="33492" y="94936"/>
                </a:cubicBezTo>
                <a:cubicBezTo>
                  <a:pt x="33758" y="94535"/>
                  <a:pt x="33992" y="94268"/>
                  <a:pt x="34159" y="93868"/>
                </a:cubicBezTo>
                <a:cubicBezTo>
                  <a:pt x="34440" y="93275"/>
                  <a:pt x="34633" y="92828"/>
                  <a:pt x="35341" y="92828"/>
                </a:cubicBezTo>
                <a:cubicBezTo>
                  <a:pt x="35389" y="92828"/>
                  <a:pt x="35440" y="92830"/>
                  <a:pt x="35493" y="92834"/>
                </a:cubicBezTo>
                <a:cubicBezTo>
                  <a:pt x="35993" y="92867"/>
                  <a:pt x="36494" y="93101"/>
                  <a:pt x="37027" y="93201"/>
                </a:cubicBezTo>
                <a:cubicBezTo>
                  <a:pt x="37995" y="93268"/>
                  <a:pt x="38962" y="93501"/>
                  <a:pt x="39963" y="93535"/>
                </a:cubicBezTo>
                <a:cubicBezTo>
                  <a:pt x="40348" y="93554"/>
                  <a:pt x="40789" y="93573"/>
                  <a:pt x="41221" y="93573"/>
                </a:cubicBezTo>
                <a:cubicBezTo>
                  <a:pt x="41537" y="93573"/>
                  <a:pt x="41849" y="93563"/>
                  <a:pt x="42131" y="93535"/>
                </a:cubicBezTo>
                <a:cubicBezTo>
                  <a:pt x="42832" y="93401"/>
                  <a:pt x="43365" y="93168"/>
                  <a:pt x="44132" y="93168"/>
                </a:cubicBezTo>
                <a:cubicBezTo>
                  <a:pt x="44933" y="93168"/>
                  <a:pt x="45767" y="93334"/>
                  <a:pt x="46501" y="93501"/>
                </a:cubicBezTo>
                <a:cubicBezTo>
                  <a:pt x="47135" y="93601"/>
                  <a:pt x="47702" y="94002"/>
                  <a:pt x="48302" y="94102"/>
                </a:cubicBezTo>
                <a:cubicBezTo>
                  <a:pt x="49303" y="94335"/>
                  <a:pt x="50003" y="93868"/>
                  <a:pt x="50470" y="95069"/>
                </a:cubicBezTo>
                <a:cubicBezTo>
                  <a:pt x="50704" y="95736"/>
                  <a:pt x="50537" y="97004"/>
                  <a:pt x="51271" y="97437"/>
                </a:cubicBezTo>
                <a:cubicBezTo>
                  <a:pt x="51449" y="97556"/>
                  <a:pt x="51752" y="97589"/>
                  <a:pt x="52075" y="97589"/>
                </a:cubicBezTo>
                <a:cubicBezTo>
                  <a:pt x="52478" y="97589"/>
                  <a:pt x="52913" y="97537"/>
                  <a:pt x="53172" y="97537"/>
                </a:cubicBezTo>
                <a:cubicBezTo>
                  <a:pt x="53873" y="97504"/>
                  <a:pt x="54273" y="97271"/>
                  <a:pt x="54773" y="96770"/>
                </a:cubicBezTo>
                <a:cubicBezTo>
                  <a:pt x="55207" y="96337"/>
                  <a:pt x="55207" y="95836"/>
                  <a:pt x="55607" y="95336"/>
                </a:cubicBezTo>
                <a:cubicBezTo>
                  <a:pt x="55839" y="94988"/>
                  <a:pt x="56193" y="94831"/>
                  <a:pt x="56554" y="94831"/>
                </a:cubicBezTo>
                <a:cubicBezTo>
                  <a:pt x="56817" y="94831"/>
                  <a:pt x="57084" y="94914"/>
                  <a:pt x="57309" y="95069"/>
                </a:cubicBezTo>
                <a:cubicBezTo>
                  <a:pt x="57575" y="95236"/>
                  <a:pt x="57609" y="95636"/>
                  <a:pt x="57842" y="95770"/>
                </a:cubicBezTo>
                <a:cubicBezTo>
                  <a:pt x="57972" y="95840"/>
                  <a:pt x="58089" y="95870"/>
                  <a:pt x="58197" y="95870"/>
                </a:cubicBezTo>
                <a:cubicBezTo>
                  <a:pt x="58758" y="95870"/>
                  <a:pt x="59074" y="95065"/>
                  <a:pt x="59577" y="94869"/>
                </a:cubicBezTo>
                <a:cubicBezTo>
                  <a:pt x="60077" y="94669"/>
                  <a:pt x="61078" y="94535"/>
                  <a:pt x="61645" y="94502"/>
                </a:cubicBezTo>
                <a:cubicBezTo>
                  <a:pt x="61951" y="94458"/>
                  <a:pt x="62314" y="94434"/>
                  <a:pt x="62687" y="94434"/>
                </a:cubicBezTo>
                <a:cubicBezTo>
                  <a:pt x="63168" y="94434"/>
                  <a:pt x="63667" y="94475"/>
                  <a:pt x="64080" y="94569"/>
                </a:cubicBezTo>
                <a:cubicBezTo>
                  <a:pt x="64514" y="94669"/>
                  <a:pt x="64847" y="94735"/>
                  <a:pt x="65281" y="94769"/>
                </a:cubicBezTo>
                <a:lnTo>
                  <a:pt x="65281" y="1"/>
                </a:lnTo>
                <a:close/>
              </a:path>
            </a:pathLst>
          </a:custGeom>
          <a:solidFill>
            <a:schemeClr val="lt1"/>
          </a:solidFill>
          <a:ln>
            <a:noFill/>
          </a:ln>
          <a:effectLst>
            <a:outerShdw blurRad="71438" rotWithShape="0" algn="bl" dir="5460000" dist="19050">
              <a:srgbClr val="000000">
                <a:alpha val="28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62"/>
          <p:cNvSpPr txBox="1"/>
          <p:nvPr>
            <p:ph type="title"/>
          </p:nvPr>
        </p:nvSpPr>
        <p:spPr>
          <a:xfrm>
            <a:off x="713250" y="539500"/>
            <a:ext cx="7717500" cy="574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Glastonbury Festival</a:t>
            </a:r>
            <a:endParaRPr/>
          </a:p>
        </p:txBody>
      </p:sp>
      <p:sp>
        <p:nvSpPr>
          <p:cNvPr id="3591" name="Google Shape;3591;p62"/>
          <p:cNvSpPr txBox="1"/>
          <p:nvPr>
            <p:ph idx="4294967295" type="body"/>
          </p:nvPr>
        </p:nvSpPr>
        <p:spPr>
          <a:xfrm>
            <a:off x="831352" y="3109074"/>
            <a:ext cx="2125500" cy="635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 is</a:t>
            </a:r>
            <a:r>
              <a:rPr lang="en"/>
              <a:t> the closest planet to the Sun and the smallest of them all</a:t>
            </a:r>
            <a:endParaRPr/>
          </a:p>
        </p:txBody>
      </p:sp>
      <p:sp>
        <p:nvSpPr>
          <p:cNvPr id="3592" name="Google Shape;3592;p62"/>
          <p:cNvSpPr/>
          <p:nvPr/>
        </p:nvSpPr>
        <p:spPr>
          <a:xfrm>
            <a:off x="831352" y="2639275"/>
            <a:ext cx="2125500" cy="393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200">
                <a:solidFill>
                  <a:schemeClr val="dk1"/>
                </a:solidFill>
                <a:latin typeface="Roboto"/>
                <a:ea typeface="Roboto"/>
                <a:cs typeface="Roboto"/>
                <a:sym typeface="Roboto"/>
              </a:rPr>
              <a:t>Folk &amp; Blues</a:t>
            </a:r>
            <a:endParaRPr b="1" sz="2200">
              <a:solidFill>
                <a:schemeClr val="dk1"/>
              </a:solidFill>
              <a:latin typeface="Roboto"/>
              <a:ea typeface="Roboto"/>
              <a:cs typeface="Roboto"/>
              <a:sym typeface="Roboto"/>
            </a:endParaRPr>
          </a:p>
        </p:txBody>
      </p:sp>
      <p:sp>
        <p:nvSpPr>
          <p:cNvPr id="3593" name="Google Shape;3593;p62"/>
          <p:cNvSpPr/>
          <p:nvPr/>
        </p:nvSpPr>
        <p:spPr>
          <a:xfrm rot="5400000">
            <a:off x="1585491" y="1553149"/>
            <a:ext cx="617221" cy="919898"/>
          </a:xfrm>
          <a:custGeom>
            <a:rect b="b" l="l" r="r" t="t"/>
            <a:pathLst>
              <a:path extrusionOk="0" h="91079" w="61111">
                <a:moveTo>
                  <a:pt x="58313" y="0"/>
                </a:moveTo>
                <a:cubicBezTo>
                  <a:pt x="57951" y="0"/>
                  <a:pt x="57372" y="289"/>
                  <a:pt x="57108" y="369"/>
                </a:cubicBezTo>
                <a:cubicBezTo>
                  <a:pt x="56707" y="435"/>
                  <a:pt x="56274" y="535"/>
                  <a:pt x="55940" y="669"/>
                </a:cubicBezTo>
                <a:cubicBezTo>
                  <a:pt x="55896" y="680"/>
                  <a:pt x="55850" y="685"/>
                  <a:pt x="55803" y="685"/>
                </a:cubicBezTo>
                <a:cubicBezTo>
                  <a:pt x="55418" y="685"/>
                  <a:pt x="54936" y="358"/>
                  <a:pt x="54639" y="269"/>
                </a:cubicBezTo>
                <a:cubicBezTo>
                  <a:pt x="54397" y="215"/>
                  <a:pt x="53656" y="74"/>
                  <a:pt x="53151" y="74"/>
                </a:cubicBezTo>
                <a:cubicBezTo>
                  <a:pt x="53030" y="74"/>
                  <a:pt x="52922" y="82"/>
                  <a:pt x="52838" y="102"/>
                </a:cubicBezTo>
                <a:cubicBezTo>
                  <a:pt x="52603" y="180"/>
                  <a:pt x="51968" y="212"/>
                  <a:pt x="51362" y="212"/>
                </a:cubicBezTo>
                <a:cubicBezTo>
                  <a:pt x="50933" y="212"/>
                  <a:pt x="50518" y="196"/>
                  <a:pt x="50269" y="169"/>
                </a:cubicBezTo>
                <a:cubicBezTo>
                  <a:pt x="50150" y="150"/>
                  <a:pt x="50040" y="141"/>
                  <a:pt x="49938" y="141"/>
                </a:cubicBezTo>
                <a:cubicBezTo>
                  <a:pt x="49499" y="141"/>
                  <a:pt x="49206" y="294"/>
                  <a:pt x="48935" y="402"/>
                </a:cubicBezTo>
                <a:cubicBezTo>
                  <a:pt x="48602" y="535"/>
                  <a:pt x="48001" y="1069"/>
                  <a:pt x="47801" y="1236"/>
                </a:cubicBezTo>
                <a:cubicBezTo>
                  <a:pt x="47630" y="1378"/>
                  <a:pt x="46854" y="1738"/>
                  <a:pt x="46339" y="1738"/>
                </a:cubicBezTo>
                <a:cubicBezTo>
                  <a:pt x="46250" y="1738"/>
                  <a:pt x="46169" y="1728"/>
                  <a:pt x="46100" y="1703"/>
                </a:cubicBezTo>
                <a:cubicBezTo>
                  <a:pt x="46031" y="1678"/>
                  <a:pt x="45949" y="1668"/>
                  <a:pt x="45858" y="1668"/>
                </a:cubicBezTo>
                <a:cubicBezTo>
                  <a:pt x="45328" y="1668"/>
                  <a:pt x="44498" y="2033"/>
                  <a:pt x="44299" y="2203"/>
                </a:cubicBezTo>
                <a:cubicBezTo>
                  <a:pt x="44065" y="2403"/>
                  <a:pt x="43331" y="3004"/>
                  <a:pt x="43031" y="3204"/>
                </a:cubicBezTo>
                <a:cubicBezTo>
                  <a:pt x="42764" y="3404"/>
                  <a:pt x="42497" y="3938"/>
                  <a:pt x="42264" y="4038"/>
                </a:cubicBezTo>
                <a:cubicBezTo>
                  <a:pt x="41997" y="4105"/>
                  <a:pt x="40162" y="4538"/>
                  <a:pt x="39895" y="4738"/>
                </a:cubicBezTo>
                <a:cubicBezTo>
                  <a:pt x="39595" y="4939"/>
                  <a:pt x="39095" y="5706"/>
                  <a:pt x="38761" y="6006"/>
                </a:cubicBezTo>
                <a:cubicBezTo>
                  <a:pt x="38394" y="6240"/>
                  <a:pt x="37093" y="6273"/>
                  <a:pt x="36760" y="6540"/>
                </a:cubicBezTo>
                <a:cubicBezTo>
                  <a:pt x="36360" y="6773"/>
                  <a:pt x="34992" y="7440"/>
                  <a:pt x="34992" y="7440"/>
                </a:cubicBezTo>
                <a:cubicBezTo>
                  <a:pt x="34992" y="7440"/>
                  <a:pt x="34961" y="8580"/>
                  <a:pt x="34840" y="8580"/>
                </a:cubicBezTo>
                <a:cubicBezTo>
                  <a:pt x="34835" y="8580"/>
                  <a:pt x="34830" y="8578"/>
                  <a:pt x="34825" y="8575"/>
                </a:cubicBezTo>
                <a:cubicBezTo>
                  <a:pt x="34692" y="8508"/>
                  <a:pt x="33691" y="7674"/>
                  <a:pt x="33357" y="7507"/>
                </a:cubicBezTo>
                <a:cubicBezTo>
                  <a:pt x="33298" y="7477"/>
                  <a:pt x="33187" y="7465"/>
                  <a:pt x="33043" y="7465"/>
                </a:cubicBezTo>
                <a:cubicBezTo>
                  <a:pt x="32378" y="7465"/>
                  <a:pt x="31014" y="7737"/>
                  <a:pt x="30822" y="7874"/>
                </a:cubicBezTo>
                <a:cubicBezTo>
                  <a:pt x="30622" y="8041"/>
                  <a:pt x="29521" y="8841"/>
                  <a:pt x="29421" y="8941"/>
                </a:cubicBezTo>
                <a:cubicBezTo>
                  <a:pt x="29288" y="9075"/>
                  <a:pt x="28554" y="9408"/>
                  <a:pt x="28354" y="9542"/>
                </a:cubicBezTo>
                <a:cubicBezTo>
                  <a:pt x="28220" y="9709"/>
                  <a:pt x="26986" y="10076"/>
                  <a:pt x="26986" y="10443"/>
                </a:cubicBezTo>
                <a:cubicBezTo>
                  <a:pt x="26986" y="10843"/>
                  <a:pt x="26352" y="11343"/>
                  <a:pt x="26252" y="11577"/>
                </a:cubicBezTo>
                <a:cubicBezTo>
                  <a:pt x="26086" y="11844"/>
                  <a:pt x="25318" y="12010"/>
                  <a:pt x="24918" y="12210"/>
                </a:cubicBezTo>
                <a:cubicBezTo>
                  <a:pt x="24484" y="12411"/>
                  <a:pt x="23751" y="13044"/>
                  <a:pt x="23317" y="13211"/>
                </a:cubicBezTo>
                <a:cubicBezTo>
                  <a:pt x="23225" y="13249"/>
                  <a:pt x="23107" y="13263"/>
                  <a:pt x="22976" y="13263"/>
                </a:cubicBezTo>
                <a:cubicBezTo>
                  <a:pt x="22647" y="13263"/>
                  <a:pt x="22236" y="13176"/>
                  <a:pt x="21965" y="13176"/>
                </a:cubicBezTo>
                <a:cubicBezTo>
                  <a:pt x="21875" y="13176"/>
                  <a:pt x="21800" y="13186"/>
                  <a:pt x="21749" y="13211"/>
                </a:cubicBezTo>
                <a:cubicBezTo>
                  <a:pt x="21728" y="13220"/>
                  <a:pt x="21704" y="13225"/>
                  <a:pt x="21675" y="13225"/>
                </a:cubicBezTo>
                <a:cubicBezTo>
                  <a:pt x="21292" y="13225"/>
                  <a:pt x="20265" y="12444"/>
                  <a:pt x="20048" y="12444"/>
                </a:cubicBezTo>
                <a:cubicBezTo>
                  <a:pt x="19781" y="12444"/>
                  <a:pt x="18313" y="12210"/>
                  <a:pt x="18046" y="12110"/>
                </a:cubicBezTo>
                <a:cubicBezTo>
                  <a:pt x="18037" y="12109"/>
                  <a:pt x="18027" y="12109"/>
                  <a:pt x="18017" y="12109"/>
                </a:cubicBezTo>
                <a:cubicBezTo>
                  <a:pt x="17753" y="12109"/>
                  <a:pt x="17400" y="12514"/>
                  <a:pt x="17079" y="12611"/>
                </a:cubicBezTo>
                <a:cubicBezTo>
                  <a:pt x="16779" y="12744"/>
                  <a:pt x="16112" y="13745"/>
                  <a:pt x="15912" y="13878"/>
                </a:cubicBezTo>
                <a:cubicBezTo>
                  <a:pt x="15711" y="14045"/>
                  <a:pt x="14878" y="14912"/>
                  <a:pt x="14577" y="15012"/>
                </a:cubicBezTo>
                <a:cubicBezTo>
                  <a:pt x="14534" y="15017"/>
                  <a:pt x="14476" y="15019"/>
                  <a:pt x="14406" y="15019"/>
                </a:cubicBezTo>
                <a:cubicBezTo>
                  <a:pt x="13987" y="15019"/>
                  <a:pt x="13162" y="14946"/>
                  <a:pt x="12876" y="14946"/>
                </a:cubicBezTo>
                <a:cubicBezTo>
                  <a:pt x="12543" y="14946"/>
                  <a:pt x="11975" y="15580"/>
                  <a:pt x="11809" y="15680"/>
                </a:cubicBezTo>
                <a:cubicBezTo>
                  <a:pt x="11642" y="15746"/>
                  <a:pt x="10608" y="16547"/>
                  <a:pt x="10474" y="16580"/>
                </a:cubicBezTo>
                <a:cubicBezTo>
                  <a:pt x="10469" y="16584"/>
                  <a:pt x="10462" y="16585"/>
                  <a:pt x="10453" y="16585"/>
                </a:cubicBezTo>
                <a:cubicBezTo>
                  <a:pt x="10295" y="16585"/>
                  <a:pt x="9598" y="16043"/>
                  <a:pt x="9440" y="15980"/>
                </a:cubicBezTo>
                <a:cubicBezTo>
                  <a:pt x="9274" y="15880"/>
                  <a:pt x="7739" y="14379"/>
                  <a:pt x="7539" y="14379"/>
                </a:cubicBezTo>
                <a:cubicBezTo>
                  <a:pt x="7305" y="14379"/>
                  <a:pt x="6605" y="13478"/>
                  <a:pt x="6205" y="13345"/>
                </a:cubicBezTo>
                <a:cubicBezTo>
                  <a:pt x="6147" y="13327"/>
                  <a:pt x="6083" y="13319"/>
                  <a:pt x="6014" y="13319"/>
                </a:cubicBezTo>
                <a:cubicBezTo>
                  <a:pt x="5562" y="13319"/>
                  <a:pt x="4911" y="13654"/>
                  <a:pt x="4737" y="13712"/>
                </a:cubicBezTo>
                <a:cubicBezTo>
                  <a:pt x="4725" y="13717"/>
                  <a:pt x="4711" y="13720"/>
                  <a:pt x="4696" y="13720"/>
                </a:cubicBezTo>
                <a:cubicBezTo>
                  <a:pt x="4445" y="13720"/>
                  <a:pt x="3726" y="13005"/>
                  <a:pt x="3569" y="12911"/>
                </a:cubicBezTo>
                <a:cubicBezTo>
                  <a:pt x="3407" y="12846"/>
                  <a:pt x="2609" y="12209"/>
                  <a:pt x="2291" y="12209"/>
                </a:cubicBezTo>
                <a:cubicBezTo>
                  <a:pt x="2283" y="12209"/>
                  <a:pt x="2276" y="12210"/>
                  <a:pt x="2269" y="12210"/>
                </a:cubicBezTo>
                <a:cubicBezTo>
                  <a:pt x="2254" y="12212"/>
                  <a:pt x="2236" y="12213"/>
                  <a:pt x="2215" y="12213"/>
                </a:cubicBezTo>
                <a:cubicBezTo>
                  <a:pt x="1788" y="12213"/>
                  <a:pt x="34" y="11910"/>
                  <a:pt x="34" y="11910"/>
                </a:cubicBezTo>
                <a:lnTo>
                  <a:pt x="0" y="11910"/>
                </a:lnTo>
                <a:lnTo>
                  <a:pt x="0" y="88265"/>
                </a:lnTo>
                <a:lnTo>
                  <a:pt x="601" y="88999"/>
                </a:lnTo>
                <a:cubicBezTo>
                  <a:pt x="601" y="88999"/>
                  <a:pt x="2635" y="88498"/>
                  <a:pt x="2969" y="88265"/>
                </a:cubicBezTo>
                <a:cubicBezTo>
                  <a:pt x="3303" y="87998"/>
                  <a:pt x="3770" y="87898"/>
                  <a:pt x="4070" y="87898"/>
                </a:cubicBezTo>
                <a:cubicBezTo>
                  <a:pt x="4303" y="87898"/>
                  <a:pt x="5271" y="88332"/>
                  <a:pt x="5638" y="88432"/>
                </a:cubicBezTo>
                <a:cubicBezTo>
                  <a:pt x="5658" y="88435"/>
                  <a:pt x="5680" y="88437"/>
                  <a:pt x="5702" y="88437"/>
                </a:cubicBezTo>
                <a:cubicBezTo>
                  <a:pt x="6088" y="88437"/>
                  <a:pt x="6788" y="87931"/>
                  <a:pt x="7072" y="87931"/>
                </a:cubicBezTo>
                <a:cubicBezTo>
                  <a:pt x="7339" y="87931"/>
                  <a:pt x="8606" y="87097"/>
                  <a:pt x="8606" y="87097"/>
                </a:cubicBezTo>
                <a:cubicBezTo>
                  <a:pt x="8606" y="87097"/>
                  <a:pt x="9607" y="88165"/>
                  <a:pt x="9774" y="88232"/>
                </a:cubicBezTo>
                <a:cubicBezTo>
                  <a:pt x="9783" y="88233"/>
                  <a:pt x="9793" y="88234"/>
                  <a:pt x="9805" y="88234"/>
                </a:cubicBezTo>
                <a:cubicBezTo>
                  <a:pt x="10071" y="88234"/>
                  <a:pt x="11118" y="87895"/>
                  <a:pt x="11342" y="87831"/>
                </a:cubicBezTo>
                <a:cubicBezTo>
                  <a:pt x="11609" y="87831"/>
                  <a:pt x="12142" y="87431"/>
                  <a:pt x="12242" y="87331"/>
                </a:cubicBezTo>
                <a:cubicBezTo>
                  <a:pt x="12246" y="87330"/>
                  <a:pt x="12251" y="87329"/>
                  <a:pt x="12258" y="87329"/>
                </a:cubicBezTo>
                <a:cubicBezTo>
                  <a:pt x="12448" y="87329"/>
                  <a:pt x="13918" y="87775"/>
                  <a:pt x="14144" y="88065"/>
                </a:cubicBezTo>
                <a:cubicBezTo>
                  <a:pt x="14411" y="88298"/>
                  <a:pt x="16112" y="89166"/>
                  <a:pt x="16312" y="89299"/>
                </a:cubicBezTo>
                <a:cubicBezTo>
                  <a:pt x="16512" y="89432"/>
                  <a:pt x="16912" y="89666"/>
                  <a:pt x="17246" y="89833"/>
                </a:cubicBezTo>
                <a:cubicBezTo>
                  <a:pt x="17579" y="89999"/>
                  <a:pt x="18547" y="90433"/>
                  <a:pt x="18980" y="90500"/>
                </a:cubicBezTo>
                <a:cubicBezTo>
                  <a:pt x="19379" y="90592"/>
                  <a:pt x="21244" y="91079"/>
                  <a:pt x="21724" y="91079"/>
                </a:cubicBezTo>
                <a:cubicBezTo>
                  <a:pt x="21766" y="91079"/>
                  <a:pt x="21797" y="91075"/>
                  <a:pt x="21816" y="91067"/>
                </a:cubicBezTo>
                <a:cubicBezTo>
                  <a:pt x="22083" y="90933"/>
                  <a:pt x="22917" y="90433"/>
                  <a:pt x="23150" y="90400"/>
                </a:cubicBezTo>
                <a:cubicBezTo>
                  <a:pt x="23417" y="90333"/>
                  <a:pt x="23717" y="89799"/>
                  <a:pt x="24084" y="89766"/>
                </a:cubicBezTo>
                <a:cubicBezTo>
                  <a:pt x="24096" y="89765"/>
                  <a:pt x="24108" y="89764"/>
                  <a:pt x="24121" y="89764"/>
                </a:cubicBezTo>
                <a:cubicBezTo>
                  <a:pt x="24468" y="89764"/>
                  <a:pt x="25149" y="90146"/>
                  <a:pt x="25490" y="90146"/>
                </a:cubicBezTo>
                <a:cubicBezTo>
                  <a:pt x="25526" y="90146"/>
                  <a:pt x="25558" y="90142"/>
                  <a:pt x="25585" y="90133"/>
                </a:cubicBezTo>
                <a:cubicBezTo>
                  <a:pt x="25852" y="90066"/>
                  <a:pt x="27053" y="89833"/>
                  <a:pt x="27487" y="89633"/>
                </a:cubicBezTo>
                <a:cubicBezTo>
                  <a:pt x="27954" y="89432"/>
                  <a:pt x="28821" y="87931"/>
                  <a:pt x="29154" y="87598"/>
                </a:cubicBezTo>
                <a:cubicBezTo>
                  <a:pt x="29488" y="87264"/>
                  <a:pt x="29888" y="85930"/>
                  <a:pt x="30122" y="85596"/>
                </a:cubicBezTo>
                <a:cubicBezTo>
                  <a:pt x="30355" y="85263"/>
                  <a:pt x="31156" y="85163"/>
                  <a:pt x="31589" y="85096"/>
                </a:cubicBezTo>
                <a:cubicBezTo>
                  <a:pt x="31990" y="84996"/>
                  <a:pt x="33791" y="84229"/>
                  <a:pt x="33958" y="84095"/>
                </a:cubicBezTo>
                <a:cubicBezTo>
                  <a:pt x="34110" y="83974"/>
                  <a:pt x="35975" y="83548"/>
                  <a:pt x="36535" y="83548"/>
                </a:cubicBezTo>
                <a:cubicBezTo>
                  <a:pt x="36590" y="83548"/>
                  <a:pt x="36633" y="83553"/>
                  <a:pt x="36660" y="83562"/>
                </a:cubicBezTo>
                <a:cubicBezTo>
                  <a:pt x="36910" y="83624"/>
                  <a:pt x="37426" y="84304"/>
                  <a:pt x="37626" y="84304"/>
                </a:cubicBezTo>
                <a:cubicBezTo>
                  <a:pt x="37639" y="84304"/>
                  <a:pt x="37650" y="84302"/>
                  <a:pt x="37660" y="84295"/>
                </a:cubicBezTo>
                <a:cubicBezTo>
                  <a:pt x="37827" y="84229"/>
                  <a:pt x="38928" y="83795"/>
                  <a:pt x="39295" y="83662"/>
                </a:cubicBezTo>
                <a:cubicBezTo>
                  <a:pt x="39345" y="83642"/>
                  <a:pt x="39399" y="83634"/>
                  <a:pt x="39455" y="83634"/>
                </a:cubicBezTo>
                <a:cubicBezTo>
                  <a:pt x="39890" y="83634"/>
                  <a:pt x="40482" y="84140"/>
                  <a:pt x="40629" y="84229"/>
                </a:cubicBezTo>
                <a:cubicBezTo>
                  <a:pt x="40829" y="84295"/>
                  <a:pt x="42164" y="85396"/>
                  <a:pt x="42164" y="85396"/>
                </a:cubicBezTo>
                <a:cubicBezTo>
                  <a:pt x="42164" y="85396"/>
                  <a:pt x="43354" y="85732"/>
                  <a:pt x="43574" y="85732"/>
                </a:cubicBezTo>
                <a:cubicBezTo>
                  <a:pt x="43584" y="85732"/>
                  <a:pt x="43592" y="85731"/>
                  <a:pt x="43598" y="85730"/>
                </a:cubicBezTo>
                <a:cubicBezTo>
                  <a:pt x="43731" y="85663"/>
                  <a:pt x="45533" y="85430"/>
                  <a:pt x="45900" y="85329"/>
                </a:cubicBezTo>
                <a:cubicBezTo>
                  <a:pt x="46267" y="85263"/>
                  <a:pt x="46500" y="84629"/>
                  <a:pt x="47000" y="84295"/>
                </a:cubicBezTo>
                <a:cubicBezTo>
                  <a:pt x="47501" y="83928"/>
                  <a:pt x="47934" y="83328"/>
                  <a:pt x="48168" y="82994"/>
                </a:cubicBezTo>
                <a:cubicBezTo>
                  <a:pt x="48435" y="82661"/>
                  <a:pt x="48768" y="82060"/>
                  <a:pt x="49169" y="81927"/>
                </a:cubicBezTo>
                <a:cubicBezTo>
                  <a:pt x="49602" y="81794"/>
                  <a:pt x="51037" y="81527"/>
                  <a:pt x="51337" y="81427"/>
                </a:cubicBezTo>
                <a:cubicBezTo>
                  <a:pt x="51637" y="81327"/>
                  <a:pt x="52438" y="81260"/>
                  <a:pt x="52938" y="81260"/>
                </a:cubicBezTo>
                <a:cubicBezTo>
                  <a:pt x="53438" y="81260"/>
                  <a:pt x="54172" y="80960"/>
                  <a:pt x="54606" y="80760"/>
                </a:cubicBezTo>
                <a:cubicBezTo>
                  <a:pt x="55006" y="80559"/>
                  <a:pt x="55306" y="80326"/>
                  <a:pt x="55507" y="80259"/>
                </a:cubicBezTo>
                <a:cubicBezTo>
                  <a:pt x="55529" y="80253"/>
                  <a:pt x="55557" y="80250"/>
                  <a:pt x="55591" y="80250"/>
                </a:cubicBezTo>
                <a:cubicBezTo>
                  <a:pt x="55813" y="80250"/>
                  <a:pt x="56268" y="80364"/>
                  <a:pt x="56698" y="80364"/>
                </a:cubicBezTo>
                <a:cubicBezTo>
                  <a:pt x="56906" y="80364"/>
                  <a:pt x="57107" y="80338"/>
                  <a:pt x="57274" y="80259"/>
                </a:cubicBezTo>
                <a:cubicBezTo>
                  <a:pt x="57808" y="80026"/>
                  <a:pt x="61111" y="79225"/>
                  <a:pt x="61111" y="79225"/>
                </a:cubicBezTo>
                <a:lnTo>
                  <a:pt x="61111" y="1570"/>
                </a:lnTo>
                <a:cubicBezTo>
                  <a:pt x="61111" y="1570"/>
                  <a:pt x="58842" y="335"/>
                  <a:pt x="58542" y="68"/>
                </a:cubicBezTo>
                <a:cubicBezTo>
                  <a:pt x="58487" y="20"/>
                  <a:pt x="58407" y="0"/>
                  <a:pt x="58313" y="0"/>
                </a:cubicBezTo>
                <a:close/>
              </a:path>
            </a:pathLst>
          </a:custGeom>
          <a:solidFill>
            <a:srgbClr val="FFFFFF"/>
          </a:solidFill>
          <a:ln>
            <a:noFill/>
          </a:ln>
          <a:effectLst>
            <a:outerShdw blurRad="57150" rotWithShape="0" algn="bl" dir="5400000" dist="19050">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62"/>
          <p:cNvSpPr/>
          <p:nvPr/>
        </p:nvSpPr>
        <p:spPr>
          <a:xfrm>
            <a:off x="1696321" y="1821161"/>
            <a:ext cx="395561" cy="395448"/>
          </a:xfrm>
          <a:custGeom>
            <a:rect b="b" l="l" r="r" t="t"/>
            <a:pathLst>
              <a:path extrusionOk="0" h="17461" w="17466">
                <a:moveTo>
                  <a:pt x="1888" y="2011"/>
                </a:moveTo>
                <a:cubicBezTo>
                  <a:pt x="2363" y="2011"/>
                  <a:pt x="2747" y="2398"/>
                  <a:pt x="2747" y="2870"/>
                </a:cubicBezTo>
                <a:lnTo>
                  <a:pt x="2747" y="3888"/>
                </a:lnTo>
                <a:lnTo>
                  <a:pt x="1031" y="3888"/>
                </a:lnTo>
                <a:lnTo>
                  <a:pt x="1031" y="2870"/>
                </a:lnTo>
                <a:lnTo>
                  <a:pt x="1029" y="2870"/>
                </a:lnTo>
                <a:cubicBezTo>
                  <a:pt x="1029" y="2398"/>
                  <a:pt x="1413" y="2011"/>
                  <a:pt x="1888" y="2011"/>
                </a:cubicBezTo>
                <a:close/>
                <a:moveTo>
                  <a:pt x="15586" y="2014"/>
                </a:moveTo>
                <a:cubicBezTo>
                  <a:pt x="16061" y="2014"/>
                  <a:pt x="16445" y="2401"/>
                  <a:pt x="16445" y="2873"/>
                </a:cubicBezTo>
                <a:lnTo>
                  <a:pt x="16445" y="3891"/>
                </a:lnTo>
                <a:lnTo>
                  <a:pt x="14727" y="3891"/>
                </a:lnTo>
                <a:lnTo>
                  <a:pt x="14727" y="2873"/>
                </a:lnTo>
                <a:cubicBezTo>
                  <a:pt x="14727" y="2401"/>
                  <a:pt x="15111" y="2014"/>
                  <a:pt x="15586" y="2014"/>
                </a:cubicBezTo>
                <a:close/>
                <a:moveTo>
                  <a:pt x="2742" y="4911"/>
                </a:moveTo>
                <a:lnTo>
                  <a:pt x="2742" y="5869"/>
                </a:lnTo>
                <a:lnTo>
                  <a:pt x="1029" y="5869"/>
                </a:lnTo>
                <a:lnTo>
                  <a:pt x="1029" y="4911"/>
                </a:lnTo>
                <a:close/>
                <a:moveTo>
                  <a:pt x="16443" y="4911"/>
                </a:moveTo>
                <a:lnTo>
                  <a:pt x="16443" y="5869"/>
                </a:lnTo>
                <a:lnTo>
                  <a:pt x="14727" y="5869"/>
                </a:lnTo>
                <a:lnTo>
                  <a:pt x="14727" y="4911"/>
                </a:lnTo>
                <a:close/>
                <a:moveTo>
                  <a:pt x="13703" y="7658"/>
                </a:moveTo>
                <a:lnTo>
                  <a:pt x="13703" y="8662"/>
                </a:lnTo>
                <a:lnTo>
                  <a:pt x="3770" y="8662"/>
                </a:lnTo>
                <a:lnTo>
                  <a:pt x="3770" y="7658"/>
                </a:lnTo>
                <a:close/>
                <a:moveTo>
                  <a:pt x="5481" y="9688"/>
                </a:moveTo>
                <a:lnTo>
                  <a:pt x="5481" y="10965"/>
                </a:lnTo>
                <a:cubicBezTo>
                  <a:pt x="5222" y="10831"/>
                  <a:pt x="4933" y="10755"/>
                  <a:pt x="4622" y="10755"/>
                </a:cubicBezTo>
                <a:cubicBezTo>
                  <a:pt x="4311" y="10755"/>
                  <a:pt x="4021" y="10831"/>
                  <a:pt x="3762" y="10965"/>
                </a:cubicBezTo>
                <a:lnTo>
                  <a:pt x="3762" y="9688"/>
                </a:lnTo>
                <a:close/>
                <a:moveTo>
                  <a:pt x="8220" y="9688"/>
                </a:moveTo>
                <a:lnTo>
                  <a:pt x="8220" y="10963"/>
                </a:lnTo>
                <a:lnTo>
                  <a:pt x="8220" y="10963"/>
                </a:lnTo>
                <a:cubicBezTo>
                  <a:pt x="7961" y="10830"/>
                  <a:pt x="7673" y="10755"/>
                  <a:pt x="7363" y="10755"/>
                </a:cubicBezTo>
                <a:cubicBezTo>
                  <a:pt x="7055" y="10755"/>
                  <a:pt x="6763" y="10831"/>
                  <a:pt x="6504" y="10965"/>
                </a:cubicBezTo>
                <a:lnTo>
                  <a:pt x="6504" y="9688"/>
                </a:lnTo>
                <a:close/>
                <a:moveTo>
                  <a:pt x="10959" y="9688"/>
                </a:moveTo>
                <a:lnTo>
                  <a:pt x="10959" y="10963"/>
                </a:lnTo>
                <a:lnTo>
                  <a:pt x="10959" y="10963"/>
                </a:lnTo>
                <a:cubicBezTo>
                  <a:pt x="10701" y="10830"/>
                  <a:pt x="10412" y="10755"/>
                  <a:pt x="10102" y="10755"/>
                </a:cubicBezTo>
                <a:cubicBezTo>
                  <a:pt x="9791" y="10755"/>
                  <a:pt x="9502" y="10831"/>
                  <a:pt x="9243" y="10965"/>
                </a:cubicBezTo>
                <a:lnTo>
                  <a:pt x="9243" y="9688"/>
                </a:lnTo>
                <a:close/>
                <a:moveTo>
                  <a:pt x="13701" y="9688"/>
                </a:moveTo>
                <a:lnTo>
                  <a:pt x="13703" y="10965"/>
                </a:lnTo>
                <a:cubicBezTo>
                  <a:pt x="13444" y="10831"/>
                  <a:pt x="13155" y="10755"/>
                  <a:pt x="12844" y="10755"/>
                </a:cubicBezTo>
                <a:cubicBezTo>
                  <a:pt x="12533" y="10755"/>
                  <a:pt x="12244" y="10831"/>
                  <a:pt x="11985" y="10965"/>
                </a:cubicBezTo>
                <a:lnTo>
                  <a:pt x="11985" y="9688"/>
                </a:lnTo>
                <a:close/>
                <a:moveTo>
                  <a:pt x="16443" y="6892"/>
                </a:moveTo>
                <a:lnTo>
                  <a:pt x="16443" y="14424"/>
                </a:lnTo>
                <a:lnTo>
                  <a:pt x="14727" y="14424"/>
                </a:lnTo>
                <a:lnTo>
                  <a:pt x="14727" y="6892"/>
                </a:lnTo>
                <a:close/>
                <a:moveTo>
                  <a:pt x="2742" y="6894"/>
                </a:moveTo>
                <a:lnTo>
                  <a:pt x="2742" y="14429"/>
                </a:lnTo>
                <a:lnTo>
                  <a:pt x="1029" y="14429"/>
                </a:lnTo>
                <a:lnTo>
                  <a:pt x="1029" y="6894"/>
                </a:lnTo>
                <a:close/>
                <a:moveTo>
                  <a:pt x="2742" y="15452"/>
                </a:moveTo>
                <a:lnTo>
                  <a:pt x="2742" y="16440"/>
                </a:lnTo>
                <a:lnTo>
                  <a:pt x="1029" y="16440"/>
                </a:lnTo>
                <a:lnTo>
                  <a:pt x="1029" y="15452"/>
                </a:lnTo>
                <a:close/>
                <a:moveTo>
                  <a:pt x="4630" y="11778"/>
                </a:moveTo>
                <a:cubicBezTo>
                  <a:pt x="5104" y="11778"/>
                  <a:pt x="5489" y="12165"/>
                  <a:pt x="5489" y="12637"/>
                </a:cubicBezTo>
                <a:lnTo>
                  <a:pt x="5489" y="16440"/>
                </a:lnTo>
                <a:lnTo>
                  <a:pt x="3770" y="16440"/>
                </a:lnTo>
                <a:lnTo>
                  <a:pt x="3770" y="12637"/>
                </a:lnTo>
                <a:cubicBezTo>
                  <a:pt x="3770" y="12165"/>
                  <a:pt x="4155" y="11778"/>
                  <a:pt x="4630" y="11778"/>
                </a:cubicBezTo>
                <a:close/>
                <a:moveTo>
                  <a:pt x="7369" y="11778"/>
                </a:moveTo>
                <a:cubicBezTo>
                  <a:pt x="7841" y="11778"/>
                  <a:pt x="8228" y="12165"/>
                  <a:pt x="8228" y="12637"/>
                </a:cubicBezTo>
                <a:lnTo>
                  <a:pt x="8228" y="16440"/>
                </a:lnTo>
                <a:lnTo>
                  <a:pt x="6509" y="16440"/>
                </a:lnTo>
                <a:lnTo>
                  <a:pt x="6509" y="12637"/>
                </a:lnTo>
                <a:cubicBezTo>
                  <a:pt x="6509" y="12165"/>
                  <a:pt x="6894" y="11778"/>
                  <a:pt x="7369" y="11778"/>
                </a:cubicBezTo>
                <a:close/>
                <a:moveTo>
                  <a:pt x="10105" y="11778"/>
                </a:moveTo>
                <a:cubicBezTo>
                  <a:pt x="10580" y="11778"/>
                  <a:pt x="10964" y="12165"/>
                  <a:pt x="10964" y="12637"/>
                </a:cubicBezTo>
                <a:lnTo>
                  <a:pt x="10962" y="16440"/>
                </a:lnTo>
                <a:lnTo>
                  <a:pt x="9246" y="16440"/>
                </a:lnTo>
                <a:lnTo>
                  <a:pt x="9246" y="12637"/>
                </a:lnTo>
                <a:cubicBezTo>
                  <a:pt x="9246" y="12165"/>
                  <a:pt x="9630" y="11778"/>
                  <a:pt x="10105" y="11778"/>
                </a:cubicBezTo>
                <a:close/>
                <a:moveTo>
                  <a:pt x="12847" y="11778"/>
                </a:moveTo>
                <a:cubicBezTo>
                  <a:pt x="13322" y="11778"/>
                  <a:pt x="13706" y="12165"/>
                  <a:pt x="13706" y="12637"/>
                </a:cubicBezTo>
                <a:lnTo>
                  <a:pt x="13706" y="16440"/>
                </a:lnTo>
                <a:lnTo>
                  <a:pt x="11987" y="16440"/>
                </a:lnTo>
                <a:lnTo>
                  <a:pt x="11987" y="12637"/>
                </a:lnTo>
                <a:cubicBezTo>
                  <a:pt x="11987" y="12165"/>
                  <a:pt x="12375" y="11778"/>
                  <a:pt x="12847" y="11778"/>
                </a:cubicBezTo>
                <a:close/>
                <a:moveTo>
                  <a:pt x="16443" y="15452"/>
                </a:moveTo>
                <a:lnTo>
                  <a:pt x="16443" y="16440"/>
                </a:lnTo>
                <a:lnTo>
                  <a:pt x="14727" y="16440"/>
                </a:lnTo>
                <a:lnTo>
                  <a:pt x="14727" y="15452"/>
                </a:lnTo>
                <a:close/>
                <a:moveTo>
                  <a:pt x="1372" y="0"/>
                </a:moveTo>
                <a:lnTo>
                  <a:pt x="1372" y="1059"/>
                </a:lnTo>
                <a:cubicBezTo>
                  <a:pt x="584" y="1285"/>
                  <a:pt x="0" y="2011"/>
                  <a:pt x="0" y="2870"/>
                </a:cubicBezTo>
                <a:lnTo>
                  <a:pt x="0" y="17460"/>
                </a:lnTo>
                <a:lnTo>
                  <a:pt x="17460" y="17460"/>
                </a:lnTo>
                <a:lnTo>
                  <a:pt x="17460" y="2870"/>
                </a:lnTo>
                <a:cubicBezTo>
                  <a:pt x="17466" y="2011"/>
                  <a:pt x="16884" y="1285"/>
                  <a:pt x="16093" y="1059"/>
                </a:cubicBezTo>
                <a:lnTo>
                  <a:pt x="16093" y="0"/>
                </a:lnTo>
                <a:lnTo>
                  <a:pt x="15070" y="0"/>
                </a:lnTo>
                <a:lnTo>
                  <a:pt x="15070" y="1059"/>
                </a:lnTo>
                <a:cubicBezTo>
                  <a:pt x="14285" y="1285"/>
                  <a:pt x="13701" y="2011"/>
                  <a:pt x="13701" y="2870"/>
                </a:cubicBezTo>
                <a:lnTo>
                  <a:pt x="13701" y="6635"/>
                </a:lnTo>
                <a:lnTo>
                  <a:pt x="3765" y="6635"/>
                </a:lnTo>
                <a:lnTo>
                  <a:pt x="3765" y="2870"/>
                </a:lnTo>
                <a:cubicBezTo>
                  <a:pt x="3765" y="2011"/>
                  <a:pt x="3187" y="1285"/>
                  <a:pt x="2395" y="1059"/>
                </a:cubicBezTo>
                <a:lnTo>
                  <a:pt x="239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62"/>
          <p:cNvSpPr/>
          <p:nvPr/>
        </p:nvSpPr>
        <p:spPr>
          <a:xfrm>
            <a:off x="3391150" y="2220000"/>
            <a:ext cx="2361703" cy="1452612"/>
          </a:xfrm>
          <a:custGeom>
            <a:rect b="b" l="l" r="r" t="t"/>
            <a:pathLst>
              <a:path extrusionOk="0" h="97589" w="65281">
                <a:moveTo>
                  <a:pt x="1" y="1"/>
                </a:moveTo>
                <a:lnTo>
                  <a:pt x="1" y="78824"/>
                </a:lnTo>
                <a:cubicBezTo>
                  <a:pt x="1135" y="79525"/>
                  <a:pt x="2203" y="80358"/>
                  <a:pt x="2603" y="81726"/>
                </a:cubicBezTo>
                <a:cubicBezTo>
                  <a:pt x="2870" y="82427"/>
                  <a:pt x="2469" y="83994"/>
                  <a:pt x="2803" y="84595"/>
                </a:cubicBezTo>
                <a:cubicBezTo>
                  <a:pt x="3237" y="85495"/>
                  <a:pt x="4137" y="84895"/>
                  <a:pt x="4704" y="85596"/>
                </a:cubicBezTo>
                <a:cubicBezTo>
                  <a:pt x="5305" y="86396"/>
                  <a:pt x="5071" y="87597"/>
                  <a:pt x="5271" y="88531"/>
                </a:cubicBezTo>
                <a:cubicBezTo>
                  <a:pt x="5371" y="88998"/>
                  <a:pt x="5405" y="89832"/>
                  <a:pt x="5572" y="90232"/>
                </a:cubicBezTo>
                <a:cubicBezTo>
                  <a:pt x="5838" y="90899"/>
                  <a:pt x="7106" y="91900"/>
                  <a:pt x="7640" y="92334"/>
                </a:cubicBezTo>
                <a:cubicBezTo>
                  <a:pt x="8440" y="92934"/>
                  <a:pt x="9441" y="93334"/>
                  <a:pt x="10442" y="93501"/>
                </a:cubicBezTo>
                <a:cubicBezTo>
                  <a:pt x="10830" y="93568"/>
                  <a:pt x="11234" y="93646"/>
                  <a:pt x="11599" y="93646"/>
                </a:cubicBezTo>
                <a:cubicBezTo>
                  <a:pt x="12142" y="93646"/>
                  <a:pt x="12597" y="93473"/>
                  <a:pt x="12777" y="92834"/>
                </a:cubicBezTo>
                <a:cubicBezTo>
                  <a:pt x="13044" y="91867"/>
                  <a:pt x="12577" y="90999"/>
                  <a:pt x="13144" y="90099"/>
                </a:cubicBezTo>
                <a:cubicBezTo>
                  <a:pt x="13591" y="89428"/>
                  <a:pt x="14298" y="89191"/>
                  <a:pt x="15039" y="89191"/>
                </a:cubicBezTo>
                <a:cubicBezTo>
                  <a:pt x="15514" y="89191"/>
                  <a:pt x="16003" y="89288"/>
                  <a:pt x="16446" y="89432"/>
                </a:cubicBezTo>
                <a:cubicBezTo>
                  <a:pt x="16946" y="89598"/>
                  <a:pt x="17480" y="89765"/>
                  <a:pt x="17847" y="90199"/>
                </a:cubicBezTo>
                <a:cubicBezTo>
                  <a:pt x="18281" y="90666"/>
                  <a:pt x="18247" y="91400"/>
                  <a:pt x="18581" y="91767"/>
                </a:cubicBezTo>
                <a:cubicBezTo>
                  <a:pt x="18748" y="91933"/>
                  <a:pt x="19015" y="91867"/>
                  <a:pt x="19148" y="91933"/>
                </a:cubicBezTo>
                <a:cubicBezTo>
                  <a:pt x="19648" y="92367"/>
                  <a:pt x="19515" y="92434"/>
                  <a:pt x="19815" y="93001"/>
                </a:cubicBezTo>
                <a:cubicBezTo>
                  <a:pt x="20149" y="93668"/>
                  <a:pt x="20115" y="93601"/>
                  <a:pt x="20983" y="93902"/>
                </a:cubicBezTo>
                <a:cubicBezTo>
                  <a:pt x="21950" y="94235"/>
                  <a:pt x="22851" y="94502"/>
                  <a:pt x="23685" y="95102"/>
                </a:cubicBezTo>
                <a:cubicBezTo>
                  <a:pt x="24271" y="95558"/>
                  <a:pt x="24984" y="96873"/>
                  <a:pt x="25763" y="96873"/>
                </a:cubicBezTo>
                <a:cubicBezTo>
                  <a:pt x="25781" y="96873"/>
                  <a:pt x="25800" y="96872"/>
                  <a:pt x="25819" y="96870"/>
                </a:cubicBezTo>
                <a:cubicBezTo>
                  <a:pt x="26120" y="96837"/>
                  <a:pt x="27020" y="95870"/>
                  <a:pt x="27154" y="95736"/>
                </a:cubicBezTo>
                <a:cubicBezTo>
                  <a:pt x="27754" y="95202"/>
                  <a:pt x="27821" y="94769"/>
                  <a:pt x="28154" y="94202"/>
                </a:cubicBezTo>
                <a:cubicBezTo>
                  <a:pt x="28488" y="93668"/>
                  <a:pt x="27821" y="93768"/>
                  <a:pt x="28688" y="93535"/>
                </a:cubicBezTo>
                <a:cubicBezTo>
                  <a:pt x="28817" y="93491"/>
                  <a:pt x="28992" y="93473"/>
                  <a:pt x="29180" y="93473"/>
                </a:cubicBezTo>
                <a:cubicBezTo>
                  <a:pt x="29575" y="93473"/>
                  <a:pt x="30030" y="93555"/>
                  <a:pt x="30256" y="93668"/>
                </a:cubicBezTo>
                <a:cubicBezTo>
                  <a:pt x="30923" y="94062"/>
                  <a:pt x="31479" y="96274"/>
                  <a:pt x="32477" y="96274"/>
                </a:cubicBezTo>
                <a:cubicBezTo>
                  <a:pt x="32577" y="96274"/>
                  <a:pt x="32681" y="96252"/>
                  <a:pt x="32791" y="96203"/>
                </a:cubicBezTo>
                <a:cubicBezTo>
                  <a:pt x="33291" y="96003"/>
                  <a:pt x="33258" y="95369"/>
                  <a:pt x="33492" y="94936"/>
                </a:cubicBezTo>
                <a:cubicBezTo>
                  <a:pt x="33758" y="94535"/>
                  <a:pt x="33992" y="94268"/>
                  <a:pt x="34159" y="93868"/>
                </a:cubicBezTo>
                <a:cubicBezTo>
                  <a:pt x="34440" y="93275"/>
                  <a:pt x="34633" y="92828"/>
                  <a:pt x="35341" y="92828"/>
                </a:cubicBezTo>
                <a:cubicBezTo>
                  <a:pt x="35389" y="92828"/>
                  <a:pt x="35440" y="92830"/>
                  <a:pt x="35493" y="92834"/>
                </a:cubicBezTo>
                <a:cubicBezTo>
                  <a:pt x="35993" y="92867"/>
                  <a:pt x="36494" y="93101"/>
                  <a:pt x="37027" y="93201"/>
                </a:cubicBezTo>
                <a:cubicBezTo>
                  <a:pt x="37995" y="93268"/>
                  <a:pt x="38962" y="93501"/>
                  <a:pt x="39963" y="93535"/>
                </a:cubicBezTo>
                <a:cubicBezTo>
                  <a:pt x="40348" y="93554"/>
                  <a:pt x="40789" y="93573"/>
                  <a:pt x="41221" y="93573"/>
                </a:cubicBezTo>
                <a:cubicBezTo>
                  <a:pt x="41537" y="93573"/>
                  <a:pt x="41849" y="93563"/>
                  <a:pt x="42131" y="93535"/>
                </a:cubicBezTo>
                <a:cubicBezTo>
                  <a:pt x="42832" y="93401"/>
                  <a:pt x="43365" y="93168"/>
                  <a:pt x="44132" y="93168"/>
                </a:cubicBezTo>
                <a:cubicBezTo>
                  <a:pt x="44933" y="93168"/>
                  <a:pt x="45767" y="93334"/>
                  <a:pt x="46501" y="93501"/>
                </a:cubicBezTo>
                <a:cubicBezTo>
                  <a:pt x="47135" y="93601"/>
                  <a:pt x="47702" y="94002"/>
                  <a:pt x="48302" y="94102"/>
                </a:cubicBezTo>
                <a:cubicBezTo>
                  <a:pt x="49303" y="94335"/>
                  <a:pt x="50003" y="93868"/>
                  <a:pt x="50470" y="95069"/>
                </a:cubicBezTo>
                <a:cubicBezTo>
                  <a:pt x="50704" y="95736"/>
                  <a:pt x="50537" y="97004"/>
                  <a:pt x="51271" y="97437"/>
                </a:cubicBezTo>
                <a:cubicBezTo>
                  <a:pt x="51449" y="97556"/>
                  <a:pt x="51752" y="97589"/>
                  <a:pt x="52075" y="97589"/>
                </a:cubicBezTo>
                <a:cubicBezTo>
                  <a:pt x="52478" y="97589"/>
                  <a:pt x="52913" y="97537"/>
                  <a:pt x="53172" y="97537"/>
                </a:cubicBezTo>
                <a:cubicBezTo>
                  <a:pt x="53873" y="97504"/>
                  <a:pt x="54273" y="97271"/>
                  <a:pt x="54773" y="96770"/>
                </a:cubicBezTo>
                <a:cubicBezTo>
                  <a:pt x="55207" y="96337"/>
                  <a:pt x="55207" y="95836"/>
                  <a:pt x="55607" y="95336"/>
                </a:cubicBezTo>
                <a:cubicBezTo>
                  <a:pt x="55839" y="94988"/>
                  <a:pt x="56193" y="94831"/>
                  <a:pt x="56554" y="94831"/>
                </a:cubicBezTo>
                <a:cubicBezTo>
                  <a:pt x="56817" y="94831"/>
                  <a:pt x="57084" y="94914"/>
                  <a:pt x="57309" y="95069"/>
                </a:cubicBezTo>
                <a:cubicBezTo>
                  <a:pt x="57575" y="95236"/>
                  <a:pt x="57609" y="95636"/>
                  <a:pt x="57842" y="95770"/>
                </a:cubicBezTo>
                <a:cubicBezTo>
                  <a:pt x="57972" y="95840"/>
                  <a:pt x="58089" y="95870"/>
                  <a:pt x="58197" y="95870"/>
                </a:cubicBezTo>
                <a:cubicBezTo>
                  <a:pt x="58758" y="95870"/>
                  <a:pt x="59074" y="95065"/>
                  <a:pt x="59577" y="94869"/>
                </a:cubicBezTo>
                <a:cubicBezTo>
                  <a:pt x="60077" y="94669"/>
                  <a:pt x="61078" y="94535"/>
                  <a:pt x="61645" y="94502"/>
                </a:cubicBezTo>
                <a:cubicBezTo>
                  <a:pt x="61951" y="94458"/>
                  <a:pt x="62314" y="94434"/>
                  <a:pt x="62687" y="94434"/>
                </a:cubicBezTo>
                <a:cubicBezTo>
                  <a:pt x="63168" y="94434"/>
                  <a:pt x="63667" y="94475"/>
                  <a:pt x="64080" y="94569"/>
                </a:cubicBezTo>
                <a:cubicBezTo>
                  <a:pt x="64514" y="94669"/>
                  <a:pt x="64847" y="94735"/>
                  <a:pt x="65281" y="94769"/>
                </a:cubicBezTo>
                <a:lnTo>
                  <a:pt x="65281" y="1"/>
                </a:lnTo>
                <a:close/>
              </a:path>
            </a:pathLst>
          </a:custGeom>
          <a:solidFill>
            <a:schemeClr val="lt1"/>
          </a:solidFill>
          <a:ln>
            <a:noFill/>
          </a:ln>
          <a:effectLst>
            <a:outerShdw blurRad="71438" rotWithShape="0" algn="bl" dir="5460000" dist="19050">
              <a:srgbClr val="000000">
                <a:alpha val="28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62"/>
          <p:cNvSpPr txBox="1"/>
          <p:nvPr>
            <p:ph idx="4294967295" type="body"/>
          </p:nvPr>
        </p:nvSpPr>
        <p:spPr>
          <a:xfrm>
            <a:off x="3509238" y="2757324"/>
            <a:ext cx="2125500" cy="635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a:t>
            </a:r>
            <a:endParaRPr/>
          </a:p>
        </p:txBody>
      </p:sp>
      <p:sp>
        <p:nvSpPr>
          <p:cNvPr id="3597" name="Google Shape;3597;p62"/>
          <p:cNvSpPr/>
          <p:nvPr/>
        </p:nvSpPr>
        <p:spPr>
          <a:xfrm>
            <a:off x="3509238" y="2287525"/>
            <a:ext cx="2125500" cy="393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200">
                <a:solidFill>
                  <a:schemeClr val="dk1"/>
                </a:solidFill>
                <a:latin typeface="Roboto"/>
                <a:ea typeface="Roboto"/>
                <a:cs typeface="Roboto"/>
                <a:sym typeface="Roboto"/>
              </a:rPr>
              <a:t>Glastonbury</a:t>
            </a:r>
            <a:endParaRPr b="1" sz="2200">
              <a:solidFill>
                <a:schemeClr val="dk1"/>
              </a:solidFill>
              <a:latin typeface="Roboto"/>
              <a:ea typeface="Roboto"/>
              <a:cs typeface="Roboto"/>
              <a:sym typeface="Roboto"/>
            </a:endParaRPr>
          </a:p>
        </p:txBody>
      </p:sp>
      <p:sp>
        <p:nvSpPr>
          <p:cNvPr id="3598" name="Google Shape;3598;p62"/>
          <p:cNvSpPr/>
          <p:nvPr/>
        </p:nvSpPr>
        <p:spPr>
          <a:xfrm rot="5400000">
            <a:off x="4263397" y="1201399"/>
            <a:ext cx="617221" cy="919898"/>
          </a:xfrm>
          <a:custGeom>
            <a:rect b="b" l="l" r="r" t="t"/>
            <a:pathLst>
              <a:path extrusionOk="0" h="91079" w="61111">
                <a:moveTo>
                  <a:pt x="58313" y="0"/>
                </a:moveTo>
                <a:cubicBezTo>
                  <a:pt x="57951" y="0"/>
                  <a:pt x="57372" y="289"/>
                  <a:pt x="57108" y="369"/>
                </a:cubicBezTo>
                <a:cubicBezTo>
                  <a:pt x="56707" y="435"/>
                  <a:pt x="56274" y="535"/>
                  <a:pt x="55940" y="669"/>
                </a:cubicBezTo>
                <a:cubicBezTo>
                  <a:pt x="55896" y="680"/>
                  <a:pt x="55850" y="685"/>
                  <a:pt x="55803" y="685"/>
                </a:cubicBezTo>
                <a:cubicBezTo>
                  <a:pt x="55418" y="685"/>
                  <a:pt x="54936" y="358"/>
                  <a:pt x="54639" y="269"/>
                </a:cubicBezTo>
                <a:cubicBezTo>
                  <a:pt x="54397" y="215"/>
                  <a:pt x="53656" y="74"/>
                  <a:pt x="53151" y="74"/>
                </a:cubicBezTo>
                <a:cubicBezTo>
                  <a:pt x="53030" y="74"/>
                  <a:pt x="52922" y="82"/>
                  <a:pt x="52838" y="102"/>
                </a:cubicBezTo>
                <a:cubicBezTo>
                  <a:pt x="52603" y="180"/>
                  <a:pt x="51968" y="212"/>
                  <a:pt x="51362" y="212"/>
                </a:cubicBezTo>
                <a:cubicBezTo>
                  <a:pt x="50933" y="212"/>
                  <a:pt x="50518" y="196"/>
                  <a:pt x="50269" y="169"/>
                </a:cubicBezTo>
                <a:cubicBezTo>
                  <a:pt x="50150" y="150"/>
                  <a:pt x="50040" y="141"/>
                  <a:pt x="49938" y="141"/>
                </a:cubicBezTo>
                <a:cubicBezTo>
                  <a:pt x="49499" y="141"/>
                  <a:pt x="49206" y="294"/>
                  <a:pt x="48935" y="402"/>
                </a:cubicBezTo>
                <a:cubicBezTo>
                  <a:pt x="48602" y="535"/>
                  <a:pt x="48001" y="1069"/>
                  <a:pt x="47801" y="1236"/>
                </a:cubicBezTo>
                <a:cubicBezTo>
                  <a:pt x="47630" y="1378"/>
                  <a:pt x="46854" y="1738"/>
                  <a:pt x="46339" y="1738"/>
                </a:cubicBezTo>
                <a:cubicBezTo>
                  <a:pt x="46250" y="1738"/>
                  <a:pt x="46169" y="1728"/>
                  <a:pt x="46100" y="1703"/>
                </a:cubicBezTo>
                <a:cubicBezTo>
                  <a:pt x="46031" y="1678"/>
                  <a:pt x="45949" y="1668"/>
                  <a:pt x="45858" y="1668"/>
                </a:cubicBezTo>
                <a:cubicBezTo>
                  <a:pt x="45328" y="1668"/>
                  <a:pt x="44498" y="2033"/>
                  <a:pt x="44299" y="2203"/>
                </a:cubicBezTo>
                <a:cubicBezTo>
                  <a:pt x="44065" y="2403"/>
                  <a:pt x="43331" y="3004"/>
                  <a:pt x="43031" y="3204"/>
                </a:cubicBezTo>
                <a:cubicBezTo>
                  <a:pt x="42764" y="3404"/>
                  <a:pt x="42497" y="3938"/>
                  <a:pt x="42264" y="4038"/>
                </a:cubicBezTo>
                <a:cubicBezTo>
                  <a:pt x="41997" y="4105"/>
                  <a:pt x="40162" y="4538"/>
                  <a:pt x="39895" y="4738"/>
                </a:cubicBezTo>
                <a:cubicBezTo>
                  <a:pt x="39595" y="4939"/>
                  <a:pt x="39095" y="5706"/>
                  <a:pt x="38761" y="6006"/>
                </a:cubicBezTo>
                <a:cubicBezTo>
                  <a:pt x="38394" y="6240"/>
                  <a:pt x="37093" y="6273"/>
                  <a:pt x="36760" y="6540"/>
                </a:cubicBezTo>
                <a:cubicBezTo>
                  <a:pt x="36360" y="6773"/>
                  <a:pt x="34992" y="7440"/>
                  <a:pt x="34992" y="7440"/>
                </a:cubicBezTo>
                <a:cubicBezTo>
                  <a:pt x="34992" y="7440"/>
                  <a:pt x="34961" y="8580"/>
                  <a:pt x="34840" y="8580"/>
                </a:cubicBezTo>
                <a:cubicBezTo>
                  <a:pt x="34835" y="8580"/>
                  <a:pt x="34830" y="8578"/>
                  <a:pt x="34825" y="8575"/>
                </a:cubicBezTo>
                <a:cubicBezTo>
                  <a:pt x="34692" y="8508"/>
                  <a:pt x="33691" y="7674"/>
                  <a:pt x="33357" y="7507"/>
                </a:cubicBezTo>
                <a:cubicBezTo>
                  <a:pt x="33298" y="7477"/>
                  <a:pt x="33187" y="7465"/>
                  <a:pt x="33043" y="7465"/>
                </a:cubicBezTo>
                <a:cubicBezTo>
                  <a:pt x="32378" y="7465"/>
                  <a:pt x="31014" y="7737"/>
                  <a:pt x="30822" y="7874"/>
                </a:cubicBezTo>
                <a:cubicBezTo>
                  <a:pt x="30622" y="8041"/>
                  <a:pt x="29521" y="8841"/>
                  <a:pt x="29421" y="8941"/>
                </a:cubicBezTo>
                <a:cubicBezTo>
                  <a:pt x="29288" y="9075"/>
                  <a:pt x="28554" y="9408"/>
                  <a:pt x="28354" y="9542"/>
                </a:cubicBezTo>
                <a:cubicBezTo>
                  <a:pt x="28220" y="9709"/>
                  <a:pt x="26986" y="10076"/>
                  <a:pt x="26986" y="10443"/>
                </a:cubicBezTo>
                <a:cubicBezTo>
                  <a:pt x="26986" y="10843"/>
                  <a:pt x="26352" y="11343"/>
                  <a:pt x="26252" y="11577"/>
                </a:cubicBezTo>
                <a:cubicBezTo>
                  <a:pt x="26086" y="11844"/>
                  <a:pt x="25318" y="12010"/>
                  <a:pt x="24918" y="12210"/>
                </a:cubicBezTo>
                <a:cubicBezTo>
                  <a:pt x="24484" y="12411"/>
                  <a:pt x="23751" y="13044"/>
                  <a:pt x="23317" y="13211"/>
                </a:cubicBezTo>
                <a:cubicBezTo>
                  <a:pt x="23225" y="13249"/>
                  <a:pt x="23107" y="13263"/>
                  <a:pt x="22976" y="13263"/>
                </a:cubicBezTo>
                <a:cubicBezTo>
                  <a:pt x="22647" y="13263"/>
                  <a:pt x="22236" y="13176"/>
                  <a:pt x="21965" y="13176"/>
                </a:cubicBezTo>
                <a:cubicBezTo>
                  <a:pt x="21875" y="13176"/>
                  <a:pt x="21800" y="13186"/>
                  <a:pt x="21749" y="13211"/>
                </a:cubicBezTo>
                <a:cubicBezTo>
                  <a:pt x="21728" y="13220"/>
                  <a:pt x="21704" y="13225"/>
                  <a:pt x="21675" y="13225"/>
                </a:cubicBezTo>
                <a:cubicBezTo>
                  <a:pt x="21292" y="13225"/>
                  <a:pt x="20265" y="12444"/>
                  <a:pt x="20048" y="12444"/>
                </a:cubicBezTo>
                <a:cubicBezTo>
                  <a:pt x="19781" y="12444"/>
                  <a:pt x="18313" y="12210"/>
                  <a:pt x="18046" y="12110"/>
                </a:cubicBezTo>
                <a:cubicBezTo>
                  <a:pt x="18037" y="12109"/>
                  <a:pt x="18027" y="12109"/>
                  <a:pt x="18017" y="12109"/>
                </a:cubicBezTo>
                <a:cubicBezTo>
                  <a:pt x="17753" y="12109"/>
                  <a:pt x="17400" y="12514"/>
                  <a:pt x="17079" y="12611"/>
                </a:cubicBezTo>
                <a:cubicBezTo>
                  <a:pt x="16779" y="12744"/>
                  <a:pt x="16112" y="13745"/>
                  <a:pt x="15912" y="13878"/>
                </a:cubicBezTo>
                <a:cubicBezTo>
                  <a:pt x="15711" y="14045"/>
                  <a:pt x="14878" y="14912"/>
                  <a:pt x="14577" y="15012"/>
                </a:cubicBezTo>
                <a:cubicBezTo>
                  <a:pt x="14534" y="15017"/>
                  <a:pt x="14476" y="15019"/>
                  <a:pt x="14406" y="15019"/>
                </a:cubicBezTo>
                <a:cubicBezTo>
                  <a:pt x="13987" y="15019"/>
                  <a:pt x="13162" y="14946"/>
                  <a:pt x="12876" y="14946"/>
                </a:cubicBezTo>
                <a:cubicBezTo>
                  <a:pt x="12543" y="14946"/>
                  <a:pt x="11975" y="15580"/>
                  <a:pt x="11809" y="15680"/>
                </a:cubicBezTo>
                <a:cubicBezTo>
                  <a:pt x="11642" y="15746"/>
                  <a:pt x="10608" y="16547"/>
                  <a:pt x="10474" y="16580"/>
                </a:cubicBezTo>
                <a:cubicBezTo>
                  <a:pt x="10469" y="16584"/>
                  <a:pt x="10462" y="16585"/>
                  <a:pt x="10453" y="16585"/>
                </a:cubicBezTo>
                <a:cubicBezTo>
                  <a:pt x="10295" y="16585"/>
                  <a:pt x="9598" y="16043"/>
                  <a:pt x="9440" y="15980"/>
                </a:cubicBezTo>
                <a:cubicBezTo>
                  <a:pt x="9274" y="15880"/>
                  <a:pt x="7739" y="14379"/>
                  <a:pt x="7539" y="14379"/>
                </a:cubicBezTo>
                <a:cubicBezTo>
                  <a:pt x="7305" y="14379"/>
                  <a:pt x="6605" y="13478"/>
                  <a:pt x="6205" y="13345"/>
                </a:cubicBezTo>
                <a:cubicBezTo>
                  <a:pt x="6147" y="13327"/>
                  <a:pt x="6083" y="13319"/>
                  <a:pt x="6014" y="13319"/>
                </a:cubicBezTo>
                <a:cubicBezTo>
                  <a:pt x="5562" y="13319"/>
                  <a:pt x="4911" y="13654"/>
                  <a:pt x="4737" y="13712"/>
                </a:cubicBezTo>
                <a:cubicBezTo>
                  <a:pt x="4725" y="13717"/>
                  <a:pt x="4711" y="13720"/>
                  <a:pt x="4696" y="13720"/>
                </a:cubicBezTo>
                <a:cubicBezTo>
                  <a:pt x="4445" y="13720"/>
                  <a:pt x="3726" y="13005"/>
                  <a:pt x="3569" y="12911"/>
                </a:cubicBezTo>
                <a:cubicBezTo>
                  <a:pt x="3407" y="12846"/>
                  <a:pt x="2609" y="12209"/>
                  <a:pt x="2291" y="12209"/>
                </a:cubicBezTo>
                <a:cubicBezTo>
                  <a:pt x="2283" y="12209"/>
                  <a:pt x="2276" y="12210"/>
                  <a:pt x="2269" y="12210"/>
                </a:cubicBezTo>
                <a:cubicBezTo>
                  <a:pt x="2254" y="12212"/>
                  <a:pt x="2236" y="12213"/>
                  <a:pt x="2215" y="12213"/>
                </a:cubicBezTo>
                <a:cubicBezTo>
                  <a:pt x="1788" y="12213"/>
                  <a:pt x="34" y="11910"/>
                  <a:pt x="34" y="11910"/>
                </a:cubicBezTo>
                <a:lnTo>
                  <a:pt x="0" y="11910"/>
                </a:lnTo>
                <a:lnTo>
                  <a:pt x="0" y="88265"/>
                </a:lnTo>
                <a:lnTo>
                  <a:pt x="601" y="88999"/>
                </a:lnTo>
                <a:cubicBezTo>
                  <a:pt x="601" y="88999"/>
                  <a:pt x="2635" y="88498"/>
                  <a:pt x="2969" y="88265"/>
                </a:cubicBezTo>
                <a:cubicBezTo>
                  <a:pt x="3303" y="87998"/>
                  <a:pt x="3770" y="87898"/>
                  <a:pt x="4070" y="87898"/>
                </a:cubicBezTo>
                <a:cubicBezTo>
                  <a:pt x="4303" y="87898"/>
                  <a:pt x="5271" y="88332"/>
                  <a:pt x="5638" y="88432"/>
                </a:cubicBezTo>
                <a:cubicBezTo>
                  <a:pt x="5658" y="88435"/>
                  <a:pt x="5680" y="88437"/>
                  <a:pt x="5702" y="88437"/>
                </a:cubicBezTo>
                <a:cubicBezTo>
                  <a:pt x="6088" y="88437"/>
                  <a:pt x="6788" y="87931"/>
                  <a:pt x="7072" y="87931"/>
                </a:cubicBezTo>
                <a:cubicBezTo>
                  <a:pt x="7339" y="87931"/>
                  <a:pt x="8606" y="87097"/>
                  <a:pt x="8606" y="87097"/>
                </a:cubicBezTo>
                <a:cubicBezTo>
                  <a:pt x="8606" y="87097"/>
                  <a:pt x="9607" y="88165"/>
                  <a:pt x="9774" y="88232"/>
                </a:cubicBezTo>
                <a:cubicBezTo>
                  <a:pt x="9783" y="88233"/>
                  <a:pt x="9793" y="88234"/>
                  <a:pt x="9805" y="88234"/>
                </a:cubicBezTo>
                <a:cubicBezTo>
                  <a:pt x="10071" y="88234"/>
                  <a:pt x="11118" y="87895"/>
                  <a:pt x="11342" y="87831"/>
                </a:cubicBezTo>
                <a:cubicBezTo>
                  <a:pt x="11609" y="87831"/>
                  <a:pt x="12142" y="87431"/>
                  <a:pt x="12242" y="87331"/>
                </a:cubicBezTo>
                <a:cubicBezTo>
                  <a:pt x="12246" y="87330"/>
                  <a:pt x="12251" y="87329"/>
                  <a:pt x="12258" y="87329"/>
                </a:cubicBezTo>
                <a:cubicBezTo>
                  <a:pt x="12448" y="87329"/>
                  <a:pt x="13918" y="87775"/>
                  <a:pt x="14144" y="88065"/>
                </a:cubicBezTo>
                <a:cubicBezTo>
                  <a:pt x="14411" y="88298"/>
                  <a:pt x="16112" y="89166"/>
                  <a:pt x="16312" y="89299"/>
                </a:cubicBezTo>
                <a:cubicBezTo>
                  <a:pt x="16512" y="89432"/>
                  <a:pt x="16912" y="89666"/>
                  <a:pt x="17246" y="89833"/>
                </a:cubicBezTo>
                <a:cubicBezTo>
                  <a:pt x="17579" y="89999"/>
                  <a:pt x="18547" y="90433"/>
                  <a:pt x="18980" y="90500"/>
                </a:cubicBezTo>
                <a:cubicBezTo>
                  <a:pt x="19379" y="90592"/>
                  <a:pt x="21244" y="91079"/>
                  <a:pt x="21724" y="91079"/>
                </a:cubicBezTo>
                <a:cubicBezTo>
                  <a:pt x="21766" y="91079"/>
                  <a:pt x="21797" y="91075"/>
                  <a:pt x="21816" y="91067"/>
                </a:cubicBezTo>
                <a:cubicBezTo>
                  <a:pt x="22083" y="90933"/>
                  <a:pt x="22917" y="90433"/>
                  <a:pt x="23150" y="90400"/>
                </a:cubicBezTo>
                <a:cubicBezTo>
                  <a:pt x="23417" y="90333"/>
                  <a:pt x="23717" y="89799"/>
                  <a:pt x="24084" y="89766"/>
                </a:cubicBezTo>
                <a:cubicBezTo>
                  <a:pt x="24096" y="89765"/>
                  <a:pt x="24108" y="89764"/>
                  <a:pt x="24121" y="89764"/>
                </a:cubicBezTo>
                <a:cubicBezTo>
                  <a:pt x="24468" y="89764"/>
                  <a:pt x="25149" y="90146"/>
                  <a:pt x="25490" y="90146"/>
                </a:cubicBezTo>
                <a:cubicBezTo>
                  <a:pt x="25526" y="90146"/>
                  <a:pt x="25558" y="90142"/>
                  <a:pt x="25585" y="90133"/>
                </a:cubicBezTo>
                <a:cubicBezTo>
                  <a:pt x="25852" y="90066"/>
                  <a:pt x="27053" y="89833"/>
                  <a:pt x="27487" y="89633"/>
                </a:cubicBezTo>
                <a:cubicBezTo>
                  <a:pt x="27954" y="89432"/>
                  <a:pt x="28821" y="87931"/>
                  <a:pt x="29154" y="87598"/>
                </a:cubicBezTo>
                <a:cubicBezTo>
                  <a:pt x="29488" y="87264"/>
                  <a:pt x="29888" y="85930"/>
                  <a:pt x="30122" y="85596"/>
                </a:cubicBezTo>
                <a:cubicBezTo>
                  <a:pt x="30355" y="85263"/>
                  <a:pt x="31156" y="85163"/>
                  <a:pt x="31589" y="85096"/>
                </a:cubicBezTo>
                <a:cubicBezTo>
                  <a:pt x="31990" y="84996"/>
                  <a:pt x="33791" y="84229"/>
                  <a:pt x="33958" y="84095"/>
                </a:cubicBezTo>
                <a:cubicBezTo>
                  <a:pt x="34110" y="83974"/>
                  <a:pt x="35975" y="83548"/>
                  <a:pt x="36535" y="83548"/>
                </a:cubicBezTo>
                <a:cubicBezTo>
                  <a:pt x="36590" y="83548"/>
                  <a:pt x="36633" y="83553"/>
                  <a:pt x="36660" y="83562"/>
                </a:cubicBezTo>
                <a:cubicBezTo>
                  <a:pt x="36910" y="83624"/>
                  <a:pt x="37426" y="84304"/>
                  <a:pt x="37626" y="84304"/>
                </a:cubicBezTo>
                <a:cubicBezTo>
                  <a:pt x="37639" y="84304"/>
                  <a:pt x="37650" y="84302"/>
                  <a:pt x="37660" y="84295"/>
                </a:cubicBezTo>
                <a:cubicBezTo>
                  <a:pt x="37827" y="84229"/>
                  <a:pt x="38928" y="83795"/>
                  <a:pt x="39295" y="83662"/>
                </a:cubicBezTo>
                <a:cubicBezTo>
                  <a:pt x="39345" y="83642"/>
                  <a:pt x="39399" y="83634"/>
                  <a:pt x="39455" y="83634"/>
                </a:cubicBezTo>
                <a:cubicBezTo>
                  <a:pt x="39890" y="83634"/>
                  <a:pt x="40482" y="84140"/>
                  <a:pt x="40629" y="84229"/>
                </a:cubicBezTo>
                <a:cubicBezTo>
                  <a:pt x="40829" y="84295"/>
                  <a:pt x="42164" y="85396"/>
                  <a:pt x="42164" y="85396"/>
                </a:cubicBezTo>
                <a:cubicBezTo>
                  <a:pt x="42164" y="85396"/>
                  <a:pt x="43354" y="85732"/>
                  <a:pt x="43574" y="85732"/>
                </a:cubicBezTo>
                <a:cubicBezTo>
                  <a:pt x="43584" y="85732"/>
                  <a:pt x="43592" y="85731"/>
                  <a:pt x="43598" y="85730"/>
                </a:cubicBezTo>
                <a:cubicBezTo>
                  <a:pt x="43731" y="85663"/>
                  <a:pt x="45533" y="85430"/>
                  <a:pt x="45900" y="85329"/>
                </a:cubicBezTo>
                <a:cubicBezTo>
                  <a:pt x="46267" y="85263"/>
                  <a:pt x="46500" y="84629"/>
                  <a:pt x="47000" y="84295"/>
                </a:cubicBezTo>
                <a:cubicBezTo>
                  <a:pt x="47501" y="83928"/>
                  <a:pt x="47934" y="83328"/>
                  <a:pt x="48168" y="82994"/>
                </a:cubicBezTo>
                <a:cubicBezTo>
                  <a:pt x="48435" y="82661"/>
                  <a:pt x="48768" y="82060"/>
                  <a:pt x="49169" y="81927"/>
                </a:cubicBezTo>
                <a:cubicBezTo>
                  <a:pt x="49602" y="81794"/>
                  <a:pt x="51037" y="81527"/>
                  <a:pt x="51337" y="81427"/>
                </a:cubicBezTo>
                <a:cubicBezTo>
                  <a:pt x="51637" y="81327"/>
                  <a:pt x="52438" y="81260"/>
                  <a:pt x="52938" y="81260"/>
                </a:cubicBezTo>
                <a:cubicBezTo>
                  <a:pt x="53438" y="81260"/>
                  <a:pt x="54172" y="80960"/>
                  <a:pt x="54606" y="80760"/>
                </a:cubicBezTo>
                <a:cubicBezTo>
                  <a:pt x="55006" y="80559"/>
                  <a:pt x="55306" y="80326"/>
                  <a:pt x="55507" y="80259"/>
                </a:cubicBezTo>
                <a:cubicBezTo>
                  <a:pt x="55529" y="80253"/>
                  <a:pt x="55557" y="80250"/>
                  <a:pt x="55591" y="80250"/>
                </a:cubicBezTo>
                <a:cubicBezTo>
                  <a:pt x="55813" y="80250"/>
                  <a:pt x="56268" y="80364"/>
                  <a:pt x="56698" y="80364"/>
                </a:cubicBezTo>
                <a:cubicBezTo>
                  <a:pt x="56906" y="80364"/>
                  <a:pt x="57107" y="80338"/>
                  <a:pt x="57274" y="80259"/>
                </a:cubicBezTo>
                <a:cubicBezTo>
                  <a:pt x="57808" y="80026"/>
                  <a:pt x="61111" y="79225"/>
                  <a:pt x="61111" y="79225"/>
                </a:cubicBezTo>
                <a:lnTo>
                  <a:pt x="61111" y="1570"/>
                </a:lnTo>
                <a:cubicBezTo>
                  <a:pt x="61111" y="1570"/>
                  <a:pt x="58842" y="335"/>
                  <a:pt x="58542" y="68"/>
                </a:cubicBezTo>
                <a:cubicBezTo>
                  <a:pt x="58487" y="20"/>
                  <a:pt x="58407" y="0"/>
                  <a:pt x="58313" y="0"/>
                </a:cubicBezTo>
                <a:close/>
              </a:path>
            </a:pathLst>
          </a:custGeom>
          <a:solidFill>
            <a:srgbClr val="FFFFFF"/>
          </a:solidFill>
          <a:ln>
            <a:noFill/>
          </a:ln>
          <a:effectLst>
            <a:outerShdw blurRad="57150" rotWithShape="0" algn="bl" dir="5400000" dist="19050">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62"/>
          <p:cNvSpPr/>
          <p:nvPr/>
        </p:nvSpPr>
        <p:spPr>
          <a:xfrm>
            <a:off x="6069050" y="2571750"/>
            <a:ext cx="2361703" cy="1452612"/>
          </a:xfrm>
          <a:custGeom>
            <a:rect b="b" l="l" r="r" t="t"/>
            <a:pathLst>
              <a:path extrusionOk="0" h="97589" w="65281">
                <a:moveTo>
                  <a:pt x="1" y="1"/>
                </a:moveTo>
                <a:lnTo>
                  <a:pt x="1" y="78824"/>
                </a:lnTo>
                <a:cubicBezTo>
                  <a:pt x="1135" y="79525"/>
                  <a:pt x="2203" y="80358"/>
                  <a:pt x="2603" y="81726"/>
                </a:cubicBezTo>
                <a:cubicBezTo>
                  <a:pt x="2870" y="82427"/>
                  <a:pt x="2469" y="83994"/>
                  <a:pt x="2803" y="84595"/>
                </a:cubicBezTo>
                <a:cubicBezTo>
                  <a:pt x="3237" y="85495"/>
                  <a:pt x="4137" y="84895"/>
                  <a:pt x="4704" y="85596"/>
                </a:cubicBezTo>
                <a:cubicBezTo>
                  <a:pt x="5305" y="86396"/>
                  <a:pt x="5071" y="87597"/>
                  <a:pt x="5271" y="88531"/>
                </a:cubicBezTo>
                <a:cubicBezTo>
                  <a:pt x="5371" y="88998"/>
                  <a:pt x="5405" y="89832"/>
                  <a:pt x="5572" y="90232"/>
                </a:cubicBezTo>
                <a:cubicBezTo>
                  <a:pt x="5838" y="90899"/>
                  <a:pt x="7106" y="91900"/>
                  <a:pt x="7640" y="92334"/>
                </a:cubicBezTo>
                <a:cubicBezTo>
                  <a:pt x="8440" y="92934"/>
                  <a:pt x="9441" y="93334"/>
                  <a:pt x="10442" y="93501"/>
                </a:cubicBezTo>
                <a:cubicBezTo>
                  <a:pt x="10830" y="93568"/>
                  <a:pt x="11234" y="93646"/>
                  <a:pt x="11599" y="93646"/>
                </a:cubicBezTo>
                <a:cubicBezTo>
                  <a:pt x="12142" y="93646"/>
                  <a:pt x="12597" y="93473"/>
                  <a:pt x="12777" y="92834"/>
                </a:cubicBezTo>
                <a:cubicBezTo>
                  <a:pt x="13044" y="91867"/>
                  <a:pt x="12577" y="90999"/>
                  <a:pt x="13144" y="90099"/>
                </a:cubicBezTo>
                <a:cubicBezTo>
                  <a:pt x="13591" y="89428"/>
                  <a:pt x="14298" y="89191"/>
                  <a:pt x="15039" y="89191"/>
                </a:cubicBezTo>
                <a:cubicBezTo>
                  <a:pt x="15514" y="89191"/>
                  <a:pt x="16003" y="89288"/>
                  <a:pt x="16446" y="89432"/>
                </a:cubicBezTo>
                <a:cubicBezTo>
                  <a:pt x="16946" y="89598"/>
                  <a:pt x="17480" y="89765"/>
                  <a:pt x="17847" y="90199"/>
                </a:cubicBezTo>
                <a:cubicBezTo>
                  <a:pt x="18281" y="90666"/>
                  <a:pt x="18247" y="91400"/>
                  <a:pt x="18581" y="91767"/>
                </a:cubicBezTo>
                <a:cubicBezTo>
                  <a:pt x="18748" y="91933"/>
                  <a:pt x="19015" y="91867"/>
                  <a:pt x="19148" y="91933"/>
                </a:cubicBezTo>
                <a:cubicBezTo>
                  <a:pt x="19648" y="92367"/>
                  <a:pt x="19515" y="92434"/>
                  <a:pt x="19815" y="93001"/>
                </a:cubicBezTo>
                <a:cubicBezTo>
                  <a:pt x="20149" y="93668"/>
                  <a:pt x="20115" y="93601"/>
                  <a:pt x="20983" y="93902"/>
                </a:cubicBezTo>
                <a:cubicBezTo>
                  <a:pt x="21950" y="94235"/>
                  <a:pt x="22851" y="94502"/>
                  <a:pt x="23685" y="95102"/>
                </a:cubicBezTo>
                <a:cubicBezTo>
                  <a:pt x="24271" y="95558"/>
                  <a:pt x="24984" y="96873"/>
                  <a:pt x="25763" y="96873"/>
                </a:cubicBezTo>
                <a:cubicBezTo>
                  <a:pt x="25781" y="96873"/>
                  <a:pt x="25800" y="96872"/>
                  <a:pt x="25819" y="96870"/>
                </a:cubicBezTo>
                <a:cubicBezTo>
                  <a:pt x="26120" y="96837"/>
                  <a:pt x="27020" y="95870"/>
                  <a:pt x="27154" y="95736"/>
                </a:cubicBezTo>
                <a:cubicBezTo>
                  <a:pt x="27754" y="95202"/>
                  <a:pt x="27821" y="94769"/>
                  <a:pt x="28154" y="94202"/>
                </a:cubicBezTo>
                <a:cubicBezTo>
                  <a:pt x="28488" y="93668"/>
                  <a:pt x="27821" y="93768"/>
                  <a:pt x="28688" y="93535"/>
                </a:cubicBezTo>
                <a:cubicBezTo>
                  <a:pt x="28817" y="93491"/>
                  <a:pt x="28992" y="93473"/>
                  <a:pt x="29180" y="93473"/>
                </a:cubicBezTo>
                <a:cubicBezTo>
                  <a:pt x="29575" y="93473"/>
                  <a:pt x="30030" y="93555"/>
                  <a:pt x="30256" y="93668"/>
                </a:cubicBezTo>
                <a:cubicBezTo>
                  <a:pt x="30923" y="94062"/>
                  <a:pt x="31479" y="96274"/>
                  <a:pt x="32477" y="96274"/>
                </a:cubicBezTo>
                <a:cubicBezTo>
                  <a:pt x="32577" y="96274"/>
                  <a:pt x="32681" y="96252"/>
                  <a:pt x="32791" y="96203"/>
                </a:cubicBezTo>
                <a:cubicBezTo>
                  <a:pt x="33291" y="96003"/>
                  <a:pt x="33258" y="95369"/>
                  <a:pt x="33492" y="94936"/>
                </a:cubicBezTo>
                <a:cubicBezTo>
                  <a:pt x="33758" y="94535"/>
                  <a:pt x="33992" y="94268"/>
                  <a:pt x="34159" y="93868"/>
                </a:cubicBezTo>
                <a:cubicBezTo>
                  <a:pt x="34440" y="93275"/>
                  <a:pt x="34633" y="92828"/>
                  <a:pt x="35341" y="92828"/>
                </a:cubicBezTo>
                <a:cubicBezTo>
                  <a:pt x="35389" y="92828"/>
                  <a:pt x="35440" y="92830"/>
                  <a:pt x="35493" y="92834"/>
                </a:cubicBezTo>
                <a:cubicBezTo>
                  <a:pt x="35993" y="92867"/>
                  <a:pt x="36494" y="93101"/>
                  <a:pt x="37027" y="93201"/>
                </a:cubicBezTo>
                <a:cubicBezTo>
                  <a:pt x="37995" y="93268"/>
                  <a:pt x="38962" y="93501"/>
                  <a:pt x="39963" y="93535"/>
                </a:cubicBezTo>
                <a:cubicBezTo>
                  <a:pt x="40348" y="93554"/>
                  <a:pt x="40789" y="93573"/>
                  <a:pt x="41221" y="93573"/>
                </a:cubicBezTo>
                <a:cubicBezTo>
                  <a:pt x="41537" y="93573"/>
                  <a:pt x="41849" y="93563"/>
                  <a:pt x="42131" y="93535"/>
                </a:cubicBezTo>
                <a:cubicBezTo>
                  <a:pt x="42832" y="93401"/>
                  <a:pt x="43365" y="93168"/>
                  <a:pt x="44132" y="93168"/>
                </a:cubicBezTo>
                <a:cubicBezTo>
                  <a:pt x="44933" y="93168"/>
                  <a:pt x="45767" y="93334"/>
                  <a:pt x="46501" y="93501"/>
                </a:cubicBezTo>
                <a:cubicBezTo>
                  <a:pt x="47135" y="93601"/>
                  <a:pt x="47702" y="94002"/>
                  <a:pt x="48302" y="94102"/>
                </a:cubicBezTo>
                <a:cubicBezTo>
                  <a:pt x="49303" y="94335"/>
                  <a:pt x="50003" y="93868"/>
                  <a:pt x="50470" y="95069"/>
                </a:cubicBezTo>
                <a:cubicBezTo>
                  <a:pt x="50704" y="95736"/>
                  <a:pt x="50537" y="97004"/>
                  <a:pt x="51271" y="97437"/>
                </a:cubicBezTo>
                <a:cubicBezTo>
                  <a:pt x="51449" y="97556"/>
                  <a:pt x="51752" y="97589"/>
                  <a:pt x="52075" y="97589"/>
                </a:cubicBezTo>
                <a:cubicBezTo>
                  <a:pt x="52478" y="97589"/>
                  <a:pt x="52913" y="97537"/>
                  <a:pt x="53172" y="97537"/>
                </a:cubicBezTo>
                <a:cubicBezTo>
                  <a:pt x="53873" y="97504"/>
                  <a:pt x="54273" y="97271"/>
                  <a:pt x="54773" y="96770"/>
                </a:cubicBezTo>
                <a:cubicBezTo>
                  <a:pt x="55207" y="96337"/>
                  <a:pt x="55207" y="95836"/>
                  <a:pt x="55607" y="95336"/>
                </a:cubicBezTo>
                <a:cubicBezTo>
                  <a:pt x="55839" y="94988"/>
                  <a:pt x="56193" y="94831"/>
                  <a:pt x="56554" y="94831"/>
                </a:cubicBezTo>
                <a:cubicBezTo>
                  <a:pt x="56817" y="94831"/>
                  <a:pt x="57084" y="94914"/>
                  <a:pt x="57309" y="95069"/>
                </a:cubicBezTo>
                <a:cubicBezTo>
                  <a:pt x="57575" y="95236"/>
                  <a:pt x="57609" y="95636"/>
                  <a:pt x="57842" y="95770"/>
                </a:cubicBezTo>
                <a:cubicBezTo>
                  <a:pt x="57972" y="95840"/>
                  <a:pt x="58089" y="95870"/>
                  <a:pt x="58197" y="95870"/>
                </a:cubicBezTo>
                <a:cubicBezTo>
                  <a:pt x="58758" y="95870"/>
                  <a:pt x="59074" y="95065"/>
                  <a:pt x="59577" y="94869"/>
                </a:cubicBezTo>
                <a:cubicBezTo>
                  <a:pt x="60077" y="94669"/>
                  <a:pt x="61078" y="94535"/>
                  <a:pt x="61645" y="94502"/>
                </a:cubicBezTo>
                <a:cubicBezTo>
                  <a:pt x="61951" y="94458"/>
                  <a:pt x="62314" y="94434"/>
                  <a:pt x="62687" y="94434"/>
                </a:cubicBezTo>
                <a:cubicBezTo>
                  <a:pt x="63168" y="94434"/>
                  <a:pt x="63667" y="94475"/>
                  <a:pt x="64080" y="94569"/>
                </a:cubicBezTo>
                <a:cubicBezTo>
                  <a:pt x="64514" y="94669"/>
                  <a:pt x="64847" y="94735"/>
                  <a:pt x="65281" y="94769"/>
                </a:cubicBezTo>
                <a:lnTo>
                  <a:pt x="65281" y="1"/>
                </a:lnTo>
                <a:close/>
              </a:path>
            </a:pathLst>
          </a:custGeom>
          <a:solidFill>
            <a:schemeClr val="lt1"/>
          </a:solidFill>
          <a:ln>
            <a:noFill/>
          </a:ln>
          <a:effectLst>
            <a:outerShdw blurRad="71438" rotWithShape="0" algn="bl" dir="5460000" dist="19050">
              <a:srgbClr val="000000">
                <a:alpha val="28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62"/>
          <p:cNvSpPr txBox="1"/>
          <p:nvPr>
            <p:ph idx="4294967295" type="body"/>
          </p:nvPr>
        </p:nvSpPr>
        <p:spPr>
          <a:xfrm>
            <a:off x="6187138" y="3109074"/>
            <a:ext cx="2125500" cy="635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Despite being red, Mars is actually a cold place. It’s full of iron oxide dust</a:t>
            </a:r>
            <a:endParaRPr/>
          </a:p>
        </p:txBody>
      </p:sp>
      <p:sp>
        <p:nvSpPr>
          <p:cNvPr id="3601" name="Google Shape;3601;p62"/>
          <p:cNvSpPr/>
          <p:nvPr/>
        </p:nvSpPr>
        <p:spPr>
          <a:xfrm>
            <a:off x="6187138" y="2639275"/>
            <a:ext cx="2125500" cy="393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200">
                <a:solidFill>
                  <a:schemeClr val="dk1"/>
                </a:solidFill>
                <a:latin typeface="Roboto"/>
                <a:ea typeface="Roboto"/>
                <a:cs typeface="Roboto"/>
                <a:sym typeface="Roboto"/>
              </a:rPr>
              <a:t>Pyramid Stage</a:t>
            </a:r>
            <a:endParaRPr b="1" sz="2200">
              <a:solidFill>
                <a:schemeClr val="dk1"/>
              </a:solidFill>
              <a:latin typeface="Roboto"/>
              <a:ea typeface="Roboto"/>
              <a:cs typeface="Roboto"/>
              <a:sym typeface="Roboto"/>
            </a:endParaRPr>
          </a:p>
        </p:txBody>
      </p:sp>
      <p:sp>
        <p:nvSpPr>
          <p:cNvPr id="3602" name="Google Shape;3602;p62"/>
          <p:cNvSpPr/>
          <p:nvPr/>
        </p:nvSpPr>
        <p:spPr>
          <a:xfrm rot="5400000">
            <a:off x="6941297" y="1553149"/>
            <a:ext cx="617221" cy="919898"/>
          </a:xfrm>
          <a:custGeom>
            <a:rect b="b" l="l" r="r" t="t"/>
            <a:pathLst>
              <a:path extrusionOk="0" h="91079" w="61111">
                <a:moveTo>
                  <a:pt x="58313" y="0"/>
                </a:moveTo>
                <a:cubicBezTo>
                  <a:pt x="57951" y="0"/>
                  <a:pt x="57372" y="289"/>
                  <a:pt x="57108" y="369"/>
                </a:cubicBezTo>
                <a:cubicBezTo>
                  <a:pt x="56707" y="435"/>
                  <a:pt x="56274" y="535"/>
                  <a:pt x="55940" y="669"/>
                </a:cubicBezTo>
                <a:cubicBezTo>
                  <a:pt x="55896" y="680"/>
                  <a:pt x="55850" y="685"/>
                  <a:pt x="55803" y="685"/>
                </a:cubicBezTo>
                <a:cubicBezTo>
                  <a:pt x="55418" y="685"/>
                  <a:pt x="54936" y="358"/>
                  <a:pt x="54639" y="269"/>
                </a:cubicBezTo>
                <a:cubicBezTo>
                  <a:pt x="54397" y="215"/>
                  <a:pt x="53656" y="74"/>
                  <a:pt x="53151" y="74"/>
                </a:cubicBezTo>
                <a:cubicBezTo>
                  <a:pt x="53030" y="74"/>
                  <a:pt x="52922" y="82"/>
                  <a:pt x="52838" y="102"/>
                </a:cubicBezTo>
                <a:cubicBezTo>
                  <a:pt x="52603" y="180"/>
                  <a:pt x="51968" y="212"/>
                  <a:pt x="51362" y="212"/>
                </a:cubicBezTo>
                <a:cubicBezTo>
                  <a:pt x="50933" y="212"/>
                  <a:pt x="50518" y="196"/>
                  <a:pt x="50269" y="169"/>
                </a:cubicBezTo>
                <a:cubicBezTo>
                  <a:pt x="50150" y="150"/>
                  <a:pt x="50040" y="141"/>
                  <a:pt x="49938" y="141"/>
                </a:cubicBezTo>
                <a:cubicBezTo>
                  <a:pt x="49499" y="141"/>
                  <a:pt x="49206" y="294"/>
                  <a:pt x="48935" y="402"/>
                </a:cubicBezTo>
                <a:cubicBezTo>
                  <a:pt x="48602" y="535"/>
                  <a:pt x="48001" y="1069"/>
                  <a:pt x="47801" y="1236"/>
                </a:cubicBezTo>
                <a:cubicBezTo>
                  <a:pt x="47630" y="1378"/>
                  <a:pt x="46854" y="1738"/>
                  <a:pt x="46339" y="1738"/>
                </a:cubicBezTo>
                <a:cubicBezTo>
                  <a:pt x="46250" y="1738"/>
                  <a:pt x="46169" y="1728"/>
                  <a:pt x="46100" y="1703"/>
                </a:cubicBezTo>
                <a:cubicBezTo>
                  <a:pt x="46031" y="1678"/>
                  <a:pt x="45949" y="1668"/>
                  <a:pt x="45858" y="1668"/>
                </a:cubicBezTo>
                <a:cubicBezTo>
                  <a:pt x="45328" y="1668"/>
                  <a:pt x="44498" y="2033"/>
                  <a:pt x="44299" y="2203"/>
                </a:cubicBezTo>
                <a:cubicBezTo>
                  <a:pt x="44065" y="2403"/>
                  <a:pt x="43331" y="3004"/>
                  <a:pt x="43031" y="3204"/>
                </a:cubicBezTo>
                <a:cubicBezTo>
                  <a:pt x="42764" y="3404"/>
                  <a:pt x="42497" y="3938"/>
                  <a:pt x="42264" y="4038"/>
                </a:cubicBezTo>
                <a:cubicBezTo>
                  <a:pt x="41997" y="4105"/>
                  <a:pt x="40162" y="4538"/>
                  <a:pt x="39895" y="4738"/>
                </a:cubicBezTo>
                <a:cubicBezTo>
                  <a:pt x="39595" y="4939"/>
                  <a:pt x="39095" y="5706"/>
                  <a:pt x="38761" y="6006"/>
                </a:cubicBezTo>
                <a:cubicBezTo>
                  <a:pt x="38394" y="6240"/>
                  <a:pt x="37093" y="6273"/>
                  <a:pt x="36760" y="6540"/>
                </a:cubicBezTo>
                <a:cubicBezTo>
                  <a:pt x="36360" y="6773"/>
                  <a:pt x="34992" y="7440"/>
                  <a:pt x="34992" y="7440"/>
                </a:cubicBezTo>
                <a:cubicBezTo>
                  <a:pt x="34992" y="7440"/>
                  <a:pt x="34961" y="8580"/>
                  <a:pt x="34840" y="8580"/>
                </a:cubicBezTo>
                <a:cubicBezTo>
                  <a:pt x="34835" y="8580"/>
                  <a:pt x="34830" y="8578"/>
                  <a:pt x="34825" y="8575"/>
                </a:cubicBezTo>
                <a:cubicBezTo>
                  <a:pt x="34692" y="8508"/>
                  <a:pt x="33691" y="7674"/>
                  <a:pt x="33357" y="7507"/>
                </a:cubicBezTo>
                <a:cubicBezTo>
                  <a:pt x="33298" y="7477"/>
                  <a:pt x="33187" y="7465"/>
                  <a:pt x="33043" y="7465"/>
                </a:cubicBezTo>
                <a:cubicBezTo>
                  <a:pt x="32378" y="7465"/>
                  <a:pt x="31014" y="7737"/>
                  <a:pt x="30822" y="7874"/>
                </a:cubicBezTo>
                <a:cubicBezTo>
                  <a:pt x="30622" y="8041"/>
                  <a:pt x="29521" y="8841"/>
                  <a:pt x="29421" y="8941"/>
                </a:cubicBezTo>
                <a:cubicBezTo>
                  <a:pt x="29288" y="9075"/>
                  <a:pt x="28554" y="9408"/>
                  <a:pt x="28354" y="9542"/>
                </a:cubicBezTo>
                <a:cubicBezTo>
                  <a:pt x="28220" y="9709"/>
                  <a:pt x="26986" y="10076"/>
                  <a:pt x="26986" y="10443"/>
                </a:cubicBezTo>
                <a:cubicBezTo>
                  <a:pt x="26986" y="10843"/>
                  <a:pt x="26352" y="11343"/>
                  <a:pt x="26252" y="11577"/>
                </a:cubicBezTo>
                <a:cubicBezTo>
                  <a:pt x="26086" y="11844"/>
                  <a:pt x="25318" y="12010"/>
                  <a:pt x="24918" y="12210"/>
                </a:cubicBezTo>
                <a:cubicBezTo>
                  <a:pt x="24484" y="12411"/>
                  <a:pt x="23751" y="13044"/>
                  <a:pt x="23317" y="13211"/>
                </a:cubicBezTo>
                <a:cubicBezTo>
                  <a:pt x="23225" y="13249"/>
                  <a:pt x="23107" y="13263"/>
                  <a:pt x="22976" y="13263"/>
                </a:cubicBezTo>
                <a:cubicBezTo>
                  <a:pt x="22647" y="13263"/>
                  <a:pt x="22236" y="13176"/>
                  <a:pt x="21965" y="13176"/>
                </a:cubicBezTo>
                <a:cubicBezTo>
                  <a:pt x="21875" y="13176"/>
                  <a:pt x="21800" y="13186"/>
                  <a:pt x="21749" y="13211"/>
                </a:cubicBezTo>
                <a:cubicBezTo>
                  <a:pt x="21728" y="13220"/>
                  <a:pt x="21704" y="13225"/>
                  <a:pt x="21675" y="13225"/>
                </a:cubicBezTo>
                <a:cubicBezTo>
                  <a:pt x="21292" y="13225"/>
                  <a:pt x="20265" y="12444"/>
                  <a:pt x="20048" y="12444"/>
                </a:cubicBezTo>
                <a:cubicBezTo>
                  <a:pt x="19781" y="12444"/>
                  <a:pt x="18313" y="12210"/>
                  <a:pt x="18046" y="12110"/>
                </a:cubicBezTo>
                <a:cubicBezTo>
                  <a:pt x="18037" y="12109"/>
                  <a:pt x="18027" y="12109"/>
                  <a:pt x="18017" y="12109"/>
                </a:cubicBezTo>
                <a:cubicBezTo>
                  <a:pt x="17753" y="12109"/>
                  <a:pt x="17400" y="12514"/>
                  <a:pt x="17079" y="12611"/>
                </a:cubicBezTo>
                <a:cubicBezTo>
                  <a:pt x="16779" y="12744"/>
                  <a:pt x="16112" y="13745"/>
                  <a:pt x="15912" y="13878"/>
                </a:cubicBezTo>
                <a:cubicBezTo>
                  <a:pt x="15711" y="14045"/>
                  <a:pt x="14878" y="14912"/>
                  <a:pt x="14577" y="15012"/>
                </a:cubicBezTo>
                <a:cubicBezTo>
                  <a:pt x="14534" y="15017"/>
                  <a:pt x="14476" y="15019"/>
                  <a:pt x="14406" y="15019"/>
                </a:cubicBezTo>
                <a:cubicBezTo>
                  <a:pt x="13987" y="15019"/>
                  <a:pt x="13162" y="14946"/>
                  <a:pt x="12876" y="14946"/>
                </a:cubicBezTo>
                <a:cubicBezTo>
                  <a:pt x="12543" y="14946"/>
                  <a:pt x="11975" y="15580"/>
                  <a:pt x="11809" y="15680"/>
                </a:cubicBezTo>
                <a:cubicBezTo>
                  <a:pt x="11642" y="15746"/>
                  <a:pt x="10608" y="16547"/>
                  <a:pt x="10474" y="16580"/>
                </a:cubicBezTo>
                <a:cubicBezTo>
                  <a:pt x="10469" y="16584"/>
                  <a:pt x="10462" y="16585"/>
                  <a:pt x="10453" y="16585"/>
                </a:cubicBezTo>
                <a:cubicBezTo>
                  <a:pt x="10295" y="16585"/>
                  <a:pt x="9598" y="16043"/>
                  <a:pt x="9440" y="15980"/>
                </a:cubicBezTo>
                <a:cubicBezTo>
                  <a:pt x="9274" y="15880"/>
                  <a:pt x="7739" y="14379"/>
                  <a:pt x="7539" y="14379"/>
                </a:cubicBezTo>
                <a:cubicBezTo>
                  <a:pt x="7305" y="14379"/>
                  <a:pt x="6605" y="13478"/>
                  <a:pt x="6205" y="13345"/>
                </a:cubicBezTo>
                <a:cubicBezTo>
                  <a:pt x="6147" y="13327"/>
                  <a:pt x="6083" y="13319"/>
                  <a:pt x="6014" y="13319"/>
                </a:cubicBezTo>
                <a:cubicBezTo>
                  <a:pt x="5562" y="13319"/>
                  <a:pt x="4911" y="13654"/>
                  <a:pt x="4737" y="13712"/>
                </a:cubicBezTo>
                <a:cubicBezTo>
                  <a:pt x="4725" y="13717"/>
                  <a:pt x="4711" y="13720"/>
                  <a:pt x="4696" y="13720"/>
                </a:cubicBezTo>
                <a:cubicBezTo>
                  <a:pt x="4445" y="13720"/>
                  <a:pt x="3726" y="13005"/>
                  <a:pt x="3569" y="12911"/>
                </a:cubicBezTo>
                <a:cubicBezTo>
                  <a:pt x="3407" y="12846"/>
                  <a:pt x="2609" y="12209"/>
                  <a:pt x="2291" y="12209"/>
                </a:cubicBezTo>
                <a:cubicBezTo>
                  <a:pt x="2283" y="12209"/>
                  <a:pt x="2276" y="12210"/>
                  <a:pt x="2269" y="12210"/>
                </a:cubicBezTo>
                <a:cubicBezTo>
                  <a:pt x="2254" y="12212"/>
                  <a:pt x="2236" y="12213"/>
                  <a:pt x="2215" y="12213"/>
                </a:cubicBezTo>
                <a:cubicBezTo>
                  <a:pt x="1788" y="12213"/>
                  <a:pt x="34" y="11910"/>
                  <a:pt x="34" y="11910"/>
                </a:cubicBezTo>
                <a:lnTo>
                  <a:pt x="0" y="11910"/>
                </a:lnTo>
                <a:lnTo>
                  <a:pt x="0" y="88265"/>
                </a:lnTo>
                <a:lnTo>
                  <a:pt x="601" y="88999"/>
                </a:lnTo>
                <a:cubicBezTo>
                  <a:pt x="601" y="88999"/>
                  <a:pt x="2635" y="88498"/>
                  <a:pt x="2969" y="88265"/>
                </a:cubicBezTo>
                <a:cubicBezTo>
                  <a:pt x="3303" y="87998"/>
                  <a:pt x="3770" y="87898"/>
                  <a:pt x="4070" y="87898"/>
                </a:cubicBezTo>
                <a:cubicBezTo>
                  <a:pt x="4303" y="87898"/>
                  <a:pt x="5271" y="88332"/>
                  <a:pt x="5638" y="88432"/>
                </a:cubicBezTo>
                <a:cubicBezTo>
                  <a:pt x="5658" y="88435"/>
                  <a:pt x="5680" y="88437"/>
                  <a:pt x="5702" y="88437"/>
                </a:cubicBezTo>
                <a:cubicBezTo>
                  <a:pt x="6088" y="88437"/>
                  <a:pt x="6788" y="87931"/>
                  <a:pt x="7072" y="87931"/>
                </a:cubicBezTo>
                <a:cubicBezTo>
                  <a:pt x="7339" y="87931"/>
                  <a:pt x="8606" y="87097"/>
                  <a:pt x="8606" y="87097"/>
                </a:cubicBezTo>
                <a:cubicBezTo>
                  <a:pt x="8606" y="87097"/>
                  <a:pt x="9607" y="88165"/>
                  <a:pt x="9774" y="88232"/>
                </a:cubicBezTo>
                <a:cubicBezTo>
                  <a:pt x="9783" y="88233"/>
                  <a:pt x="9793" y="88234"/>
                  <a:pt x="9805" y="88234"/>
                </a:cubicBezTo>
                <a:cubicBezTo>
                  <a:pt x="10071" y="88234"/>
                  <a:pt x="11118" y="87895"/>
                  <a:pt x="11342" y="87831"/>
                </a:cubicBezTo>
                <a:cubicBezTo>
                  <a:pt x="11609" y="87831"/>
                  <a:pt x="12142" y="87431"/>
                  <a:pt x="12242" y="87331"/>
                </a:cubicBezTo>
                <a:cubicBezTo>
                  <a:pt x="12246" y="87330"/>
                  <a:pt x="12251" y="87329"/>
                  <a:pt x="12258" y="87329"/>
                </a:cubicBezTo>
                <a:cubicBezTo>
                  <a:pt x="12448" y="87329"/>
                  <a:pt x="13918" y="87775"/>
                  <a:pt x="14144" y="88065"/>
                </a:cubicBezTo>
                <a:cubicBezTo>
                  <a:pt x="14411" y="88298"/>
                  <a:pt x="16112" y="89166"/>
                  <a:pt x="16312" y="89299"/>
                </a:cubicBezTo>
                <a:cubicBezTo>
                  <a:pt x="16512" y="89432"/>
                  <a:pt x="16912" y="89666"/>
                  <a:pt x="17246" y="89833"/>
                </a:cubicBezTo>
                <a:cubicBezTo>
                  <a:pt x="17579" y="89999"/>
                  <a:pt x="18547" y="90433"/>
                  <a:pt x="18980" y="90500"/>
                </a:cubicBezTo>
                <a:cubicBezTo>
                  <a:pt x="19379" y="90592"/>
                  <a:pt x="21244" y="91079"/>
                  <a:pt x="21724" y="91079"/>
                </a:cubicBezTo>
                <a:cubicBezTo>
                  <a:pt x="21766" y="91079"/>
                  <a:pt x="21797" y="91075"/>
                  <a:pt x="21816" y="91067"/>
                </a:cubicBezTo>
                <a:cubicBezTo>
                  <a:pt x="22083" y="90933"/>
                  <a:pt x="22917" y="90433"/>
                  <a:pt x="23150" y="90400"/>
                </a:cubicBezTo>
                <a:cubicBezTo>
                  <a:pt x="23417" y="90333"/>
                  <a:pt x="23717" y="89799"/>
                  <a:pt x="24084" y="89766"/>
                </a:cubicBezTo>
                <a:cubicBezTo>
                  <a:pt x="24096" y="89765"/>
                  <a:pt x="24108" y="89764"/>
                  <a:pt x="24121" y="89764"/>
                </a:cubicBezTo>
                <a:cubicBezTo>
                  <a:pt x="24468" y="89764"/>
                  <a:pt x="25149" y="90146"/>
                  <a:pt x="25490" y="90146"/>
                </a:cubicBezTo>
                <a:cubicBezTo>
                  <a:pt x="25526" y="90146"/>
                  <a:pt x="25558" y="90142"/>
                  <a:pt x="25585" y="90133"/>
                </a:cubicBezTo>
                <a:cubicBezTo>
                  <a:pt x="25852" y="90066"/>
                  <a:pt x="27053" y="89833"/>
                  <a:pt x="27487" y="89633"/>
                </a:cubicBezTo>
                <a:cubicBezTo>
                  <a:pt x="27954" y="89432"/>
                  <a:pt x="28821" y="87931"/>
                  <a:pt x="29154" y="87598"/>
                </a:cubicBezTo>
                <a:cubicBezTo>
                  <a:pt x="29488" y="87264"/>
                  <a:pt x="29888" y="85930"/>
                  <a:pt x="30122" y="85596"/>
                </a:cubicBezTo>
                <a:cubicBezTo>
                  <a:pt x="30355" y="85263"/>
                  <a:pt x="31156" y="85163"/>
                  <a:pt x="31589" y="85096"/>
                </a:cubicBezTo>
                <a:cubicBezTo>
                  <a:pt x="31990" y="84996"/>
                  <a:pt x="33791" y="84229"/>
                  <a:pt x="33958" y="84095"/>
                </a:cubicBezTo>
                <a:cubicBezTo>
                  <a:pt x="34110" y="83974"/>
                  <a:pt x="35975" y="83548"/>
                  <a:pt x="36535" y="83548"/>
                </a:cubicBezTo>
                <a:cubicBezTo>
                  <a:pt x="36590" y="83548"/>
                  <a:pt x="36633" y="83553"/>
                  <a:pt x="36660" y="83562"/>
                </a:cubicBezTo>
                <a:cubicBezTo>
                  <a:pt x="36910" y="83624"/>
                  <a:pt x="37426" y="84304"/>
                  <a:pt x="37626" y="84304"/>
                </a:cubicBezTo>
                <a:cubicBezTo>
                  <a:pt x="37639" y="84304"/>
                  <a:pt x="37650" y="84302"/>
                  <a:pt x="37660" y="84295"/>
                </a:cubicBezTo>
                <a:cubicBezTo>
                  <a:pt x="37827" y="84229"/>
                  <a:pt x="38928" y="83795"/>
                  <a:pt x="39295" y="83662"/>
                </a:cubicBezTo>
                <a:cubicBezTo>
                  <a:pt x="39345" y="83642"/>
                  <a:pt x="39399" y="83634"/>
                  <a:pt x="39455" y="83634"/>
                </a:cubicBezTo>
                <a:cubicBezTo>
                  <a:pt x="39890" y="83634"/>
                  <a:pt x="40482" y="84140"/>
                  <a:pt x="40629" y="84229"/>
                </a:cubicBezTo>
                <a:cubicBezTo>
                  <a:pt x="40829" y="84295"/>
                  <a:pt x="42164" y="85396"/>
                  <a:pt x="42164" y="85396"/>
                </a:cubicBezTo>
                <a:cubicBezTo>
                  <a:pt x="42164" y="85396"/>
                  <a:pt x="43354" y="85732"/>
                  <a:pt x="43574" y="85732"/>
                </a:cubicBezTo>
                <a:cubicBezTo>
                  <a:pt x="43584" y="85732"/>
                  <a:pt x="43592" y="85731"/>
                  <a:pt x="43598" y="85730"/>
                </a:cubicBezTo>
                <a:cubicBezTo>
                  <a:pt x="43731" y="85663"/>
                  <a:pt x="45533" y="85430"/>
                  <a:pt x="45900" y="85329"/>
                </a:cubicBezTo>
                <a:cubicBezTo>
                  <a:pt x="46267" y="85263"/>
                  <a:pt x="46500" y="84629"/>
                  <a:pt x="47000" y="84295"/>
                </a:cubicBezTo>
                <a:cubicBezTo>
                  <a:pt x="47501" y="83928"/>
                  <a:pt x="47934" y="83328"/>
                  <a:pt x="48168" y="82994"/>
                </a:cubicBezTo>
                <a:cubicBezTo>
                  <a:pt x="48435" y="82661"/>
                  <a:pt x="48768" y="82060"/>
                  <a:pt x="49169" y="81927"/>
                </a:cubicBezTo>
                <a:cubicBezTo>
                  <a:pt x="49602" y="81794"/>
                  <a:pt x="51037" y="81527"/>
                  <a:pt x="51337" y="81427"/>
                </a:cubicBezTo>
                <a:cubicBezTo>
                  <a:pt x="51637" y="81327"/>
                  <a:pt x="52438" y="81260"/>
                  <a:pt x="52938" y="81260"/>
                </a:cubicBezTo>
                <a:cubicBezTo>
                  <a:pt x="53438" y="81260"/>
                  <a:pt x="54172" y="80960"/>
                  <a:pt x="54606" y="80760"/>
                </a:cubicBezTo>
                <a:cubicBezTo>
                  <a:pt x="55006" y="80559"/>
                  <a:pt x="55306" y="80326"/>
                  <a:pt x="55507" y="80259"/>
                </a:cubicBezTo>
                <a:cubicBezTo>
                  <a:pt x="55529" y="80253"/>
                  <a:pt x="55557" y="80250"/>
                  <a:pt x="55591" y="80250"/>
                </a:cubicBezTo>
                <a:cubicBezTo>
                  <a:pt x="55813" y="80250"/>
                  <a:pt x="56268" y="80364"/>
                  <a:pt x="56698" y="80364"/>
                </a:cubicBezTo>
                <a:cubicBezTo>
                  <a:pt x="56906" y="80364"/>
                  <a:pt x="57107" y="80338"/>
                  <a:pt x="57274" y="80259"/>
                </a:cubicBezTo>
                <a:cubicBezTo>
                  <a:pt x="57808" y="80026"/>
                  <a:pt x="61111" y="79225"/>
                  <a:pt x="61111" y="79225"/>
                </a:cubicBezTo>
                <a:lnTo>
                  <a:pt x="61111" y="1570"/>
                </a:lnTo>
                <a:cubicBezTo>
                  <a:pt x="61111" y="1570"/>
                  <a:pt x="58842" y="335"/>
                  <a:pt x="58542" y="68"/>
                </a:cubicBezTo>
                <a:cubicBezTo>
                  <a:pt x="58487" y="20"/>
                  <a:pt x="58407" y="0"/>
                  <a:pt x="58313" y="0"/>
                </a:cubicBezTo>
                <a:close/>
              </a:path>
            </a:pathLst>
          </a:custGeom>
          <a:solidFill>
            <a:srgbClr val="FFFFFF"/>
          </a:solidFill>
          <a:ln>
            <a:noFill/>
          </a:ln>
          <a:effectLst>
            <a:outerShdw blurRad="57150" rotWithShape="0" algn="bl" dir="5400000" dist="19050">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62"/>
          <p:cNvSpPr/>
          <p:nvPr/>
        </p:nvSpPr>
        <p:spPr>
          <a:xfrm>
            <a:off x="4439471" y="1469275"/>
            <a:ext cx="265066" cy="395448"/>
          </a:xfrm>
          <a:custGeom>
            <a:rect b="b" l="l" r="r" t="t"/>
            <a:pathLst>
              <a:path extrusionOk="0" h="17461" w="11704">
                <a:moveTo>
                  <a:pt x="5852" y="1023"/>
                </a:moveTo>
                <a:cubicBezTo>
                  <a:pt x="6179" y="1023"/>
                  <a:pt x="6449" y="1291"/>
                  <a:pt x="6449" y="1618"/>
                </a:cubicBezTo>
                <a:cubicBezTo>
                  <a:pt x="6449" y="1945"/>
                  <a:pt x="6179" y="2215"/>
                  <a:pt x="5852" y="2215"/>
                </a:cubicBezTo>
                <a:cubicBezTo>
                  <a:pt x="5522" y="2215"/>
                  <a:pt x="5254" y="1945"/>
                  <a:pt x="5254" y="1618"/>
                </a:cubicBezTo>
                <a:cubicBezTo>
                  <a:pt x="5254" y="1291"/>
                  <a:pt x="5522" y="1023"/>
                  <a:pt x="5852" y="1023"/>
                </a:cubicBezTo>
                <a:close/>
                <a:moveTo>
                  <a:pt x="7077" y="3238"/>
                </a:moveTo>
                <a:cubicBezTo>
                  <a:pt x="8444" y="3238"/>
                  <a:pt x="9584" y="4223"/>
                  <a:pt x="9824" y="5525"/>
                </a:cubicBezTo>
                <a:lnTo>
                  <a:pt x="1882" y="5525"/>
                </a:lnTo>
                <a:cubicBezTo>
                  <a:pt x="2120" y="4223"/>
                  <a:pt x="3260" y="3238"/>
                  <a:pt x="4630" y="3238"/>
                </a:cubicBezTo>
                <a:close/>
                <a:moveTo>
                  <a:pt x="5339" y="6548"/>
                </a:moveTo>
                <a:lnTo>
                  <a:pt x="5339" y="11979"/>
                </a:lnTo>
                <a:lnTo>
                  <a:pt x="3588" y="11979"/>
                </a:lnTo>
                <a:lnTo>
                  <a:pt x="2043" y="6548"/>
                </a:lnTo>
                <a:close/>
                <a:moveTo>
                  <a:pt x="9658" y="6545"/>
                </a:moveTo>
                <a:lnTo>
                  <a:pt x="8116" y="11979"/>
                </a:lnTo>
                <a:lnTo>
                  <a:pt x="6362" y="11979"/>
                </a:lnTo>
                <a:lnTo>
                  <a:pt x="6362" y="6545"/>
                </a:lnTo>
                <a:close/>
                <a:moveTo>
                  <a:pt x="9191" y="13002"/>
                </a:moveTo>
                <a:lnTo>
                  <a:pt x="9191" y="14036"/>
                </a:lnTo>
                <a:lnTo>
                  <a:pt x="2513" y="14036"/>
                </a:lnTo>
                <a:lnTo>
                  <a:pt x="2513" y="13002"/>
                </a:lnTo>
                <a:close/>
                <a:moveTo>
                  <a:pt x="5852" y="0"/>
                </a:moveTo>
                <a:cubicBezTo>
                  <a:pt x="4957" y="0"/>
                  <a:pt x="4231" y="726"/>
                  <a:pt x="4231" y="1618"/>
                </a:cubicBezTo>
                <a:cubicBezTo>
                  <a:pt x="4231" y="1833"/>
                  <a:pt x="4272" y="2038"/>
                  <a:pt x="4351" y="2226"/>
                </a:cubicBezTo>
                <a:cubicBezTo>
                  <a:pt x="2543" y="2355"/>
                  <a:pt x="1083" y="3751"/>
                  <a:pt x="846" y="5525"/>
                </a:cubicBezTo>
                <a:lnTo>
                  <a:pt x="0" y="5525"/>
                </a:lnTo>
                <a:lnTo>
                  <a:pt x="0" y="6548"/>
                </a:lnTo>
                <a:lnTo>
                  <a:pt x="982" y="6548"/>
                </a:lnTo>
                <a:lnTo>
                  <a:pt x="2524" y="11979"/>
                </a:lnTo>
                <a:lnTo>
                  <a:pt x="1490" y="11979"/>
                </a:lnTo>
                <a:lnTo>
                  <a:pt x="1490" y="15059"/>
                </a:lnTo>
                <a:lnTo>
                  <a:pt x="4163" y="15059"/>
                </a:lnTo>
                <a:lnTo>
                  <a:pt x="4163" y="17460"/>
                </a:lnTo>
                <a:lnTo>
                  <a:pt x="5186" y="17460"/>
                </a:lnTo>
                <a:lnTo>
                  <a:pt x="5186" y="15059"/>
                </a:lnTo>
                <a:lnTo>
                  <a:pt x="6518" y="15059"/>
                </a:lnTo>
                <a:lnTo>
                  <a:pt x="6518" y="17460"/>
                </a:lnTo>
                <a:lnTo>
                  <a:pt x="7541" y="17460"/>
                </a:lnTo>
                <a:lnTo>
                  <a:pt x="7541" y="15059"/>
                </a:lnTo>
                <a:lnTo>
                  <a:pt x="10214" y="15059"/>
                </a:lnTo>
                <a:lnTo>
                  <a:pt x="10214" y="11979"/>
                </a:lnTo>
                <a:lnTo>
                  <a:pt x="9183" y="11979"/>
                </a:lnTo>
                <a:lnTo>
                  <a:pt x="10724" y="6545"/>
                </a:lnTo>
                <a:lnTo>
                  <a:pt x="11704" y="6545"/>
                </a:lnTo>
                <a:lnTo>
                  <a:pt x="11704" y="5525"/>
                </a:lnTo>
                <a:lnTo>
                  <a:pt x="10858" y="5525"/>
                </a:lnTo>
                <a:cubicBezTo>
                  <a:pt x="10618" y="3751"/>
                  <a:pt x="9156" y="2355"/>
                  <a:pt x="7352" y="2226"/>
                </a:cubicBezTo>
                <a:cubicBezTo>
                  <a:pt x="7426" y="2038"/>
                  <a:pt x="7470" y="1833"/>
                  <a:pt x="7470" y="1618"/>
                </a:cubicBezTo>
                <a:cubicBezTo>
                  <a:pt x="7470" y="726"/>
                  <a:pt x="6744" y="0"/>
                  <a:pt x="58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04" name="Google Shape;3604;p62"/>
          <p:cNvGrpSpPr/>
          <p:nvPr/>
        </p:nvGrpSpPr>
        <p:grpSpPr>
          <a:xfrm>
            <a:off x="7052142" y="1855414"/>
            <a:ext cx="395561" cy="326917"/>
            <a:chOff x="6831325" y="3338000"/>
            <a:chExt cx="436650" cy="360875"/>
          </a:xfrm>
        </p:grpSpPr>
        <p:sp>
          <p:nvSpPr>
            <p:cNvPr id="3605" name="Google Shape;3605;p62"/>
            <p:cNvSpPr/>
            <p:nvPr/>
          </p:nvSpPr>
          <p:spPr>
            <a:xfrm>
              <a:off x="6910025" y="3570975"/>
              <a:ext cx="55600" cy="25600"/>
            </a:xfrm>
            <a:custGeom>
              <a:rect b="b" l="l" r="r" t="t"/>
              <a:pathLst>
                <a:path extrusionOk="0" h="1024" w="2224">
                  <a:moveTo>
                    <a:pt x="1" y="1"/>
                  </a:moveTo>
                  <a:lnTo>
                    <a:pt x="1" y="1024"/>
                  </a:lnTo>
                  <a:lnTo>
                    <a:pt x="2224" y="1024"/>
                  </a:lnTo>
                  <a:lnTo>
                    <a:pt x="222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62"/>
            <p:cNvSpPr/>
            <p:nvPr/>
          </p:nvSpPr>
          <p:spPr>
            <a:xfrm>
              <a:off x="7133675" y="3570975"/>
              <a:ext cx="55600" cy="25600"/>
            </a:xfrm>
            <a:custGeom>
              <a:rect b="b" l="l" r="r" t="t"/>
              <a:pathLst>
                <a:path extrusionOk="0" h="1024" w="2224">
                  <a:moveTo>
                    <a:pt x="0" y="1"/>
                  </a:moveTo>
                  <a:lnTo>
                    <a:pt x="0" y="1024"/>
                  </a:lnTo>
                  <a:lnTo>
                    <a:pt x="2224" y="1024"/>
                  </a:lnTo>
                  <a:lnTo>
                    <a:pt x="222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62"/>
            <p:cNvSpPr/>
            <p:nvPr/>
          </p:nvSpPr>
          <p:spPr>
            <a:xfrm>
              <a:off x="6831325" y="3338000"/>
              <a:ext cx="436650" cy="360875"/>
            </a:xfrm>
            <a:custGeom>
              <a:rect b="b" l="l" r="r" t="t"/>
              <a:pathLst>
                <a:path extrusionOk="0" h="14435" w="17466">
                  <a:moveTo>
                    <a:pt x="14181" y="1023"/>
                  </a:moveTo>
                  <a:lnTo>
                    <a:pt x="14181" y="6927"/>
                  </a:lnTo>
                  <a:lnTo>
                    <a:pt x="12885" y="6927"/>
                  </a:lnTo>
                  <a:lnTo>
                    <a:pt x="12885" y="2306"/>
                  </a:lnTo>
                  <a:lnTo>
                    <a:pt x="4581" y="2306"/>
                  </a:lnTo>
                  <a:lnTo>
                    <a:pt x="4581" y="6927"/>
                  </a:lnTo>
                  <a:lnTo>
                    <a:pt x="3285" y="6927"/>
                  </a:lnTo>
                  <a:lnTo>
                    <a:pt x="3285" y="1023"/>
                  </a:lnTo>
                  <a:close/>
                  <a:moveTo>
                    <a:pt x="8223" y="3331"/>
                  </a:moveTo>
                  <a:lnTo>
                    <a:pt x="8223" y="6930"/>
                  </a:lnTo>
                  <a:lnTo>
                    <a:pt x="5604" y="6930"/>
                  </a:lnTo>
                  <a:lnTo>
                    <a:pt x="5604" y="3331"/>
                  </a:lnTo>
                  <a:close/>
                  <a:moveTo>
                    <a:pt x="11862" y="3331"/>
                  </a:moveTo>
                  <a:lnTo>
                    <a:pt x="11862" y="6930"/>
                  </a:lnTo>
                  <a:lnTo>
                    <a:pt x="9243" y="6930"/>
                  </a:lnTo>
                  <a:lnTo>
                    <a:pt x="9243" y="3331"/>
                  </a:lnTo>
                  <a:close/>
                  <a:moveTo>
                    <a:pt x="9912" y="10135"/>
                  </a:moveTo>
                  <a:lnTo>
                    <a:pt x="9912" y="11295"/>
                  </a:lnTo>
                  <a:lnTo>
                    <a:pt x="7554" y="11295"/>
                  </a:lnTo>
                  <a:lnTo>
                    <a:pt x="7554" y="10135"/>
                  </a:lnTo>
                  <a:close/>
                  <a:moveTo>
                    <a:pt x="15098" y="7953"/>
                  </a:moveTo>
                  <a:cubicBezTo>
                    <a:pt x="15305" y="7953"/>
                    <a:pt x="15477" y="8125"/>
                    <a:pt x="15477" y="8332"/>
                  </a:cubicBezTo>
                  <a:lnTo>
                    <a:pt x="15477" y="11295"/>
                  </a:lnTo>
                  <a:lnTo>
                    <a:pt x="10937" y="11295"/>
                  </a:lnTo>
                  <a:lnTo>
                    <a:pt x="10937" y="9112"/>
                  </a:lnTo>
                  <a:lnTo>
                    <a:pt x="6531" y="9112"/>
                  </a:lnTo>
                  <a:lnTo>
                    <a:pt x="6531" y="11295"/>
                  </a:lnTo>
                  <a:lnTo>
                    <a:pt x="1992" y="11295"/>
                  </a:lnTo>
                  <a:lnTo>
                    <a:pt x="1992" y="8332"/>
                  </a:lnTo>
                  <a:cubicBezTo>
                    <a:pt x="1992" y="8125"/>
                    <a:pt x="2164" y="7953"/>
                    <a:pt x="2371" y="7953"/>
                  </a:cubicBezTo>
                  <a:close/>
                  <a:moveTo>
                    <a:pt x="4706" y="12318"/>
                  </a:moveTo>
                  <a:lnTo>
                    <a:pt x="4706" y="13412"/>
                  </a:lnTo>
                  <a:lnTo>
                    <a:pt x="2958" y="13412"/>
                  </a:lnTo>
                  <a:lnTo>
                    <a:pt x="2958" y="12318"/>
                  </a:lnTo>
                  <a:close/>
                  <a:moveTo>
                    <a:pt x="14506" y="12318"/>
                  </a:moveTo>
                  <a:lnTo>
                    <a:pt x="14506" y="13412"/>
                  </a:lnTo>
                  <a:lnTo>
                    <a:pt x="12754" y="13412"/>
                  </a:lnTo>
                  <a:lnTo>
                    <a:pt x="12754" y="12318"/>
                  </a:lnTo>
                  <a:close/>
                  <a:moveTo>
                    <a:pt x="2262" y="0"/>
                  </a:moveTo>
                  <a:lnTo>
                    <a:pt x="2262" y="4706"/>
                  </a:lnTo>
                  <a:lnTo>
                    <a:pt x="1023" y="4706"/>
                  </a:lnTo>
                  <a:lnTo>
                    <a:pt x="1023" y="3118"/>
                  </a:lnTo>
                  <a:lnTo>
                    <a:pt x="0" y="3118"/>
                  </a:lnTo>
                  <a:lnTo>
                    <a:pt x="0" y="5729"/>
                  </a:lnTo>
                  <a:lnTo>
                    <a:pt x="2262" y="5729"/>
                  </a:lnTo>
                  <a:lnTo>
                    <a:pt x="2262" y="6932"/>
                  </a:lnTo>
                  <a:cubicBezTo>
                    <a:pt x="1539" y="6987"/>
                    <a:pt x="966" y="7595"/>
                    <a:pt x="966" y="8332"/>
                  </a:cubicBezTo>
                  <a:lnTo>
                    <a:pt x="966" y="11295"/>
                  </a:lnTo>
                  <a:lnTo>
                    <a:pt x="0" y="11295"/>
                  </a:lnTo>
                  <a:lnTo>
                    <a:pt x="0" y="12318"/>
                  </a:lnTo>
                  <a:lnTo>
                    <a:pt x="1935" y="12318"/>
                  </a:lnTo>
                  <a:lnTo>
                    <a:pt x="1935" y="13436"/>
                  </a:lnTo>
                  <a:cubicBezTo>
                    <a:pt x="1935" y="13985"/>
                    <a:pt x="2382" y="14435"/>
                    <a:pt x="2933" y="14435"/>
                  </a:cubicBezTo>
                  <a:lnTo>
                    <a:pt x="4731" y="14435"/>
                  </a:lnTo>
                  <a:cubicBezTo>
                    <a:pt x="5279" y="14435"/>
                    <a:pt x="5729" y="13990"/>
                    <a:pt x="5729" y="13436"/>
                  </a:cubicBezTo>
                  <a:lnTo>
                    <a:pt x="5729" y="12318"/>
                  </a:lnTo>
                  <a:lnTo>
                    <a:pt x="11737" y="12318"/>
                  </a:lnTo>
                  <a:lnTo>
                    <a:pt x="11737" y="13436"/>
                  </a:lnTo>
                  <a:cubicBezTo>
                    <a:pt x="11737" y="13985"/>
                    <a:pt x="12181" y="14435"/>
                    <a:pt x="12735" y="14435"/>
                  </a:cubicBezTo>
                  <a:lnTo>
                    <a:pt x="14533" y="14435"/>
                  </a:lnTo>
                  <a:cubicBezTo>
                    <a:pt x="15081" y="14435"/>
                    <a:pt x="15532" y="13990"/>
                    <a:pt x="15532" y="13436"/>
                  </a:cubicBezTo>
                  <a:lnTo>
                    <a:pt x="15532" y="12318"/>
                  </a:lnTo>
                  <a:lnTo>
                    <a:pt x="17466" y="12318"/>
                  </a:lnTo>
                  <a:lnTo>
                    <a:pt x="17466" y="11295"/>
                  </a:lnTo>
                  <a:lnTo>
                    <a:pt x="16500" y="11295"/>
                  </a:lnTo>
                  <a:lnTo>
                    <a:pt x="16500" y="8332"/>
                  </a:lnTo>
                  <a:cubicBezTo>
                    <a:pt x="16500" y="7595"/>
                    <a:pt x="15927" y="6987"/>
                    <a:pt x="15204" y="6932"/>
                  </a:cubicBezTo>
                  <a:lnTo>
                    <a:pt x="15204" y="5729"/>
                  </a:lnTo>
                  <a:lnTo>
                    <a:pt x="17460" y="5729"/>
                  </a:lnTo>
                  <a:lnTo>
                    <a:pt x="17460" y="3118"/>
                  </a:lnTo>
                  <a:lnTo>
                    <a:pt x="16437" y="3118"/>
                  </a:lnTo>
                  <a:lnTo>
                    <a:pt x="16437" y="4706"/>
                  </a:lnTo>
                  <a:lnTo>
                    <a:pt x="15201" y="4706"/>
                  </a:lnTo>
                  <a:lnTo>
                    <a:pt x="1520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88" name="Google Shape;3588;p62"/>
          <p:cNvSpPr/>
          <p:nvPr/>
        </p:nvSpPr>
        <p:spPr>
          <a:xfrm>
            <a:off x="1785350" y="1910125"/>
            <a:ext cx="217500" cy="2175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62"/>
          <p:cNvSpPr/>
          <p:nvPr/>
        </p:nvSpPr>
        <p:spPr>
          <a:xfrm>
            <a:off x="4463250" y="1558250"/>
            <a:ext cx="217500" cy="2175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62"/>
          <p:cNvSpPr/>
          <p:nvPr/>
        </p:nvSpPr>
        <p:spPr>
          <a:xfrm>
            <a:off x="7148950" y="1929900"/>
            <a:ext cx="217500" cy="2175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11" name="Shape 3611"/>
        <p:cNvGrpSpPr/>
        <p:nvPr/>
      </p:nvGrpSpPr>
      <p:grpSpPr>
        <a:xfrm>
          <a:off x="0" y="0"/>
          <a:ext cx="0" cy="0"/>
          <a:chOff x="0" y="0"/>
          <a:chExt cx="0" cy="0"/>
        </a:xfrm>
      </p:grpSpPr>
      <p:sp>
        <p:nvSpPr>
          <p:cNvPr id="3612" name="Google Shape;3612;p63"/>
          <p:cNvSpPr/>
          <p:nvPr/>
        </p:nvSpPr>
        <p:spPr>
          <a:xfrm rot="5400000">
            <a:off x="2049418" y="151910"/>
            <a:ext cx="1286692" cy="3829872"/>
          </a:xfrm>
          <a:custGeom>
            <a:rect b="b" l="l" r="r" t="t"/>
            <a:pathLst>
              <a:path extrusionOk="0" h="91079" w="61111">
                <a:moveTo>
                  <a:pt x="58313" y="0"/>
                </a:moveTo>
                <a:cubicBezTo>
                  <a:pt x="57951" y="0"/>
                  <a:pt x="57372" y="289"/>
                  <a:pt x="57108" y="369"/>
                </a:cubicBezTo>
                <a:cubicBezTo>
                  <a:pt x="56707" y="435"/>
                  <a:pt x="56274" y="535"/>
                  <a:pt x="55940" y="669"/>
                </a:cubicBezTo>
                <a:cubicBezTo>
                  <a:pt x="55896" y="680"/>
                  <a:pt x="55850" y="685"/>
                  <a:pt x="55803" y="685"/>
                </a:cubicBezTo>
                <a:cubicBezTo>
                  <a:pt x="55418" y="685"/>
                  <a:pt x="54936" y="358"/>
                  <a:pt x="54639" y="269"/>
                </a:cubicBezTo>
                <a:cubicBezTo>
                  <a:pt x="54397" y="215"/>
                  <a:pt x="53656" y="74"/>
                  <a:pt x="53151" y="74"/>
                </a:cubicBezTo>
                <a:cubicBezTo>
                  <a:pt x="53030" y="74"/>
                  <a:pt x="52922" y="82"/>
                  <a:pt x="52838" y="102"/>
                </a:cubicBezTo>
                <a:cubicBezTo>
                  <a:pt x="52603" y="180"/>
                  <a:pt x="51968" y="212"/>
                  <a:pt x="51362" y="212"/>
                </a:cubicBezTo>
                <a:cubicBezTo>
                  <a:pt x="50933" y="212"/>
                  <a:pt x="50518" y="196"/>
                  <a:pt x="50269" y="169"/>
                </a:cubicBezTo>
                <a:cubicBezTo>
                  <a:pt x="50150" y="150"/>
                  <a:pt x="50040" y="141"/>
                  <a:pt x="49938" y="141"/>
                </a:cubicBezTo>
                <a:cubicBezTo>
                  <a:pt x="49499" y="141"/>
                  <a:pt x="49206" y="294"/>
                  <a:pt x="48935" y="402"/>
                </a:cubicBezTo>
                <a:cubicBezTo>
                  <a:pt x="48602" y="535"/>
                  <a:pt x="48001" y="1069"/>
                  <a:pt x="47801" y="1236"/>
                </a:cubicBezTo>
                <a:cubicBezTo>
                  <a:pt x="47630" y="1378"/>
                  <a:pt x="46854" y="1738"/>
                  <a:pt x="46339" y="1738"/>
                </a:cubicBezTo>
                <a:cubicBezTo>
                  <a:pt x="46250" y="1738"/>
                  <a:pt x="46169" y="1728"/>
                  <a:pt x="46100" y="1703"/>
                </a:cubicBezTo>
                <a:cubicBezTo>
                  <a:pt x="46031" y="1678"/>
                  <a:pt x="45949" y="1668"/>
                  <a:pt x="45858" y="1668"/>
                </a:cubicBezTo>
                <a:cubicBezTo>
                  <a:pt x="45328" y="1668"/>
                  <a:pt x="44498" y="2033"/>
                  <a:pt x="44299" y="2203"/>
                </a:cubicBezTo>
                <a:cubicBezTo>
                  <a:pt x="44065" y="2403"/>
                  <a:pt x="43331" y="3004"/>
                  <a:pt x="43031" y="3204"/>
                </a:cubicBezTo>
                <a:cubicBezTo>
                  <a:pt x="42764" y="3404"/>
                  <a:pt x="42497" y="3938"/>
                  <a:pt x="42264" y="4038"/>
                </a:cubicBezTo>
                <a:cubicBezTo>
                  <a:pt x="41997" y="4105"/>
                  <a:pt x="40162" y="4538"/>
                  <a:pt x="39895" y="4738"/>
                </a:cubicBezTo>
                <a:cubicBezTo>
                  <a:pt x="39595" y="4939"/>
                  <a:pt x="39095" y="5706"/>
                  <a:pt x="38761" y="6006"/>
                </a:cubicBezTo>
                <a:cubicBezTo>
                  <a:pt x="38394" y="6240"/>
                  <a:pt x="37093" y="6273"/>
                  <a:pt x="36760" y="6540"/>
                </a:cubicBezTo>
                <a:cubicBezTo>
                  <a:pt x="36360" y="6773"/>
                  <a:pt x="34992" y="7440"/>
                  <a:pt x="34992" y="7440"/>
                </a:cubicBezTo>
                <a:cubicBezTo>
                  <a:pt x="34992" y="7440"/>
                  <a:pt x="34961" y="8580"/>
                  <a:pt x="34840" y="8580"/>
                </a:cubicBezTo>
                <a:cubicBezTo>
                  <a:pt x="34835" y="8580"/>
                  <a:pt x="34830" y="8578"/>
                  <a:pt x="34825" y="8575"/>
                </a:cubicBezTo>
                <a:cubicBezTo>
                  <a:pt x="34692" y="8508"/>
                  <a:pt x="33691" y="7674"/>
                  <a:pt x="33357" y="7507"/>
                </a:cubicBezTo>
                <a:cubicBezTo>
                  <a:pt x="33298" y="7477"/>
                  <a:pt x="33187" y="7465"/>
                  <a:pt x="33043" y="7465"/>
                </a:cubicBezTo>
                <a:cubicBezTo>
                  <a:pt x="32378" y="7465"/>
                  <a:pt x="31014" y="7737"/>
                  <a:pt x="30822" y="7874"/>
                </a:cubicBezTo>
                <a:cubicBezTo>
                  <a:pt x="30622" y="8041"/>
                  <a:pt x="29521" y="8841"/>
                  <a:pt x="29421" y="8941"/>
                </a:cubicBezTo>
                <a:cubicBezTo>
                  <a:pt x="29288" y="9075"/>
                  <a:pt x="28554" y="9408"/>
                  <a:pt x="28354" y="9542"/>
                </a:cubicBezTo>
                <a:cubicBezTo>
                  <a:pt x="28220" y="9709"/>
                  <a:pt x="26986" y="10076"/>
                  <a:pt x="26986" y="10443"/>
                </a:cubicBezTo>
                <a:cubicBezTo>
                  <a:pt x="26986" y="10843"/>
                  <a:pt x="26352" y="11343"/>
                  <a:pt x="26252" y="11577"/>
                </a:cubicBezTo>
                <a:cubicBezTo>
                  <a:pt x="26086" y="11844"/>
                  <a:pt x="25318" y="12010"/>
                  <a:pt x="24918" y="12210"/>
                </a:cubicBezTo>
                <a:cubicBezTo>
                  <a:pt x="24484" y="12411"/>
                  <a:pt x="23751" y="13044"/>
                  <a:pt x="23317" y="13211"/>
                </a:cubicBezTo>
                <a:cubicBezTo>
                  <a:pt x="23225" y="13249"/>
                  <a:pt x="23107" y="13263"/>
                  <a:pt x="22976" y="13263"/>
                </a:cubicBezTo>
                <a:cubicBezTo>
                  <a:pt x="22647" y="13263"/>
                  <a:pt x="22236" y="13176"/>
                  <a:pt x="21965" y="13176"/>
                </a:cubicBezTo>
                <a:cubicBezTo>
                  <a:pt x="21875" y="13176"/>
                  <a:pt x="21800" y="13186"/>
                  <a:pt x="21749" y="13211"/>
                </a:cubicBezTo>
                <a:cubicBezTo>
                  <a:pt x="21728" y="13220"/>
                  <a:pt x="21704" y="13225"/>
                  <a:pt x="21675" y="13225"/>
                </a:cubicBezTo>
                <a:cubicBezTo>
                  <a:pt x="21292" y="13225"/>
                  <a:pt x="20265" y="12444"/>
                  <a:pt x="20048" y="12444"/>
                </a:cubicBezTo>
                <a:cubicBezTo>
                  <a:pt x="19781" y="12444"/>
                  <a:pt x="18313" y="12210"/>
                  <a:pt x="18046" y="12110"/>
                </a:cubicBezTo>
                <a:cubicBezTo>
                  <a:pt x="18037" y="12109"/>
                  <a:pt x="18027" y="12109"/>
                  <a:pt x="18017" y="12109"/>
                </a:cubicBezTo>
                <a:cubicBezTo>
                  <a:pt x="17753" y="12109"/>
                  <a:pt x="17400" y="12514"/>
                  <a:pt x="17079" y="12611"/>
                </a:cubicBezTo>
                <a:cubicBezTo>
                  <a:pt x="16779" y="12744"/>
                  <a:pt x="16112" y="13745"/>
                  <a:pt x="15912" y="13878"/>
                </a:cubicBezTo>
                <a:cubicBezTo>
                  <a:pt x="15711" y="14045"/>
                  <a:pt x="14878" y="14912"/>
                  <a:pt x="14577" y="15012"/>
                </a:cubicBezTo>
                <a:cubicBezTo>
                  <a:pt x="14534" y="15017"/>
                  <a:pt x="14476" y="15019"/>
                  <a:pt x="14406" y="15019"/>
                </a:cubicBezTo>
                <a:cubicBezTo>
                  <a:pt x="13987" y="15019"/>
                  <a:pt x="13162" y="14946"/>
                  <a:pt x="12876" y="14946"/>
                </a:cubicBezTo>
                <a:cubicBezTo>
                  <a:pt x="12543" y="14946"/>
                  <a:pt x="11975" y="15580"/>
                  <a:pt x="11809" y="15680"/>
                </a:cubicBezTo>
                <a:cubicBezTo>
                  <a:pt x="11642" y="15746"/>
                  <a:pt x="10608" y="16547"/>
                  <a:pt x="10474" y="16580"/>
                </a:cubicBezTo>
                <a:cubicBezTo>
                  <a:pt x="10469" y="16584"/>
                  <a:pt x="10462" y="16585"/>
                  <a:pt x="10453" y="16585"/>
                </a:cubicBezTo>
                <a:cubicBezTo>
                  <a:pt x="10295" y="16585"/>
                  <a:pt x="9598" y="16043"/>
                  <a:pt x="9440" y="15980"/>
                </a:cubicBezTo>
                <a:cubicBezTo>
                  <a:pt x="9274" y="15880"/>
                  <a:pt x="7739" y="14379"/>
                  <a:pt x="7539" y="14379"/>
                </a:cubicBezTo>
                <a:cubicBezTo>
                  <a:pt x="7305" y="14379"/>
                  <a:pt x="6605" y="13478"/>
                  <a:pt x="6205" y="13345"/>
                </a:cubicBezTo>
                <a:cubicBezTo>
                  <a:pt x="6147" y="13327"/>
                  <a:pt x="6083" y="13319"/>
                  <a:pt x="6014" y="13319"/>
                </a:cubicBezTo>
                <a:cubicBezTo>
                  <a:pt x="5562" y="13319"/>
                  <a:pt x="4911" y="13654"/>
                  <a:pt x="4737" y="13712"/>
                </a:cubicBezTo>
                <a:cubicBezTo>
                  <a:pt x="4725" y="13717"/>
                  <a:pt x="4711" y="13720"/>
                  <a:pt x="4696" y="13720"/>
                </a:cubicBezTo>
                <a:cubicBezTo>
                  <a:pt x="4445" y="13720"/>
                  <a:pt x="3726" y="13005"/>
                  <a:pt x="3569" y="12911"/>
                </a:cubicBezTo>
                <a:cubicBezTo>
                  <a:pt x="3407" y="12846"/>
                  <a:pt x="2609" y="12209"/>
                  <a:pt x="2291" y="12209"/>
                </a:cubicBezTo>
                <a:cubicBezTo>
                  <a:pt x="2283" y="12209"/>
                  <a:pt x="2276" y="12210"/>
                  <a:pt x="2269" y="12210"/>
                </a:cubicBezTo>
                <a:cubicBezTo>
                  <a:pt x="2254" y="12212"/>
                  <a:pt x="2236" y="12213"/>
                  <a:pt x="2215" y="12213"/>
                </a:cubicBezTo>
                <a:cubicBezTo>
                  <a:pt x="1788" y="12213"/>
                  <a:pt x="34" y="11910"/>
                  <a:pt x="34" y="11910"/>
                </a:cubicBezTo>
                <a:lnTo>
                  <a:pt x="0" y="11910"/>
                </a:lnTo>
                <a:lnTo>
                  <a:pt x="0" y="88265"/>
                </a:lnTo>
                <a:lnTo>
                  <a:pt x="601" y="88999"/>
                </a:lnTo>
                <a:cubicBezTo>
                  <a:pt x="601" y="88999"/>
                  <a:pt x="2635" y="88498"/>
                  <a:pt x="2969" y="88265"/>
                </a:cubicBezTo>
                <a:cubicBezTo>
                  <a:pt x="3303" y="87998"/>
                  <a:pt x="3770" y="87898"/>
                  <a:pt x="4070" y="87898"/>
                </a:cubicBezTo>
                <a:cubicBezTo>
                  <a:pt x="4303" y="87898"/>
                  <a:pt x="5271" y="88332"/>
                  <a:pt x="5638" y="88432"/>
                </a:cubicBezTo>
                <a:cubicBezTo>
                  <a:pt x="5658" y="88435"/>
                  <a:pt x="5680" y="88437"/>
                  <a:pt x="5702" y="88437"/>
                </a:cubicBezTo>
                <a:cubicBezTo>
                  <a:pt x="6088" y="88437"/>
                  <a:pt x="6788" y="87931"/>
                  <a:pt x="7072" y="87931"/>
                </a:cubicBezTo>
                <a:cubicBezTo>
                  <a:pt x="7339" y="87931"/>
                  <a:pt x="8606" y="87097"/>
                  <a:pt x="8606" y="87097"/>
                </a:cubicBezTo>
                <a:cubicBezTo>
                  <a:pt x="8606" y="87097"/>
                  <a:pt x="9607" y="88165"/>
                  <a:pt x="9774" y="88232"/>
                </a:cubicBezTo>
                <a:cubicBezTo>
                  <a:pt x="9783" y="88233"/>
                  <a:pt x="9793" y="88234"/>
                  <a:pt x="9805" y="88234"/>
                </a:cubicBezTo>
                <a:cubicBezTo>
                  <a:pt x="10071" y="88234"/>
                  <a:pt x="11118" y="87895"/>
                  <a:pt x="11342" y="87831"/>
                </a:cubicBezTo>
                <a:cubicBezTo>
                  <a:pt x="11609" y="87831"/>
                  <a:pt x="12142" y="87431"/>
                  <a:pt x="12242" y="87331"/>
                </a:cubicBezTo>
                <a:cubicBezTo>
                  <a:pt x="12246" y="87330"/>
                  <a:pt x="12251" y="87329"/>
                  <a:pt x="12258" y="87329"/>
                </a:cubicBezTo>
                <a:cubicBezTo>
                  <a:pt x="12448" y="87329"/>
                  <a:pt x="13918" y="87775"/>
                  <a:pt x="14144" y="88065"/>
                </a:cubicBezTo>
                <a:cubicBezTo>
                  <a:pt x="14411" y="88298"/>
                  <a:pt x="16112" y="89166"/>
                  <a:pt x="16312" y="89299"/>
                </a:cubicBezTo>
                <a:cubicBezTo>
                  <a:pt x="16512" y="89432"/>
                  <a:pt x="16912" y="89666"/>
                  <a:pt x="17246" y="89833"/>
                </a:cubicBezTo>
                <a:cubicBezTo>
                  <a:pt x="17579" y="89999"/>
                  <a:pt x="18547" y="90433"/>
                  <a:pt x="18980" y="90500"/>
                </a:cubicBezTo>
                <a:cubicBezTo>
                  <a:pt x="19379" y="90592"/>
                  <a:pt x="21244" y="91079"/>
                  <a:pt x="21724" y="91079"/>
                </a:cubicBezTo>
                <a:cubicBezTo>
                  <a:pt x="21766" y="91079"/>
                  <a:pt x="21797" y="91075"/>
                  <a:pt x="21816" y="91067"/>
                </a:cubicBezTo>
                <a:cubicBezTo>
                  <a:pt x="22083" y="90933"/>
                  <a:pt x="22917" y="90433"/>
                  <a:pt x="23150" y="90400"/>
                </a:cubicBezTo>
                <a:cubicBezTo>
                  <a:pt x="23417" y="90333"/>
                  <a:pt x="23717" y="89799"/>
                  <a:pt x="24084" y="89766"/>
                </a:cubicBezTo>
                <a:cubicBezTo>
                  <a:pt x="24096" y="89765"/>
                  <a:pt x="24108" y="89764"/>
                  <a:pt x="24121" y="89764"/>
                </a:cubicBezTo>
                <a:cubicBezTo>
                  <a:pt x="24468" y="89764"/>
                  <a:pt x="25149" y="90146"/>
                  <a:pt x="25490" y="90146"/>
                </a:cubicBezTo>
                <a:cubicBezTo>
                  <a:pt x="25526" y="90146"/>
                  <a:pt x="25558" y="90142"/>
                  <a:pt x="25585" y="90133"/>
                </a:cubicBezTo>
                <a:cubicBezTo>
                  <a:pt x="25852" y="90066"/>
                  <a:pt x="27053" y="89833"/>
                  <a:pt x="27487" y="89633"/>
                </a:cubicBezTo>
                <a:cubicBezTo>
                  <a:pt x="27954" y="89432"/>
                  <a:pt x="28821" y="87931"/>
                  <a:pt x="29154" y="87598"/>
                </a:cubicBezTo>
                <a:cubicBezTo>
                  <a:pt x="29488" y="87264"/>
                  <a:pt x="29888" y="85930"/>
                  <a:pt x="30122" y="85596"/>
                </a:cubicBezTo>
                <a:cubicBezTo>
                  <a:pt x="30355" y="85263"/>
                  <a:pt x="31156" y="85163"/>
                  <a:pt x="31589" y="85096"/>
                </a:cubicBezTo>
                <a:cubicBezTo>
                  <a:pt x="31990" y="84996"/>
                  <a:pt x="33791" y="84229"/>
                  <a:pt x="33958" y="84095"/>
                </a:cubicBezTo>
                <a:cubicBezTo>
                  <a:pt x="34110" y="83974"/>
                  <a:pt x="35975" y="83548"/>
                  <a:pt x="36535" y="83548"/>
                </a:cubicBezTo>
                <a:cubicBezTo>
                  <a:pt x="36590" y="83548"/>
                  <a:pt x="36633" y="83553"/>
                  <a:pt x="36660" y="83562"/>
                </a:cubicBezTo>
                <a:cubicBezTo>
                  <a:pt x="36910" y="83624"/>
                  <a:pt x="37426" y="84304"/>
                  <a:pt x="37626" y="84304"/>
                </a:cubicBezTo>
                <a:cubicBezTo>
                  <a:pt x="37639" y="84304"/>
                  <a:pt x="37650" y="84302"/>
                  <a:pt x="37660" y="84295"/>
                </a:cubicBezTo>
                <a:cubicBezTo>
                  <a:pt x="37827" y="84229"/>
                  <a:pt x="38928" y="83795"/>
                  <a:pt x="39295" y="83662"/>
                </a:cubicBezTo>
                <a:cubicBezTo>
                  <a:pt x="39345" y="83642"/>
                  <a:pt x="39399" y="83634"/>
                  <a:pt x="39455" y="83634"/>
                </a:cubicBezTo>
                <a:cubicBezTo>
                  <a:pt x="39890" y="83634"/>
                  <a:pt x="40482" y="84140"/>
                  <a:pt x="40629" y="84229"/>
                </a:cubicBezTo>
                <a:cubicBezTo>
                  <a:pt x="40829" y="84295"/>
                  <a:pt x="42164" y="85396"/>
                  <a:pt x="42164" y="85396"/>
                </a:cubicBezTo>
                <a:cubicBezTo>
                  <a:pt x="42164" y="85396"/>
                  <a:pt x="43354" y="85732"/>
                  <a:pt x="43574" y="85732"/>
                </a:cubicBezTo>
                <a:cubicBezTo>
                  <a:pt x="43584" y="85732"/>
                  <a:pt x="43592" y="85731"/>
                  <a:pt x="43598" y="85730"/>
                </a:cubicBezTo>
                <a:cubicBezTo>
                  <a:pt x="43731" y="85663"/>
                  <a:pt x="45533" y="85430"/>
                  <a:pt x="45900" y="85329"/>
                </a:cubicBezTo>
                <a:cubicBezTo>
                  <a:pt x="46267" y="85263"/>
                  <a:pt x="46500" y="84629"/>
                  <a:pt x="47000" y="84295"/>
                </a:cubicBezTo>
                <a:cubicBezTo>
                  <a:pt x="47501" y="83928"/>
                  <a:pt x="47934" y="83328"/>
                  <a:pt x="48168" y="82994"/>
                </a:cubicBezTo>
                <a:cubicBezTo>
                  <a:pt x="48435" y="82661"/>
                  <a:pt x="48768" y="82060"/>
                  <a:pt x="49169" y="81927"/>
                </a:cubicBezTo>
                <a:cubicBezTo>
                  <a:pt x="49602" y="81794"/>
                  <a:pt x="51037" y="81527"/>
                  <a:pt x="51337" y="81427"/>
                </a:cubicBezTo>
                <a:cubicBezTo>
                  <a:pt x="51637" y="81327"/>
                  <a:pt x="52438" y="81260"/>
                  <a:pt x="52938" y="81260"/>
                </a:cubicBezTo>
                <a:cubicBezTo>
                  <a:pt x="53438" y="81260"/>
                  <a:pt x="54172" y="80960"/>
                  <a:pt x="54606" y="80760"/>
                </a:cubicBezTo>
                <a:cubicBezTo>
                  <a:pt x="55006" y="80559"/>
                  <a:pt x="55306" y="80326"/>
                  <a:pt x="55507" y="80259"/>
                </a:cubicBezTo>
                <a:cubicBezTo>
                  <a:pt x="55529" y="80253"/>
                  <a:pt x="55557" y="80250"/>
                  <a:pt x="55591" y="80250"/>
                </a:cubicBezTo>
                <a:cubicBezTo>
                  <a:pt x="55813" y="80250"/>
                  <a:pt x="56268" y="80364"/>
                  <a:pt x="56698" y="80364"/>
                </a:cubicBezTo>
                <a:cubicBezTo>
                  <a:pt x="56906" y="80364"/>
                  <a:pt x="57107" y="80338"/>
                  <a:pt x="57274" y="80259"/>
                </a:cubicBezTo>
                <a:cubicBezTo>
                  <a:pt x="57808" y="80026"/>
                  <a:pt x="61111" y="79225"/>
                  <a:pt x="61111" y="79225"/>
                </a:cubicBezTo>
                <a:lnTo>
                  <a:pt x="61111" y="1570"/>
                </a:lnTo>
                <a:cubicBezTo>
                  <a:pt x="61111" y="1570"/>
                  <a:pt x="58842" y="335"/>
                  <a:pt x="58542" y="68"/>
                </a:cubicBezTo>
                <a:cubicBezTo>
                  <a:pt x="58487" y="20"/>
                  <a:pt x="58407" y="0"/>
                  <a:pt x="58313" y="0"/>
                </a:cubicBezTo>
                <a:close/>
              </a:path>
            </a:pathLst>
          </a:custGeom>
          <a:solidFill>
            <a:srgbClr val="FFFFFF"/>
          </a:solidFill>
          <a:ln>
            <a:noFill/>
          </a:ln>
          <a:effectLst>
            <a:outerShdw blurRad="57150" rotWithShape="0" algn="bl" dir="5400000" dist="19050">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63"/>
          <p:cNvSpPr txBox="1"/>
          <p:nvPr>
            <p:ph idx="5" type="title"/>
          </p:nvPr>
        </p:nvSpPr>
        <p:spPr>
          <a:xfrm>
            <a:off x="1149427" y="1612750"/>
            <a:ext cx="2912400" cy="369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3,906,578</a:t>
            </a:r>
            <a:endParaRPr/>
          </a:p>
        </p:txBody>
      </p:sp>
      <p:sp>
        <p:nvSpPr>
          <p:cNvPr id="3614" name="Google Shape;3614;p63"/>
          <p:cNvSpPr txBox="1"/>
          <p:nvPr>
            <p:ph idx="6" type="subTitle"/>
          </p:nvPr>
        </p:nvSpPr>
        <p:spPr>
          <a:xfrm>
            <a:off x="1149421" y="1990126"/>
            <a:ext cx="2912400" cy="478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a:t>
            </a:r>
            <a:endParaRPr/>
          </a:p>
        </p:txBody>
      </p:sp>
      <p:sp>
        <p:nvSpPr>
          <p:cNvPr id="3615" name="Google Shape;3615;p63"/>
          <p:cNvSpPr/>
          <p:nvPr/>
        </p:nvSpPr>
        <p:spPr>
          <a:xfrm rot="5400000">
            <a:off x="2049418" y="1659535"/>
            <a:ext cx="1286692" cy="3829872"/>
          </a:xfrm>
          <a:custGeom>
            <a:rect b="b" l="l" r="r" t="t"/>
            <a:pathLst>
              <a:path extrusionOk="0" h="91079" w="61111">
                <a:moveTo>
                  <a:pt x="58313" y="0"/>
                </a:moveTo>
                <a:cubicBezTo>
                  <a:pt x="57951" y="0"/>
                  <a:pt x="57372" y="289"/>
                  <a:pt x="57108" y="369"/>
                </a:cubicBezTo>
                <a:cubicBezTo>
                  <a:pt x="56707" y="435"/>
                  <a:pt x="56274" y="535"/>
                  <a:pt x="55940" y="669"/>
                </a:cubicBezTo>
                <a:cubicBezTo>
                  <a:pt x="55896" y="680"/>
                  <a:pt x="55850" y="685"/>
                  <a:pt x="55803" y="685"/>
                </a:cubicBezTo>
                <a:cubicBezTo>
                  <a:pt x="55418" y="685"/>
                  <a:pt x="54936" y="358"/>
                  <a:pt x="54639" y="269"/>
                </a:cubicBezTo>
                <a:cubicBezTo>
                  <a:pt x="54397" y="215"/>
                  <a:pt x="53656" y="74"/>
                  <a:pt x="53151" y="74"/>
                </a:cubicBezTo>
                <a:cubicBezTo>
                  <a:pt x="53030" y="74"/>
                  <a:pt x="52922" y="82"/>
                  <a:pt x="52838" y="102"/>
                </a:cubicBezTo>
                <a:cubicBezTo>
                  <a:pt x="52603" y="180"/>
                  <a:pt x="51968" y="212"/>
                  <a:pt x="51362" y="212"/>
                </a:cubicBezTo>
                <a:cubicBezTo>
                  <a:pt x="50933" y="212"/>
                  <a:pt x="50518" y="196"/>
                  <a:pt x="50269" y="169"/>
                </a:cubicBezTo>
                <a:cubicBezTo>
                  <a:pt x="50150" y="150"/>
                  <a:pt x="50040" y="141"/>
                  <a:pt x="49938" y="141"/>
                </a:cubicBezTo>
                <a:cubicBezTo>
                  <a:pt x="49499" y="141"/>
                  <a:pt x="49206" y="294"/>
                  <a:pt x="48935" y="402"/>
                </a:cubicBezTo>
                <a:cubicBezTo>
                  <a:pt x="48602" y="535"/>
                  <a:pt x="48001" y="1069"/>
                  <a:pt x="47801" y="1236"/>
                </a:cubicBezTo>
                <a:cubicBezTo>
                  <a:pt x="47630" y="1378"/>
                  <a:pt x="46854" y="1738"/>
                  <a:pt x="46339" y="1738"/>
                </a:cubicBezTo>
                <a:cubicBezTo>
                  <a:pt x="46250" y="1738"/>
                  <a:pt x="46169" y="1728"/>
                  <a:pt x="46100" y="1703"/>
                </a:cubicBezTo>
                <a:cubicBezTo>
                  <a:pt x="46031" y="1678"/>
                  <a:pt x="45949" y="1668"/>
                  <a:pt x="45858" y="1668"/>
                </a:cubicBezTo>
                <a:cubicBezTo>
                  <a:pt x="45328" y="1668"/>
                  <a:pt x="44498" y="2033"/>
                  <a:pt x="44299" y="2203"/>
                </a:cubicBezTo>
                <a:cubicBezTo>
                  <a:pt x="44065" y="2403"/>
                  <a:pt x="43331" y="3004"/>
                  <a:pt x="43031" y="3204"/>
                </a:cubicBezTo>
                <a:cubicBezTo>
                  <a:pt x="42764" y="3404"/>
                  <a:pt x="42497" y="3938"/>
                  <a:pt x="42264" y="4038"/>
                </a:cubicBezTo>
                <a:cubicBezTo>
                  <a:pt x="41997" y="4105"/>
                  <a:pt x="40162" y="4538"/>
                  <a:pt x="39895" y="4738"/>
                </a:cubicBezTo>
                <a:cubicBezTo>
                  <a:pt x="39595" y="4939"/>
                  <a:pt x="39095" y="5706"/>
                  <a:pt x="38761" y="6006"/>
                </a:cubicBezTo>
                <a:cubicBezTo>
                  <a:pt x="38394" y="6240"/>
                  <a:pt x="37093" y="6273"/>
                  <a:pt x="36760" y="6540"/>
                </a:cubicBezTo>
                <a:cubicBezTo>
                  <a:pt x="36360" y="6773"/>
                  <a:pt x="34992" y="7440"/>
                  <a:pt x="34992" y="7440"/>
                </a:cubicBezTo>
                <a:cubicBezTo>
                  <a:pt x="34992" y="7440"/>
                  <a:pt x="34961" y="8580"/>
                  <a:pt x="34840" y="8580"/>
                </a:cubicBezTo>
                <a:cubicBezTo>
                  <a:pt x="34835" y="8580"/>
                  <a:pt x="34830" y="8578"/>
                  <a:pt x="34825" y="8575"/>
                </a:cubicBezTo>
                <a:cubicBezTo>
                  <a:pt x="34692" y="8508"/>
                  <a:pt x="33691" y="7674"/>
                  <a:pt x="33357" y="7507"/>
                </a:cubicBezTo>
                <a:cubicBezTo>
                  <a:pt x="33298" y="7477"/>
                  <a:pt x="33187" y="7465"/>
                  <a:pt x="33043" y="7465"/>
                </a:cubicBezTo>
                <a:cubicBezTo>
                  <a:pt x="32378" y="7465"/>
                  <a:pt x="31014" y="7737"/>
                  <a:pt x="30822" y="7874"/>
                </a:cubicBezTo>
                <a:cubicBezTo>
                  <a:pt x="30622" y="8041"/>
                  <a:pt x="29521" y="8841"/>
                  <a:pt x="29421" y="8941"/>
                </a:cubicBezTo>
                <a:cubicBezTo>
                  <a:pt x="29288" y="9075"/>
                  <a:pt x="28554" y="9408"/>
                  <a:pt x="28354" y="9542"/>
                </a:cubicBezTo>
                <a:cubicBezTo>
                  <a:pt x="28220" y="9709"/>
                  <a:pt x="26986" y="10076"/>
                  <a:pt x="26986" y="10443"/>
                </a:cubicBezTo>
                <a:cubicBezTo>
                  <a:pt x="26986" y="10843"/>
                  <a:pt x="26352" y="11343"/>
                  <a:pt x="26252" y="11577"/>
                </a:cubicBezTo>
                <a:cubicBezTo>
                  <a:pt x="26086" y="11844"/>
                  <a:pt x="25318" y="12010"/>
                  <a:pt x="24918" y="12210"/>
                </a:cubicBezTo>
                <a:cubicBezTo>
                  <a:pt x="24484" y="12411"/>
                  <a:pt x="23751" y="13044"/>
                  <a:pt x="23317" y="13211"/>
                </a:cubicBezTo>
                <a:cubicBezTo>
                  <a:pt x="23225" y="13249"/>
                  <a:pt x="23107" y="13263"/>
                  <a:pt x="22976" y="13263"/>
                </a:cubicBezTo>
                <a:cubicBezTo>
                  <a:pt x="22647" y="13263"/>
                  <a:pt x="22236" y="13176"/>
                  <a:pt x="21965" y="13176"/>
                </a:cubicBezTo>
                <a:cubicBezTo>
                  <a:pt x="21875" y="13176"/>
                  <a:pt x="21800" y="13186"/>
                  <a:pt x="21749" y="13211"/>
                </a:cubicBezTo>
                <a:cubicBezTo>
                  <a:pt x="21728" y="13220"/>
                  <a:pt x="21704" y="13225"/>
                  <a:pt x="21675" y="13225"/>
                </a:cubicBezTo>
                <a:cubicBezTo>
                  <a:pt x="21292" y="13225"/>
                  <a:pt x="20265" y="12444"/>
                  <a:pt x="20048" y="12444"/>
                </a:cubicBezTo>
                <a:cubicBezTo>
                  <a:pt x="19781" y="12444"/>
                  <a:pt x="18313" y="12210"/>
                  <a:pt x="18046" y="12110"/>
                </a:cubicBezTo>
                <a:cubicBezTo>
                  <a:pt x="18037" y="12109"/>
                  <a:pt x="18027" y="12109"/>
                  <a:pt x="18017" y="12109"/>
                </a:cubicBezTo>
                <a:cubicBezTo>
                  <a:pt x="17753" y="12109"/>
                  <a:pt x="17400" y="12514"/>
                  <a:pt x="17079" y="12611"/>
                </a:cubicBezTo>
                <a:cubicBezTo>
                  <a:pt x="16779" y="12744"/>
                  <a:pt x="16112" y="13745"/>
                  <a:pt x="15912" y="13878"/>
                </a:cubicBezTo>
                <a:cubicBezTo>
                  <a:pt x="15711" y="14045"/>
                  <a:pt x="14878" y="14912"/>
                  <a:pt x="14577" y="15012"/>
                </a:cubicBezTo>
                <a:cubicBezTo>
                  <a:pt x="14534" y="15017"/>
                  <a:pt x="14476" y="15019"/>
                  <a:pt x="14406" y="15019"/>
                </a:cubicBezTo>
                <a:cubicBezTo>
                  <a:pt x="13987" y="15019"/>
                  <a:pt x="13162" y="14946"/>
                  <a:pt x="12876" y="14946"/>
                </a:cubicBezTo>
                <a:cubicBezTo>
                  <a:pt x="12543" y="14946"/>
                  <a:pt x="11975" y="15580"/>
                  <a:pt x="11809" y="15680"/>
                </a:cubicBezTo>
                <a:cubicBezTo>
                  <a:pt x="11642" y="15746"/>
                  <a:pt x="10608" y="16547"/>
                  <a:pt x="10474" y="16580"/>
                </a:cubicBezTo>
                <a:cubicBezTo>
                  <a:pt x="10469" y="16584"/>
                  <a:pt x="10462" y="16585"/>
                  <a:pt x="10453" y="16585"/>
                </a:cubicBezTo>
                <a:cubicBezTo>
                  <a:pt x="10295" y="16585"/>
                  <a:pt x="9598" y="16043"/>
                  <a:pt x="9440" y="15980"/>
                </a:cubicBezTo>
                <a:cubicBezTo>
                  <a:pt x="9274" y="15880"/>
                  <a:pt x="7739" y="14379"/>
                  <a:pt x="7539" y="14379"/>
                </a:cubicBezTo>
                <a:cubicBezTo>
                  <a:pt x="7305" y="14379"/>
                  <a:pt x="6605" y="13478"/>
                  <a:pt x="6205" y="13345"/>
                </a:cubicBezTo>
                <a:cubicBezTo>
                  <a:pt x="6147" y="13327"/>
                  <a:pt x="6083" y="13319"/>
                  <a:pt x="6014" y="13319"/>
                </a:cubicBezTo>
                <a:cubicBezTo>
                  <a:pt x="5562" y="13319"/>
                  <a:pt x="4911" y="13654"/>
                  <a:pt x="4737" y="13712"/>
                </a:cubicBezTo>
                <a:cubicBezTo>
                  <a:pt x="4725" y="13717"/>
                  <a:pt x="4711" y="13720"/>
                  <a:pt x="4696" y="13720"/>
                </a:cubicBezTo>
                <a:cubicBezTo>
                  <a:pt x="4445" y="13720"/>
                  <a:pt x="3726" y="13005"/>
                  <a:pt x="3569" y="12911"/>
                </a:cubicBezTo>
                <a:cubicBezTo>
                  <a:pt x="3407" y="12846"/>
                  <a:pt x="2609" y="12209"/>
                  <a:pt x="2291" y="12209"/>
                </a:cubicBezTo>
                <a:cubicBezTo>
                  <a:pt x="2283" y="12209"/>
                  <a:pt x="2276" y="12210"/>
                  <a:pt x="2269" y="12210"/>
                </a:cubicBezTo>
                <a:cubicBezTo>
                  <a:pt x="2254" y="12212"/>
                  <a:pt x="2236" y="12213"/>
                  <a:pt x="2215" y="12213"/>
                </a:cubicBezTo>
                <a:cubicBezTo>
                  <a:pt x="1788" y="12213"/>
                  <a:pt x="34" y="11910"/>
                  <a:pt x="34" y="11910"/>
                </a:cubicBezTo>
                <a:lnTo>
                  <a:pt x="0" y="11910"/>
                </a:lnTo>
                <a:lnTo>
                  <a:pt x="0" y="88265"/>
                </a:lnTo>
                <a:lnTo>
                  <a:pt x="601" y="88999"/>
                </a:lnTo>
                <a:cubicBezTo>
                  <a:pt x="601" y="88999"/>
                  <a:pt x="2635" y="88498"/>
                  <a:pt x="2969" y="88265"/>
                </a:cubicBezTo>
                <a:cubicBezTo>
                  <a:pt x="3303" y="87998"/>
                  <a:pt x="3770" y="87898"/>
                  <a:pt x="4070" y="87898"/>
                </a:cubicBezTo>
                <a:cubicBezTo>
                  <a:pt x="4303" y="87898"/>
                  <a:pt x="5271" y="88332"/>
                  <a:pt x="5638" y="88432"/>
                </a:cubicBezTo>
                <a:cubicBezTo>
                  <a:pt x="5658" y="88435"/>
                  <a:pt x="5680" y="88437"/>
                  <a:pt x="5702" y="88437"/>
                </a:cubicBezTo>
                <a:cubicBezTo>
                  <a:pt x="6088" y="88437"/>
                  <a:pt x="6788" y="87931"/>
                  <a:pt x="7072" y="87931"/>
                </a:cubicBezTo>
                <a:cubicBezTo>
                  <a:pt x="7339" y="87931"/>
                  <a:pt x="8606" y="87097"/>
                  <a:pt x="8606" y="87097"/>
                </a:cubicBezTo>
                <a:cubicBezTo>
                  <a:pt x="8606" y="87097"/>
                  <a:pt x="9607" y="88165"/>
                  <a:pt x="9774" y="88232"/>
                </a:cubicBezTo>
                <a:cubicBezTo>
                  <a:pt x="9783" y="88233"/>
                  <a:pt x="9793" y="88234"/>
                  <a:pt x="9805" y="88234"/>
                </a:cubicBezTo>
                <a:cubicBezTo>
                  <a:pt x="10071" y="88234"/>
                  <a:pt x="11118" y="87895"/>
                  <a:pt x="11342" y="87831"/>
                </a:cubicBezTo>
                <a:cubicBezTo>
                  <a:pt x="11609" y="87831"/>
                  <a:pt x="12142" y="87431"/>
                  <a:pt x="12242" y="87331"/>
                </a:cubicBezTo>
                <a:cubicBezTo>
                  <a:pt x="12246" y="87330"/>
                  <a:pt x="12251" y="87329"/>
                  <a:pt x="12258" y="87329"/>
                </a:cubicBezTo>
                <a:cubicBezTo>
                  <a:pt x="12448" y="87329"/>
                  <a:pt x="13918" y="87775"/>
                  <a:pt x="14144" y="88065"/>
                </a:cubicBezTo>
                <a:cubicBezTo>
                  <a:pt x="14411" y="88298"/>
                  <a:pt x="16112" y="89166"/>
                  <a:pt x="16312" y="89299"/>
                </a:cubicBezTo>
                <a:cubicBezTo>
                  <a:pt x="16512" y="89432"/>
                  <a:pt x="16912" y="89666"/>
                  <a:pt x="17246" y="89833"/>
                </a:cubicBezTo>
                <a:cubicBezTo>
                  <a:pt x="17579" y="89999"/>
                  <a:pt x="18547" y="90433"/>
                  <a:pt x="18980" y="90500"/>
                </a:cubicBezTo>
                <a:cubicBezTo>
                  <a:pt x="19379" y="90592"/>
                  <a:pt x="21244" y="91079"/>
                  <a:pt x="21724" y="91079"/>
                </a:cubicBezTo>
                <a:cubicBezTo>
                  <a:pt x="21766" y="91079"/>
                  <a:pt x="21797" y="91075"/>
                  <a:pt x="21816" y="91067"/>
                </a:cubicBezTo>
                <a:cubicBezTo>
                  <a:pt x="22083" y="90933"/>
                  <a:pt x="22917" y="90433"/>
                  <a:pt x="23150" y="90400"/>
                </a:cubicBezTo>
                <a:cubicBezTo>
                  <a:pt x="23417" y="90333"/>
                  <a:pt x="23717" y="89799"/>
                  <a:pt x="24084" y="89766"/>
                </a:cubicBezTo>
                <a:cubicBezTo>
                  <a:pt x="24096" y="89765"/>
                  <a:pt x="24108" y="89764"/>
                  <a:pt x="24121" y="89764"/>
                </a:cubicBezTo>
                <a:cubicBezTo>
                  <a:pt x="24468" y="89764"/>
                  <a:pt x="25149" y="90146"/>
                  <a:pt x="25490" y="90146"/>
                </a:cubicBezTo>
                <a:cubicBezTo>
                  <a:pt x="25526" y="90146"/>
                  <a:pt x="25558" y="90142"/>
                  <a:pt x="25585" y="90133"/>
                </a:cubicBezTo>
                <a:cubicBezTo>
                  <a:pt x="25852" y="90066"/>
                  <a:pt x="27053" y="89833"/>
                  <a:pt x="27487" y="89633"/>
                </a:cubicBezTo>
                <a:cubicBezTo>
                  <a:pt x="27954" y="89432"/>
                  <a:pt x="28821" y="87931"/>
                  <a:pt x="29154" y="87598"/>
                </a:cubicBezTo>
                <a:cubicBezTo>
                  <a:pt x="29488" y="87264"/>
                  <a:pt x="29888" y="85930"/>
                  <a:pt x="30122" y="85596"/>
                </a:cubicBezTo>
                <a:cubicBezTo>
                  <a:pt x="30355" y="85263"/>
                  <a:pt x="31156" y="85163"/>
                  <a:pt x="31589" y="85096"/>
                </a:cubicBezTo>
                <a:cubicBezTo>
                  <a:pt x="31990" y="84996"/>
                  <a:pt x="33791" y="84229"/>
                  <a:pt x="33958" y="84095"/>
                </a:cubicBezTo>
                <a:cubicBezTo>
                  <a:pt x="34110" y="83974"/>
                  <a:pt x="35975" y="83548"/>
                  <a:pt x="36535" y="83548"/>
                </a:cubicBezTo>
                <a:cubicBezTo>
                  <a:pt x="36590" y="83548"/>
                  <a:pt x="36633" y="83553"/>
                  <a:pt x="36660" y="83562"/>
                </a:cubicBezTo>
                <a:cubicBezTo>
                  <a:pt x="36910" y="83624"/>
                  <a:pt x="37426" y="84304"/>
                  <a:pt x="37626" y="84304"/>
                </a:cubicBezTo>
                <a:cubicBezTo>
                  <a:pt x="37639" y="84304"/>
                  <a:pt x="37650" y="84302"/>
                  <a:pt x="37660" y="84295"/>
                </a:cubicBezTo>
                <a:cubicBezTo>
                  <a:pt x="37827" y="84229"/>
                  <a:pt x="38928" y="83795"/>
                  <a:pt x="39295" y="83662"/>
                </a:cubicBezTo>
                <a:cubicBezTo>
                  <a:pt x="39345" y="83642"/>
                  <a:pt x="39399" y="83634"/>
                  <a:pt x="39455" y="83634"/>
                </a:cubicBezTo>
                <a:cubicBezTo>
                  <a:pt x="39890" y="83634"/>
                  <a:pt x="40482" y="84140"/>
                  <a:pt x="40629" y="84229"/>
                </a:cubicBezTo>
                <a:cubicBezTo>
                  <a:pt x="40829" y="84295"/>
                  <a:pt x="42164" y="85396"/>
                  <a:pt x="42164" y="85396"/>
                </a:cubicBezTo>
                <a:cubicBezTo>
                  <a:pt x="42164" y="85396"/>
                  <a:pt x="43354" y="85732"/>
                  <a:pt x="43574" y="85732"/>
                </a:cubicBezTo>
                <a:cubicBezTo>
                  <a:pt x="43584" y="85732"/>
                  <a:pt x="43592" y="85731"/>
                  <a:pt x="43598" y="85730"/>
                </a:cubicBezTo>
                <a:cubicBezTo>
                  <a:pt x="43731" y="85663"/>
                  <a:pt x="45533" y="85430"/>
                  <a:pt x="45900" y="85329"/>
                </a:cubicBezTo>
                <a:cubicBezTo>
                  <a:pt x="46267" y="85263"/>
                  <a:pt x="46500" y="84629"/>
                  <a:pt x="47000" y="84295"/>
                </a:cubicBezTo>
                <a:cubicBezTo>
                  <a:pt x="47501" y="83928"/>
                  <a:pt x="47934" y="83328"/>
                  <a:pt x="48168" y="82994"/>
                </a:cubicBezTo>
                <a:cubicBezTo>
                  <a:pt x="48435" y="82661"/>
                  <a:pt x="48768" y="82060"/>
                  <a:pt x="49169" y="81927"/>
                </a:cubicBezTo>
                <a:cubicBezTo>
                  <a:pt x="49602" y="81794"/>
                  <a:pt x="51037" y="81527"/>
                  <a:pt x="51337" y="81427"/>
                </a:cubicBezTo>
                <a:cubicBezTo>
                  <a:pt x="51637" y="81327"/>
                  <a:pt x="52438" y="81260"/>
                  <a:pt x="52938" y="81260"/>
                </a:cubicBezTo>
                <a:cubicBezTo>
                  <a:pt x="53438" y="81260"/>
                  <a:pt x="54172" y="80960"/>
                  <a:pt x="54606" y="80760"/>
                </a:cubicBezTo>
                <a:cubicBezTo>
                  <a:pt x="55006" y="80559"/>
                  <a:pt x="55306" y="80326"/>
                  <a:pt x="55507" y="80259"/>
                </a:cubicBezTo>
                <a:cubicBezTo>
                  <a:pt x="55529" y="80253"/>
                  <a:pt x="55557" y="80250"/>
                  <a:pt x="55591" y="80250"/>
                </a:cubicBezTo>
                <a:cubicBezTo>
                  <a:pt x="55813" y="80250"/>
                  <a:pt x="56268" y="80364"/>
                  <a:pt x="56698" y="80364"/>
                </a:cubicBezTo>
                <a:cubicBezTo>
                  <a:pt x="56906" y="80364"/>
                  <a:pt x="57107" y="80338"/>
                  <a:pt x="57274" y="80259"/>
                </a:cubicBezTo>
                <a:cubicBezTo>
                  <a:pt x="57808" y="80026"/>
                  <a:pt x="61111" y="79225"/>
                  <a:pt x="61111" y="79225"/>
                </a:cubicBezTo>
                <a:lnTo>
                  <a:pt x="61111" y="1570"/>
                </a:lnTo>
                <a:cubicBezTo>
                  <a:pt x="61111" y="1570"/>
                  <a:pt x="58842" y="335"/>
                  <a:pt x="58542" y="68"/>
                </a:cubicBezTo>
                <a:cubicBezTo>
                  <a:pt x="58487" y="20"/>
                  <a:pt x="58407" y="0"/>
                  <a:pt x="58313" y="0"/>
                </a:cubicBezTo>
                <a:close/>
              </a:path>
            </a:pathLst>
          </a:custGeom>
          <a:solidFill>
            <a:srgbClr val="FFFFFF"/>
          </a:solidFill>
          <a:ln>
            <a:noFill/>
          </a:ln>
          <a:effectLst>
            <a:outerShdw blurRad="57150" rotWithShape="0" algn="bl" dir="5400000" dist="19050">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63"/>
          <p:cNvSpPr txBox="1"/>
          <p:nvPr>
            <p:ph idx="4" type="subTitle"/>
          </p:nvPr>
        </p:nvSpPr>
        <p:spPr>
          <a:xfrm>
            <a:off x="1149421" y="3554176"/>
            <a:ext cx="2912400" cy="478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Despite being red, Mars is actually a cold place. It's full of iron oxide</a:t>
            </a:r>
            <a:endParaRPr/>
          </a:p>
        </p:txBody>
      </p:sp>
      <p:sp>
        <p:nvSpPr>
          <p:cNvPr id="3617" name="Google Shape;3617;p63"/>
          <p:cNvSpPr txBox="1"/>
          <p:nvPr>
            <p:ph idx="2" type="title"/>
          </p:nvPr>
        </p:nvSpPr>
        <p:spPr>
          <a:xfrm>
            <a:off x="713250" y="539500"/>
            <a:ext cx="7717500" cy="574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Sports popularity</a:t>
            </a:r>
            <a:endParaRPr sz="3000"/>
          </a:p>
        </p:txBody>
      </p:sp>
      <p:sp>
        <p:nvSpPr>
          <p:cNvPr id="3618" name="Google Shape;3618;p63"/>
          <p:cNvSpPr/>
          <p:nvPr/>
        </p:nvSpPr>
        <p:spPr>
          <a:xfrm>
            <a:off x="4965075" y="743300"/>
            <a:ext cx="3394563" cy="3561417"/>
          </a:xfrm>
          <a:custGeom>
            <a:rect b="b" l="l" r="r" t="t"/>
            <a:pathLst>
              <a:path extrusionOk="0" h="91079" w="61111">
                <a:moveTo>
                  <a:pt x="58313" y="0"/>
                </a:moveTo>
                <a:cubicBezTo>
                  <a:pt x="57951" y="0"/>
                  <a:pt x="57372" y="289"/>
                  <a:pt x="57108" y="369"/>
                </a:cubicBezTo>
                <a:cubicBezTo>
                  <a:pt x="56707" y="435"/>
                  <a:pt x="56274" y="535"/>
                  <a:pt x="55940" y="669"/>
                </a:cubicBezTo>
                <a:cubicBezTo>
                  <a:pt x="55896" y="680"/>
                  <a:pt x="55850" y="685"/>
                  <a:pt x="55803" y="685"/>
                </a:cubicBezTo>
                <a:cubicBezTo>
                  <a:pt x="55418" y="685"/>
                  <a:pt x="54936" y="358"/>
                  <a:pt x="54639" y="269"/>
                </a:cubicBezTo>
                <a:cubicBezTo>
                  <a:pt x="54397" y="215"/>
                  <a:pt x="53656" y="74"/>
                  <a:pt x="53151" y="74"/>
                </a:cubicBezTo>
                <a:cubicBezTo>
                  <a:pt x="53030" y="74"/>
                  <a:pt x="52922" y="82"/>
                  <a:pt x="52838" y="102"/>
                </a:cubicBezTo>
                <a:cubicBezTo>
                  <a:pt x="52603" y="180"/>
                  <a:pt x="51968" y="212"/>
                  <a:pt x="51362" y="212"/>
                </a:cubicBezTo>
                <a:cubicBezTo>
                  <a:pt x="50933" y="212"/>
                  <a:pt x="50518" y="196"/>
                  <a:pt x="50269" y="169"/>
                </a:cubicBezTo>
                <a:cubicBezTo>
                  <a:pt x="50150" y="150"/>
                  <a:pt x="50040" y="141"/>
                  <a:pt x="49938" y="141"/>
                </a:cubicBezTo>
                <a:cubicBezTo>
                  <a:pt x="49499" y="141"/>
                  <a:pt x="49206" y="294"/>
                  <a:pt x="48935" y="402"/>
                </a:cubicBezTo>
                <a:cubicBezTo>
                  <a:pt x="48602" y="535"/>
                  <a:pt x="48001" y="1069"/>
                  <a:pt x="47801" y="1236"/>
                </a:cubicBezTo>
                <a:cubicBezTo>
                  <a:pt x="47630" y="1378"/>
                  <a:pt x="46854" y="1738"/>
                  <a:pt x="46339" y="1738"/>
                </a:cubicBezTo>
                <a:cubicBezTo>
                  <a:pt x="46250" y="1738"/>
                  <a:pt x="46169" y="1728"/>
                  <a:pt x="46100" y="1703"/>
                </a:cubicBezTo>
                <a:cubicBezTo>
                  <a:pt x="46031" y="1678"/>
                  <a:pt x="45949" y="1668"/>
                  <a:pt x="45858" y="1668"/>
                </a:cubicBezTo>
                <a:cubicBezTo>
                  <a:pt x="45328" y="1668"/>
                  <a:pt x="44498" y="2033"/>
                  <a:pt x="44299" y="2203"/>
                </a:cubicBezTo>
                <a:cubicBezTo>
                  <a:pt x="44065" y="2403"/>
                  <a:pt x="43331" y="3004"/>
                  <a:pt x="43031" y="3204"/>
                </a:cubicBezTo>
                <a:cubicBezTo>
                  <a:pt x="42764" y="3404"/>
                  <a:pt x="42497" y="3938"/>
                  <a:pt x="42264" y="4038"/>
                </a:cubicBezTo>
                <a:cubicBezTo>
                  <a:pt x="41997" y="4105"/>
                  <a:pt x="40162" y="4538"/>
                  <a:pt x="39895" y="4738"/>
                </a:cubicBezTo>
                <a:cubicBezTo>
                  <a:pt x="39595" y="4939"/>
                  <a:pt x="39095" y="5706"/>
                  <a:pt x="38761" y="6006"/>
                </a:cubicBezTo>
                <a:cubicBezTo>
                  <a:pt x="38394" y="6240"/>
                  <a:pt x="37093" y="6273"/>
                  <a:pt x="36760" y="6540"/>
                </a:cubicBezTo>
                <a:cubicBezTo>
                  <a:pt x="36360" y="6773"/>
                  <a:pt x="34992" y="7440"/>
                  <a:pt x="34992" y="7440"/>
                </a:cubicBezTo>
                <a:cubicBezTo>
                  <a:pt x="34992" y="7440"/>
                  <a:pt x="34961" y="8580"/>
                  <a:pt x="34840" y="8580"/>
                </a:cubicBezTo>
                <a:cubicBezTo>
                  <a:pt x="34835" y="8580"/>
                  <a:pt x="34830" y="8578"/>
                  <a:pt x="34825" y="8575"/>
                </a:cubicBezTo>
                <a:cubicBezTo>
                  <a:pt x="34692" y="8508"/>
                  <a:pt x="33691" y="7674"/>
                  <a:pt x="33357" y="7507"/>
                </a:cubicBezTo>
                <a:cubicBezTo>
                  <a:pt x="33298" y="7477"/>
                  <a:pt x="33187" y="7465"/>
                  <a:pt x="33043" y="7465"/>
                </a:cubicBezTo>
                <a:cubicBezTo>
                  <a:pt x="32378" y="7465"/>
                  <a:pt x="31014" y="7737"/>
                  <a:pt x="30822" y="7874"/>
                </a:cubicBezTo>
                <a:cubicBezTo>
                  <a:pt x="30622" y="8041"/>
                  <a:pt x="29521" y="8841"/>
                  <a:pt x="29421" y="8941"/>
                </a:cubicBezTo>
                <a:cubicBezTo>
                  <a:pt x="29288" y="9075"/>
                  <a:pt x="28554" y="9408"/>
                  <a:pt x="28354" y="9542"/>
                </a:cubicBezTo>
                <a:cubicBezTo>
                  <a:pt x="28220" y="9709"/>
                  <a:pt x="26986" y="10076"/>
                  <a:pt x="26986" y="10443"/>
                </a:cubicBezTo>
                <a:cubicBezTo>
                  <a:pt x="26986" y="10843"/>
                  <a:pt x="26352" y="11343"/>
                  <a:pt x="26252" y="11577"/>
                </a:cubicBezTo>
                <a:cubicBezTo>
                  <a:pt x="26086" y="11844"/>
                  <a:pt x="25318" y="12010"/>
                  <a:pt x="24918" y="12210"/>
                </a:cubicBezTo>
                <a:cubicBezTo>
                  <a:pt x="24484" y="12411"/>
                  <a:pt x="23751" y="13044"/>
                  <a:pt x="23317" y="13211"/>
                </a:cubicBezTo>
                <a:cubicBezTo>
                  <a:pt x="23225" y="13249"/>
                  <a:pt x="23107" y="13263"/>
                  <a:pt x="22976" y="13263"/>
                </a:cubicBezTo>
                <a:cubicBezTo>
                  <a:pt x="22647" y="13263"/>
                  <a:pt x="22236" y="13176"/>
                  <a:pt x="21965" y="13176"/>
                </a:cubicBezTo>
                <a:cubicBezTo>
                  <a:pt x="21875" y="13176"/>
                  <a:pt x="21800" y="13186"/>
                  <a:pt x="21749" y="13211"/>
                </a:cubicBezTo>
                <a:cubicBezTo>
                  <a:pt x="21728" y="13220"/>
                  <a:pt x="21704" y="13225"/>
                  <a:pt x="21675" y="13225"/>
                </a:cubicBezTo>
                <a:cubicBezTo>
                  <a:pt x="21292" y="13225"/>
                  <a:pt x="20265" y="12444"/>
                  <a:pt x="20048" y="12444"/>
                </a:cubicBezTo>
                <a:cubicBezTo>
                  <a:pt x="19781" y="12444"/>
                  <a:pt x="18313" y="12210"/>
                  <a:pt x="18046" y="12110"/>
                </a:cubicBezTo>
                <a:cubicBezTo>
                  <a:pt x="18037" y="12109"/>
                  <a:pt x="18027" y="12109"/>
                  <a:pt x="18017" y="12109"/>
                </a:cubicBezTo>
                <a:cubicBezTo>
                  <a:pt x="17753" y="12109"/>
                  <a:pt x="17400" y="12514"/>
                  <a:pt x="17079" y="12611"/>
                </a:cubicBezTo>
                <a:cubicBezTo>
                  <a:pt x="16779" y="12744"/>
                  <a:pt x="16112" y="13745"/>
                  <a:pt x="15912" y="13878"/>
                </a:cubicBezTo>
                <a:cubicBezTo>
                  <a:pt x="15711" y="14045"/>
                  <a:pt x="14878" y="14912"/>
                  <a:pt x="14577" y="15012"/>
                </a:cubicBezTo>
                <a:cubicBezTo>
                  <a:pt x="14534" y="15017"/>
                  <a:pt x="14476" y="15019"/>
                  <a:pt x="14406" y="15019"/>
                </a:cubicBezTo>
                <a:cubicBezTo>
                  <a:pt x="13987" y="15019"/>
                  <a:pt x="13162" y="14946"/>
                  <a:pt x="12876" y="14946"/>
                </a:cubicBezTo>
                <a:cubicBezTo>
                  <a:pt x="12543" y="14946"/>
                  <a:pt x="11975" y="15580"/>
                  <a:pt x="11809" y="15680"/>
                </a:cubicBezTo>
                <a:cubicBezTo>
                  <a:pt x="11642" y="15746"/>
                  <a:pt x="10608" y="16547"/>
                  <a:pt x="10474" y="16580"/>
                </a:cubicBezTo>
                <a:cubicBezTo>
                  <a:pt x="10469" y="16584"/>
                  <a:pt x="10462" y="16585"/>
                  <a:pt x="10453" y="16585"/>
                </a:cubicBezTo>
                <a:cubicBezTo>
                  <a:pt x="10295" y="16585"/>
                  <a:pt x="9598" y="16043"/>
                  <a:pt x="9440" y="15980"/>
                </a:cubicBezTo>
                <a:cubicBezTo>
                  <a:pt x="9274" y="15880"/>
                  <a:pt x="7739" y="14379"/>
                  <a:pt x="7539" y="14379"/>
                </a:cubicBezTo>
                <a:cubicBezTo>
                  <a:pt x="7305" y="14379"/>
                  <a:pt x="6605" y="13478"/>
                  <a:pt x="6205" y="13345"/>
                </a:cubicBezTo>
                <a:cubicBezTo>
                  <a:pt x="6147" y="13327"/>
                  <a:pt x="6083" y="13319"/>
                  <a:pt x="6014" y="13319"/>
                </a:cubicBezTo>
                <a:cubicBezTo>
                  <a:pt x="5562" y="13319"/>
                  <a:pt x="4911" y="13654"/>
                  <a:pt x="4737" y="13712"/>
                </a:cubicBezTo>
                <a:cubicBezTo>
                  <a:pt x="4725" y="13717"/>
                  <a:pt x="4711" y="13720"/>
                  <a:pt x="4696" y="13720"/>
                </a:cubicBezTo>
                <a:cubicBezTo>
                  <a:pt x="4445" y="13720"/>
                  <a:pt x="3726" y="13005"/>
                  <a:pt x="3569" y="12911"/>
                </a:cubicBezTo>
                <a:cubicBezTo>
                  <a:pt x="3407" y="12846"/>
                  <a:pt x="2609" y="12209"/>
                  <a:pt x="2291" y="12209"/>
                </a:cubicBezTo>
                <a:cubicBezTo>
                  <a:pt x="2283" y="12209"/>
                  <a:pt x="2276" y="12210"/>
                  <a:pt x="2269" y="12210"/>
                </a:cubicBezTo>
                <a:cubicBezTo>
                  <a:pt x="2254" y="12212"/>
                  <a:pt x="2236" y="12213"/>
                  <a:pt x="2215" y="12213"/>
                </a:cubicBezTo>
                <a:cubicBezTo>
                  <a:pt x="1788" y="12213"/>
                  <a:pt x="34" y="11910"/>
                  <a:pt x="34" y="11910"/>
                </a:cubicBezTo>
                <a:lnTo>
                  <a:pt x="0" y="11910"/>
                </a:lnTo>
                <a:lnTo>
                  <a:pt x="0" y="88265"/>
                </a:lnTo>
                <a:lnTo>
                  <a:pt x="601" y="88999"/>
                </a:lnTo>
                <a:cubicBezTo>
                  <a:pt x="601" y="88999"/>
                  <a:pt x="2635" y="88498"/>
                  <a:pt x="2969" y="88265"/>
                </a:cubicBezTo>
                <a:cubicBezTo>
                  <a:pt x="3303" y="87998"/>
                  <a:pt x="3770" y="87898"/>
                  <a:pt x="4070" y="87898"/>
                </a:cubicBezTo>
                <a:cubicBezTo>
                  <a:pt x="4303" y="87898"/>
                  <a:pt x="5271" y="88332"/>
                  <a:pt x="5638" y="88432"/>
                </a:cubicBezTo>
                <a:cubicBezTo>
                  <a:pt x="5658" y="88435"/>
                  <a:pt x="5680" y="88437"/>
                  <a:pt x="5702" y="88437"/>
                </a:cubicBezTo>
                <a:cubicBezTo>
                  <a:pt x="6088" y="88437"/>
                  <a:pt x="6788" y="87931"/>
                  <a:pt x="7072" y="87931"/>
                </a:cubicBezTo>
                <a:cubicBezTo>
                  <a:pt x="7339" y="87931"/>
                  <a:pt x="8606" y="87097"/>
                  <a:pt x="8606" y="87097"/>
                </a:cubicBezTo>
                <a:cubicBezTo>
                  <a:pt x="8606" y="87097"/>
                  <a:pt x="9607" y="88165"/>
                  <a:pt x="9774" y="88232"/>
                </a:cubicBezTo>
                <a:cubicBezTo>
                  <a:pt x="9783" y="88233"/>
                  <a:pt x="9793" y="88234"/>
                  <a:pt x="9805" y="88234"/>
                </a:cubicBezTo>
                <a:cubicBezTo>
                  <a:pt x="10071" y="88234"/>
                  <a:pt x="11118" y="87895"/>
                  <a:pt x="11342" y="87831"/>
                </a:cubicBezTo>
                <a:cubicBezTo>
                  <a:pt x="11609" y="87831"/>
                  <a:pt x="12142" y="87431"/>
                  <a:pt x="12242" y="87331"/>
                </a:cubicBezTo>
                <a:cubicBezTo>
                  <a:pt x="12246" y="87330"/>
                  <a:pt x="12251" y="87329"/>
                  <a:pt x="12258" y="87329"/>
                </a:cubicBezTo>
                <a:cubicBezTo>
                  <a:pt x="12448" y="87329"/>
                  <a:pt x="13918" y="87775"/>
                  <a:pt x="14144" y="88065"/>
                </a:cubicBezTo>
                <a:cubicBezTo>
                  <a:pt x="14411" y="88298"/>
                  <a:pt x="16112" y="89166"/>
                  <a:pt x="16312" y="89299"/>
                </a:cubicBezTo>
                <a:cubicBezTo>
                  <a:pt x="16512" y="89432"/>
                  <a:pt x="16912" y="89666"/>
                  <a:pt x="17246" y="89833"/>
                </a:cubicBezTo>
                <a:cubicBezTo>
                  <a:pt x="17579" y="89999"/>
                  <a:pt x="18547" y="90433"/>
                  <a:pt x="18980" y="90500"/>
                </a:cubicBezTo>
                <a:cubicBezTo>
                  <a:pt x="19379" y="90592"/>
                  <a:pt x="21244" y="91079"/>
                  <a:pt x="21724" y="91079"/>
                </a:cubicBezTo>
                <a:cubicBezTo>
                  <a:pt x="21766" y="91079"/>
                  <a:pt x="21797" y="91075"/>
                  <a:pt x="21816" y="91067"/>
                </a:cubicBezTo>
                <a:cubicBezTo>
                  <a:pt x="22083" y="90933"/>
                  <a:pt x="22917" y="90433"/>
                  <a:pt x="23150" y="90400"/>
                </a:cubicBezTo>
                <a:cubicBezTo>
                  <a:pt x="23417" y="90333"/>
                  <a:pt x="23717" y="89799"/>
                  <a:pt x="24084" y="89766"/>
                </a:cubicBezTo>
                <a:cubicBezTo>
                  <a:pt x="24096" y="89765"/>
                  <a:pt x="24108" y="89764"/>
                  <a:pt x="24121" y="89764"/>
                </a:cubicBezTo>
                <a:cubicBezTo>
                  <a:pt x="24468" y="89764"/>
                  <a:pt x="25149" y="90146"/>
                  <a:pt x="25490" y="90146"/>
                </a:cubicBezTo>
                <a:cubicBezTo>
                  <a:pt x="25526" y="90146"/>
                  <a:pt x="25558" y="90142"/>
                  <a:pt x="25585" y="90133"/>
                </a:cubicBezTo>
                <a:cubicBezTo>
                  <a:pt x="25852" y="90066"/>
                  <a:pt x="27053" y="89833"/>
                  <a:pt x="27487" y="89633"/>
                </a:cubicBezTo>
                <a:cubicBezTo>
                  <a:pt x="27954" y="89432"/>
                  <a:pt x="28821" y="87931"/>
                  <a:pt x="29154" y="87598"/>
                </a:cubicBezTo>
                <a:cubicBezTo>
                  <a:pt x="29488" y="87264"/>
                  <a:pt x="29888" y="85930"/>
                  <a:pt x="30122" y="85596"/>
                </a:cubicBezTo>
                <a:cubicBezTo>
                  <a:pt x="30355" y="85263"/>
                  <a:pt x="31156" y="85163"/>
                  <a:pt x="31589" y="85096"/>
                </a:cubicBezTo>
                <a:cubicBezTo>
                  <a:pt x="31990" y="84996"/>
                  <a:pt x="33791" y="84229"/>
                  <a:pt x="33958" y="84095"/>
                </a:cubicBezTo>
                <a:cubicBezTo>
                  <a:pt x="34110" y="83974"/>
                  <a:pt x="35975" y="83548"/>
                  <a:pt x="36535" y="83548"/>
                </a:cubicBezTo>
                <a:cubicBezTo>
                  <a:pt x="36590" y="83548"/>
                  <a:pt x="36633" y="83553"/>
                  <a:pt x="36660" y="83562"/>
                </a:cubicBezTo>
                <a:cubicBezTo>
                  <a:pt x="36910" y="83624"/>
                  <a:pt x="37426" y="84304"/>
                  <a:pt x="37626" y="84304"/>
                </a:cubicBezTo>
                <a:cubicBezTo>
                  <a:pt x="37639" y="84304"/>
                  <a:pt x="37650" y="84302"/>
                  <a:pt x="37660" y="84295"/>
                </a:cubicBezTo>
                <a:cubicBezTo>
                  <a:pt x="37827" y="84229"/>
                  <a:pt x="38928" y="83795"/>
                  <a:pt x="39295" y="83662"/>
                </a:cubicBezTo>
                <a:cubicBezTo>
                  <a:pt x="39345" y="83642"/>
                  <a:pt x="39399" y="83634"/>
                  <a:pt x="39455" y="83634"/>
                </a:cubicBezTo>
                <a:cubicBezTo>
                  <a:pt x="39890" y="83634"/>
                  <a:pt x="40482" y="84140"/>
                  <a:pt x="40629" y="84229"/>
                </a:cubicBezTo>
                <a:cubicBezTo>
                  <a:pt x="40829" y="84295"/>
                  <a:pt x="42164" y="85396"/>
                  <a:pt x="42164" y="85396"/>
                </a:cubicBezTo>
                <a:cubicBezTo>
                  <a:pt x="42164" y="85396"/>
                  <a:pt x="43354" y="85732"/>
                  <a:pt x="43574" y="85732"/>
                </a:cubicBezTo>
                <a:cubicBezTo>
                  <a:pt x="43584" y="85732"/>
                  <a:pt x="43592" y="85731"/>
                  <a:pt x="43598" y="85730"/>
                </a:cubicBezTo>
                <a:cubicBezTo>
                  <a:pt x="43731" y="85663"/>
                  <a:pt x="45533" y="85430"/>
                  <a:pt x="45900" y="85329"/>
                </a:cubicBezTo>
                <a:cubicBezTo>
                  <a:pt x="46267" y="85263"/>
                  <a:pt x="46500" y="84629"/>
                  <a:pt x="47000" y="84295"/>
                </a:cubicBezTo>
                <a:cubicBezTo>
                  <a:pt x="47501" y="83928"/>
                  <a:pt x="47934" y="83328"/>
                  <a:pt x="48168" y="82994"/>
                </a:cubicBezTo>
                <a:cubicBezTo>
                  <a:pt x="48435" y="82661"/>
                  <a:pt x="48768" y="82060"/>
                  <a:pt x="49169" y="81927"/>
                </a:cubicBezTo>
                <a:cubicBezTo>
                  <a:pt x="49602" y="81794"/>
                  <a:pt x="51037" y="81527"/>
                  <a:pt x="51337" y="81427"/>
                </a:cubicBezTo>
                <a:cubicBezTo>
                  <a:pt x="51637" y="81327"/>
                  <a:pt x="52438" y="81260"/>
                  <a:pt x="52938" y="81260"/>
                </a:cubicBezTo>
                <a:cubicBezTo>
                  <a:pt x="53438" y="81260"/>
                  <a:pt x="54172" y="80960"/>
                  <a:pt x="54606" y="80760"/>
                </a:cubicBezTo>
                <a:cubicBezTo>
                  <a:pt x="55006" y="80559"/>
                  <a:pt x="55306" y="80326"/>
                  <a:pt x="55507" y="80259"/>
                </a:cubicBezTo>
                <a:cubicBezTo>
                  <a:pt x="55529" y="80253"/>
                  <a:pt x="55557" y="80250"/>
                  <a:pt x="55591" y="80250"/>
                </a:cubicBezTo>
                <a:cubicBezTo>
                  <a:pt x="55813" y="80250"/>
                  <a:pt x="56268" y="80364"/>
                  <a:pt x="56698" y="80364"/>
                </a:cubicBezTo>
                <a:cubicBezTo>
                  <a:pt x="56906" y="80364"/>
                  <a:pt x="57107" y="80338"/>
                  <a:pt x="57274" y="80259"/>
                </a:cubicBezTo>
                <a:cubicBezTo>
                  <a:pt x="57808" y="80026"/>
                  <a:pt x="61111" y="79225"/>
                  <a:pt x="61111" y="79225"/>
                </a:cubicBezTo>
                <a:lnTo>
                  <a:pt x="61111" y="1570"/>
                </a:lnTo>
                <a:cubicBezTo>
                  <a:pt x="61111" y="1570"/>
                  <a:pt x="58842" y="335"/>
                  <a:pt x="58542" y="68"/>
                </a:cubicBezTo>
                <a:cubicBezTo>
                  <a:pt x="58487" y="20"/>
                  <a:pt x="58407" y="0"/>
                  <a:pt x="58313" y="0"/>
                </a:cubicBezTo>
                <a:close/>
              </a:path>
            </a:pathLst>
          </a:custGeom>
          <a:solidFill>
            <a:srgbClr val="FFFFFF"/>
          </a:solidFill>
          <a:ln>
            <a:noFill/>
          </a:ln>
          <a:effectLst>
            <a:outerShdw blurRad="57150" rotWithShape="0" algn="bl" dir="5400000" dist="19050">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63"/>
          <p:cNvSpPr txBox="1"/>
          <p:nvPr>
            <p:ph idx="1" type="subTitle"/>
          </p:nvPr>
        </p:nvSpPr>
        <p:spPr>
          <a:xfrm>
            <a:off x="5246600" y="2468325"/>
            <a:ext cx="2831400" cy="12621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Mercury is the closest planet to the Sun and the smallest one in the Solar System. This planet's name has nothing to do with the liquid metal, since Mercury was named after the Roman messenger god</a:t>
            </a:r>
            <a:endParaRPr/>
          </a:p>
        </p:txBody>
      </p:sp>
      <p:sp>
        <p:nvSpPr>
          <p:cNvPr id="3620" name="Google Shape;3620;p63"/>
          <p:cNvSpPr txBox="1"/>
          <p:nvPr>
            <p:ph type="title"/>
          </p:nvPr>
        </p:nvSpPr>
        <p:spPr>
          <a:xfrm>
            <a:off x="5246629" y="1465575"/>
            <a:ext cx="2831400" cy="9327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30%</a:t>
            </a:r>
            <a:endParaRPr/>
          </a:p>
        </p:txBody>
      </p:sp>
      <p:sp>
        <p:nvSpPr>
          <p:cNvPr id="3621" name="Google Shape;3621;p63"/>
          <p:cNvSpPr/>
          <p:nvPr/>
        </p:nvSpPr>
        <p:spPr>
          <a:xfrm rot="899975">
            <a:off x="3390706" y="1195119"/>
            <a:ext cx="961164" cy="432051"/>
          </a:xfrm>
          <a:custGeom>
            <a:rect b="b" l="l" r="r" t="t"/>
            <a:pathLst>
              <a:path extrusionOk="0" h="14845" w="33025">
                <a:moveTo>
                  <a:pt x="28621" y="0"/>
                </a:moveTo>
                <a:lnTo>
                  <a:pt x="68" y="4437"/>
                </a:lnTo>
                <a:cubicBezTo>
                  <a:pt x="34" y="4570"/>
                  <a:pt x="1" y="4670"/>
                  <a:pt x="34" y="4804"/>
                </a:cubicBezTo>
                <a:cubicBezTo>
                  <a:pt x="101" y="5070"/>
                  <a:pt x="401" y="5137"/>
                  <a:pt x="568" y="5171"/>
                </a:cubicBezTo>
                <a:cubicBezTo>
                  <a:pt x="902" y="5271"/>
                  <a:pt x="1235" y="5271"/>
                  <a:pt x="1535" y="5437"/>
                </a:cubicBezTo>
                <a:cubicBezTo>
                  <a:pt x="1869" y="5604"/>
                  <a:pt x="1869" y="5738"/>
                  <a:pt x="1869" y="6071"/>
                </a:cubicBezTo>
                <a:cubicBezTo>
                  <a:pt x="1869" y="6238"/>
                  <a:pt x="1769" y="6405"/>
                  <a:pt x="1769" y="6572"/>
                </a:cubicBezTo>
                <a:cubicBezTo>
                  <a:pt x="1736" y="6638"/>
                  <a:pt x="1769" y="6738"/>
                  <a:pt x="1869" y="6772"/>
                </a:cubicBezTo>
                <a:cubicBezTo>
                  <a:pt x="2036" y="6772"/>
                  <a:pt x="2169" y="6838"/>
                  <a:pt x="2269" y="6972"/>
                </a:cubicBezTo>
                <a:cubicBezTo>
                  <a:pt x="2269" y="7172"/>
                  <a:pt x="2203" y="7305"/>
                  <a:pt x="2036" y="7439"/>
                </a:cubicBezTo>
                <a:cubicBezTo>
                  <a:pt x="1869" y="7506"/>
                  <a:pt x="1836" y="7606"/>
                  <a:pt x="1902" y="7739"/>
                </a:cubicBezTo>
                <a:cubicBezTo>
                  <a:pt x="2002" y="7772"/>
                  <a:pt x="2036" y="7806"/>
                  <a:pt x="2069" y="7906"/>
                </a:cubicBezTo>
                <a:cubicBezTo>
                  <a:pt x="2102" y="7973"/>
                  <a:pt x="2169" y="8006"/>
                  <a:pt x="2102" y="8139"/>
                </a:cubicBezTo>
                <a:cubicBezTo>
                  <a:pt x="2102" y="8473"/>
                  <a:pt x="2569" y="8339"/>
                  <a:pt x="2670" y="8640"/>
                </a:cubicBezTo>
                <a:cubicBezTo>
                  <a:pt x="2703" y="8806"/>
                  <a:pt x="2503" y="8973"/>
                  <a:pt x="2503" y="9173"/>
                </a:cubicBezTo>
                <a:cubicBezTo>
                  <a:pt x="2536" y="9273"/>
                  <a:pt x="2536" y="9340"/>
                  <a:pt x="2536" y="9440"/>
                </a:cubicBezTo>
                <a:cubicBezTo>
                  <a:pt x="2436" y="9574"/>
                  <a:pt x="2369" y="9640"/>
                  <a:pt x="2236" y="9774"/>
                </a:cubicBezTo>
                <a:cubicBezTo>
                  <a:pt x="2102" y="9907"/>
                  <a:pt x="2036" y="9974"/>
                  <a:pt x="2002" y="10141"/>
                </a:cubicBezTo>
                <a:cubicBezTo>
                  <a:pt x="1936" y="10308"/>
                  <a:pt x="2002" y="10441"/>
                  <a:pt x="1836" y="10608"/>
                </a:cubicBezTo>
                <a:cubicBezTo>
                  <a:pt x="1702" y="10741"/>
                  <a:pt x="1502" y="10775"/>
                  <a:pt x="1369" y="10941"/>
                </a:cubicBezTo>
                <a:cubicBezTo>
                  <a:pt x="1269" y="11075"/>
                  <a:pt x="1168" y="11242"/>
                  <a:pt x="1068" y="11408"/>
                </a:cubicBezTo>
                <a:cubicBezTo>
                  <a:pt x="935" y="11575"/>
                  <a:pt x="1035" y="11775"/>
                  <a:pt x="1202" y="11842"/>
                </a:cubicBezTo>
                <a:cubicBezTo>
                  <a:pt x="1335" y="11942"/>
                  <a:pt x="1502" y="11942"/>
                  <a:pt x="1569" y="12075"/>
                </a:cubicBezTo>
                <a:cubicBezTo>
                  <a:pt x="1669" y="12142"/>
                  <a:pt x="1669" y="12276"/>
                  <a:pt x="1669" y="12409"/>
                </a:cubicBezTo>
                <a:cubicBezTo>
                  <a:pt x="1669" y="12442"/>
                  <a:pt x="1602" y="12609"/>
                  <a:pt x="1602" y="12643"/>
                </a:cubicBezTo>
                <a:cubicBezTo>
                  <a:pt x="1669" y="12776"/>
                  <a:pt x="2036" y="12843"/>
                  <a:pt x="2169" y="12909"/>
                </a:cubicBezTo>
                <a:cubicBezTo>
                  <a:pt x="2369" y="13009"/>
                  <a:pt x="2770" y="13110"/>
                  <a:pt x="2536" y="13410"/>
                </a:cubicBezTo>
                <a:cubicBezTo>
                  <a:pt x="2670" y="13610"/>
                  <a:pt x="2836" y="13777"/>
                  <a:pt x="2603" y="13977"/>
                </a:cubicBezTo>
                <a:cubicBezTo>
                  <a:pt x="2670" y="14077"/>
                  <a:pt x="2736" y="14110"/>
                  <a:pt x="2836" y="14144"/>
                </a:cubicBezTo>
                <a:cubicBezTo>
                  <a:pt x="2903" y="14244"/>
                  <a:pt x="2903" y="14310"/>
                  <a:pt x="2870" y="14444"/>
                </a:cubicBezTo>
                <a:cubicBezTo>
                  <a:pt x="2836" y="14577"/>
                  <a:pt x="2836" y="14677"/>
                  <a:pt x="2870" y="14777"/>
                </a:cubicBezTo>
                <a:lnTo>
                  <a:pt x="2870" y="14844"/>
                </a:lnTo>
                <a:lnTo>
                  <a:pt x="32091" y="10308"/>
                </a:lnTo>
                <a:lnTo>
                  <a:pt x="31590" y="9941"/>
                </a:lnTo>
                <a:cubicBezTo>
                  <a:pt x="31390" y="9740"/>
                  <a:pt x="31257" y="9640"/>
                  <a:pt x="31223" y="9340"/>
                </a:cubicBezTo>
                <a:cubicBezTo>
                  <a:pt x="31190" y="9240"/>
                  <a:pt x="31223" y="8907"/>
                  <a:pt x="31123" y="8773"/>
                </a:cubicBezTo>
                <a:cubicBezTo>
                  <a:pt x="31056" y="8673"/>
                  <a:pt x="30890" y="8740"/>
                  <a:pt x="30790" y="8673"/>
                </a:cubicBezTo>
                <a:cubicBezTo>
                  <a:pt x="30790" y="8506"/>
                  <a:pt x="31023" y="8306"/>
                  <a:pt x="31090" y="8139"/>
                </a:cubicBezTo>
                <a:cubicBezTo>
                  <a:pt x="31223" y="7806"/>
                  <a:pt x="31223" y="7506"/>
                  <a:pt x="31423" y="7239"/>
                </a:cubicBezTo>
                <a:cubicBezTo>
                  <a:pt x="31757" y="6805"/>
                  <a:pt x="32324" y="6572"/>
                  <a:pt x="32691" y="6105"/>
                </a:cubicBezTo>
                <a:cubicBezTo>
                  <a:pt x="33025" y="5604"/>
                  <a:pt x="32224" y="5604"/>
                  <a:pt x="31924" y="5571"/>
                </a:cubicBezTo>
                <a:cubicBezTo>
                  <a:pt x="31624" y="5504"/>
                  <a:pt x="31023" y="5471"/>
                  <a:pt x="30823" y="5137"/>
                </a:cubicBezTo>
                <a:cubicBezTo>
                  <a:pt x="30790" y="5070"/>
                  <a:pt x="30823" y="4937"/>
                  <a:pt x="30790" y="4804"/>
                </a:cubicBezTo>
                <a:cubicBezTo>
                  <a:pt x="30790" y="4770"/>
                  <a:pt x="30723" y="4670"/>
                  <a:pt x="30723" y="4637"/>
                </a:cubicBezTo>
                <a:cubicBezTo>
                  <a:pt x="30723" y="4570"/>
                  <a:pt x="30756" y="4503"/>
                  <a:pt x="30756" y="4437"/>
                </a:cubicBezTo>
                <a:cubicBezTo>
                  <a:pt x="30790" y="4237"/>
                  <a:pt x="30656" y="4103"/>
                  <a:pt x="30456" y="4070"/>
                </a:cubicBezTo>
                <a:cubicBezTo>
                  <a:pt x="30523" y="3903"/>
                  <a:pt x="30723" y="3803"/>
                  <a:pt x="30790" y="3636"/>
                </a:cubicBezTo>
                <a:cubicBezTo>
                  <a:pt x="30856" y="3503"/>
                  <a:pt x="30856" y="3503"/>
                  <a:pt x="30856" y="3403"/>
                </a:cubicBezTo>
                <a:cubicBezTo>
                  <a:pt x="30856" y="3303"/>
                  <a:pt x="30856" y="3269"/>
                  <a:pt x="30890" y="3136"/>
                </a:cubicBezTo>
                <a:cubicBezTo>
                  <a:pt x="30890" y="3069"/>
                  <a:pt x="30890" y="3002"/>
                  <a:pt x="30923" y="2936"/>
                </a:cubicBezTo>
                <a:cubicBezTo>
                  <a:pt x="30923" y="2836"/>
                  <a:pt x="30890" y="2769"/>
                  <a:pt x="30856" y="2669"/>
                </a:cubicBezTo>
                <a:cubicBezTo>
                  <a:pt x="30790" y="2502"/>
                  <a:pt x="30923" y="2402"/>
                  <a:pt x="30890" y="2268"/>
                </a:cubicBezTo>
                <a:cubicBezTo>
                  <a:pt x="30856" y="2068"/>
                  <a:pt x="30756" y="2102"/>
                  <a:pt x="30956" y="1968"/>
                </a:cubicBezTo>
                <a:cubicBezTo>
                  <a:pt x="31123" y="1835"/>
                  <a:pt x="31357" y="1768"/>
                  <a:pt x="31457" y="1601"/>
                </a:cubicBezTo>
                <a:cubicBezTo>
                  <a:pt x="31523" y="1501"/>
                  <a:pt x="31690" y="1334"/>
                  <a:pt x="31624" y="1234"/>
                </a:cubicBezTo>
                <a:cubicBezTo>
                  <a:pt x="31608" y="1159"/>
                  <a:pt x="31531" y="1138"/>
                  <a:pt x="31439" y="1138"/>
                </a:cubicBezTo>
                <a:cubicBezTo>
                  <a:pt x="31328" y="1138"/>
                  <a:pt x="31196" y="1168"/>
                  <a:pt x="31123" y="1168"/>
                </a:cubicBezTo>
                <a:cubicBezTo>
                  <a:pt x="30956" y="1168"/>
                  <a:pt x="30890" y="1134"/>
                  <a:pt x="30790" y="1068"/>
                </a:cubicBezTo>
                <a:cubicBezTo>
                  <a:pt x="30690" y="968"/>
                  <a:pt x="30623" y="901"/>
                  <a:pt x="30523" y="834"/>
                </a:cubicBezTo>
                <a:cubicBezTo>
                  <a:pt x="30289" y="767"/>
                  <a:pt x="30122" y="734"/>
                  <a:pt x="29956" y="634"/>
                </a:cubicBezTo>
                <a:cubicBezTo>
                  <a:pt x="29856" y="567"/>
                  <a:pt x="29722" y="434"/>
                  <a:pt x="29555" y="334"/>
                </a:cubicBezTo>
                <a:cubicBezTo>
                  <a:pt x="29389" y="267"/>
                  <a:pt x="29222" y="234"/>
                  <a:pt x="29055" y="134"/>
                </a:cubicBezTo>
                <a:cubicBezTo>
                  <a:pt x="28922" y="67"/>
                  <a:pt x="28755" y="67"/>
                  <a:pt x="28621" y="0"/>
                </a:cubicBezTo>
                <a:close/>
              </a:path>
            </a:pathLst>
          </a:custGeom>
          <a:solidFill>
            <a:srgbClr val="921C00">
              <a:alpha val="401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63"/>
          <p:cNvSpPr/>
          <p:nvPr/>
        </p:nvSpPr>
        <p:spPr>
          <a:xfrm rot="8999960">
            <a:off x="505485" y="2932968"/>
            <a:ext cx="961173" cy="432055"/>
          </a:xfrm>
          <a:custGeom>
            <a:rect b="b" l="l" r="r" t="t"/>
            <a:pathLst>
              <a:path extrusionOk="0" h="14845" w="33025">
                <a:moveTo>
                  <a:pt x="28621" y="0"/>
                </a:moveTo>
                <a:lnTo>
                  <a:pt x="68" y="4437"/>
                </a:lnTo>
                <a:cubicBezTo>
                  <a:pt x="34" y="4570"/>
                  <a:pt x="1" y="4670"/>
                  <a:pt x="34" y="4804"/>
                </a:cubicBezTo>
                <a:cubicBezTo>
                  <a:pt x="101" y="5070"/>
                  <a:pt x="401" y="5137"/>
                  <a:pt x="568" y="5171"/>
                </a:cubicBezTo>
                <a:cubicBezTo>
                  <a:pt x="902" y="5271"/>
                  <a:pt x="1235" y="5271"/>
                  <a:pt x="1535" y="5437"/>
                </a:cubicBezTo>
                <a:cubicBezTo>
                  <a:pt x="1869" y="5604"/>
                  <a:pt x="1869" y="5738"/>
                  <a:pt x="1869" y="6071"/>
                </a:cubicBezTo>
                <a:cubicBezTo>
                  <a:pt x="1869" y="6238"/>
                  <a:pt x="1769" y="6405"/>
                  <a:pt x="1769" y="6572"/>
                </a:cubicBezTo>
                <a:cubicBezTo>
                  <a:pt x="1736" y="6638"/>
                  <a:pt x="1769" y="6738"/>
                  <a:pt x="1869" y="6772"/>
                </a:cubicBezTo>
                <a:cubicBezTo>
                  <a:pt x="2036" y="6772"/>
                  <a:pt x="2169" y="6838"/>
                  <a:pt x="2269" y="6972"/>
                </a:cubicBezTo>
                <a:cubicBezTo>
                  <a:pt x="2269" y="7172"/>
                  <a:pt x="2203" y="7305"/>
                  <a:pt x="2036" y="7439"/>
                </a:cubicBezTo>
                <a:cubicBezTo>
                  <a:pt x="1869" y="7506"/>
                  <a:pt x="1836" y="7606"/>
                  <a:pt x="1902" y="7739"/>
                </a:cubicBezTo>
                <a:cubicBezTo>
                  <a:pt x="2002" y="7772"/>
                  <a:pt x="2036" y="7806"/>
                  <a:pt x="2069" y="7906"/>
                </a:cubicBezTo>
                <a:cubicBezTo>
                  <a:pt x="2102" y="7973"/>
                  <a:pt x="2169" y="8006"/>
                  <a:pt x="2102" y="8139"/>
                </a:cubicBezTo>
                <a:cubicBezTo>
                  <a:pt x="2102" y="8473"/>
                  <a:pt x="2569" y="8339"/>
                  <a:pt x="2670" y="8640"/>
                </a:cubicBezTo>
                <a:cubicBezTo>
                  <a:pt x="2703" y="8806"/>
                  <a:pt x="2503" y="8973"/>
                  <a:pt x="2503" y="9173"/>
                </a:cubicBezTo>
                <a:cubicBezTo>
                  <a:pt x="2536" y="9273"/>
                  <a:pt x="2536" y="9340"/>
                  <a:pt x="2536" y="9440"/>
                </a:cubicBezTo>
                <a:cubicBezTo>
                  <a:pt x="2436" y="9574"/>
                  <a:pt x="2369" y="9640"/>
                  <a:pt x="2236" y="9774"/>
                </a:cubicBezTo>
                <a:cubicBezTo>
                  <a:pt x="2102" y="9907"/>
                  <a:pt x="2036" y="9974"/>
                  <a:pt x="2002" y="10141"/>
                </a:cubicBezTo>
                <a:cubicBezTo>
                  <a:pt x="1936" y="10308"/>
                  <a:pt x="2002" y="10441"/>
                  <a:pt x="1836" y="10608"/>
                </a:cubicBezTo>
                <a:cubicBezTo>
                  <a:pt x="1702" y="10741"/>
                  <a:pt x="1502" y="10775"/>
                  <a:pt x="1369" y="10941"/>
                </a:cubicBezTo>
                <a:cubicBezTo>
                  <a:pt x="1269" y="11075"/>
                  <a:pt x="1168" y="11242"/>
                  <a:pt x="1068" y="11408"/>
                </a:cubicBezTo>
                <a:cubicBezTo>
                  <a:pt x="935" y="11575"/>
                  <a:pt x="1035" y="11775"/>
                  <a:pt x="1202" y="11842"/>
                </a:cubicBezTo>
                <a:cubicBezTo>
                  <a:pt x="1335" y="11942"/>
                  <a:pt x="1502" y="11942"/>
                  <a:pt x="1569" y="12075"/>
                </a:cubicBezTo>
                <a:cubicBezTo>
                  <a:pt x="1669" y="12142"/>
                  <a:pt x="1669" y="12276"/>
                  <a:pt x="1669" y="12409"/>
                </a:cubicBezTo>
                <a:cubicBezTo>
                  <a:pt x="1669" y="12442"/>
                  <a:pt x="1602" y="12609"/>
                  <a:pt x="1602" y="12643"/>
                </a:cubicBezTo>
                <a:cubicBezTo>
                  <a:pt x="1669" y="12776"/>
                  <a:pt x="2036" y="12843"/>
                  <a:pt x="2169" y="12909"/>
                </a:cubicBezTo>
                <a:cubicBezTo>
                  <a:pt x="2369" y="13009"/>
                  <a:pt x="2770" y="13110"/>
                  <a:pt x="2536" y="13410"/>
                </a:cubicBezTo>
                <a:cubicBezTo>
                  <a:pt x="2670" y="13610"/>
                  <a:pt x="2836" y="13777"/>
                  <a:pt x="2603" y="13977"/>
                </a:cubicBezTo>
                <a:cubicBezTo>
                  <a:pt x="2670" y="14077"/>
                  <a:pt x="2736" y="14110"/>
                  <a:pt x="2836" y="14144"/>
                </a:cubicBezTo>
                <a:cubicBezTo>
                  <a:pt x="2903" y="14244"/>
                  <a:pt x="2903" y="14310"/>
                  <a:pt x="2870" y="14444"/>
                </a:cubicBezTo>
                <a:cubicBezTo>
                  <a:pt x="2836" y="14577"/>
                  <a:pt x="2836" y="14677"/>
                  <a:pt x="2870" y="14777"/>
                </a:cubicBezTo>
                <a:lnTo>
                  <a:pt x="2870" y="14844"/>
                </a:lnTo>
                <a:lnTo>
                  <a:pt x="32091" y="10308"/>
                </a:lnTo>
                <a:lnTo>
                  <a:pt x="31590" y="9941"/>
                </a:lnTo>
                <a:cubicBezTo>
                  <a:pt x="31390" y="9740"/>
                  <a:pt x="31257" y="9640"/>
                  <a:pt x="31223" y="9340"/>
                </a:cubicBezTo>
                <a:cubicBezTo>
                  <a:pt x="31190" y="9240"/>
                  <a:pt x="31223" y="8907"/>
                  <a:pt x="31123" y="8773"/>
                </a:cubicBezTo>
                <a:cubicBezTo>
                  <a:pt x="31056" y="8673"/>
                  <a:pt x="30890" y="8740"/>
                  <a:pt x="30790" y="8673"/>
                </a:cubicBezTo>
                <a:cubicBezTo>
                  <a:pt x="30790" y="8506"/>
                  <a:pt x="31023" y="8306"/>
                  <a:pt x="31090" y="8139"/>
                </a:cubicBezTo>
                <a:cubicBezTo>
                  <a:pt x="31223" y="7806"/>
                  <a:pt x="31223" y="7506"/>
                  <a:pt x="31423" y="7239"/>
                </a:cubicBezTo>
                <a:cubicBezTo>
                  <a:pt x="31757" y="6805"/>
                  <a:pt x="32324" y="6572"/>
                  <a:pt x="32691" y="6105"/>
                </a:cubicBezTo>
                <a:cubicBezTo>
                  <a:pt x="33025" y="5604"/>
                  <a:pt x="32224" y="5604"/>
                  <a:pt x="31924" y="5571"/>
                </a:cubicBezTo>
                <a:cubicBezTo>
                  <a:pt x="31624" y="5504"/>
                  <a:pt x="31023" y="5471"/>
                  <a:pt x="30823" y="5137"/>
                </a:cubicBezTo>
                <a:cubicBezTo>
                  <a:pt x="30790" y="5070"/>
                  <a:pt x="30823" y="4937"/>
                  <a:pt x="30790" y="4804"/>
                </a:cubicBezTo>
                <a:cubicBezTo>
                  <a:pt x="30790" y="4770"/>
                  <a:pt x="30723" y="4670"/>
                  <a:pt x="30723" y="4637"/>
                </a:cubicBezTo>
                <a:cubicBezTo>
                  <a:pt x="30723" y="4570"/>
                  <a:pt x="30756" y="4503"/>
                  <a:pt x="30756" y="4437"/>
                </a:cubicBezTo>
                <a:cubicBezTo>
                  <a:pt x="30790" y="4237"/>
                  <a:pt x="30656" y="4103"/>
                  <a:pt x="30456" y="4070"/>
                </a:cubicBezTo>
                <a:cubicBezTo>
                  <a:pt x="30523" y="3903"/>
                  <a:pt x="30723" y="3803"/>
                  <a:pt x="30790" y="3636"/>
                </a:cubicBezTo>
                <a:cubicBezTo>
                  <a:pt x="30856" y="3503"/>
                  <a:pt x="30856" y="3503"/>
                  <a:pt x="30856" y="3403"/>
                </a:cubicBezTo>
                <a:cubicBezTo>
                  <a:pt x="30856" y="3303"/>
                  <a:pt x="30856" y="3269"/>
                  <a:pt x="30890" y="3136"/>
                </a:cubicBezTo>
                <a:cubicBezTo>
                  <a:pt x="30890" y="3069"/>
                  <a:pt x="30890" y="3002"/>
                  <a:pt x="30923" y="2936"/>
                </a:cubicBezTo>
                <a:cubicBezTo>
                  <a:pt x="30923" y="2836"/>
                  <a:pt x="30890" y="2769"/>
                  <a:pt x="30856" y="2669"/>
                </a:cubicBezTo>
                <a:cubicBezTo>
                  <a:pt x="30790" y="2502"/>
                  <a:pt x="30923" y="2402"/>
                  <a:pt x="30890" y="2268"/>
                </a:cubicBezTo>
                <a:cubicBezTo>
                  <a:pt x="30856" y="2068"/>
                  <a:pt x="30756" y="2102"/>
                  <a:pt x="30956" y="1968"/>
                </a:cubicBezTo>
                <a:cubicBezTo>
                  <a:pt x="31123" y="1835"/>
                  <a:pt x="31357" y="1768"/>
                  <a:pt x="31457" y="1601"/>
                </a:cubicBezTo>
                <a:cubicBezTo>
                  <a:pt x="31523" y="1501"/>
                  <a:pt x="31690" y="1334"/>
                  <a:pt x="31624" y="1234"/>
                </a:cubicBezTo>
                <a:cubicBezTo>
                  <a:pt x="31608" y="1159"/>
                  <a:pt x="31531" y="1138"/>
                  <a:pt x="31439" y="1138"/>
                </a:cubicBezTo>
                <a:cubicBezTo>
                  <a:pt x="31328" y="1138"/>
                  <a:pt x="31196" y="1168"/>
                  <a:pt x="31123" y="1168"/>
                </a:cubicBezTo>
                <a:cubicBezTo>
                  <a:pt x="30956" y="1168"/>
                  <a:pt x="30890" y="1134"/>
                  <a:pt x="30790" y="1068"/>
                </a:cubicBezTo>
                <a:cubicBezTo>
                  <a:pt x="30690" y="968"/>
                  <a:pt x="30623" y="901"/>
                  <a:pt x="30523" y="834"/>
                </a:cubicBezTo>
                <a:cubicBezTo>
                  <a:pt x="30289" y="767"/>
                  <a:pt x="30122" y="734"/>
                  <a:pt x="29956" y="634"/>
                </a:cubicBezTo>
                <a:cubicBezTo>
                  <a:pt x="29856" y="567"/>
                  <a:pt x="29722" y="434"/>
                  <a:pt x="29555" y="334"/>
                </a:cubicBezTo>
                <a:cubicBezTo>
                  <a:pt x="29389" y="267"/>
                  <a:pt x="29222" y="234"/>
                  <a:pt x="29055" y="134"/>
                </a:cubicBezTo>
                <a:cubicBezTo>
                  <a:pt x="28922" y="67"/>
                  <a:pt x="28755" y="67"/>
                  <a:pt x="28621" y="0"/>
                </a:cubicBezTo>
                <a:close/>
              </a:path>
            </a:pathLst>
          </a:custGeom>
          <a:solidFill>
            <a:srgbClr val="921C00">
              <a:alpha val="401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63"/>
          <p:cNvSpPr/>
          <p:nvPr/>
        </p:nvSpPr>
        <p:spPr>
          <a:xfrm rot="4500025">
            <a:off x="7808428" y="1440443"/>
            <a:ext cx="961164" cy="432051"/>
          </a:xfrm>
          <a:custGeom>
            <a:rect b="b" l="l" r="r" t="t"/>
            <a:pathLst>
              <a:path extrusionOk="0" h="14845" w="33025">
                <a:moveTo>
                  <a:pt x="28621" y="0"/>
                </a:moveTo>
                <a:lnTo>
                  <a:pt x="68" y="4437"/>
                </a:lnTo>
                <a:cubicBezTo>
                  <a:pt x="34" y="4570"/>
                  <a:pt x="1" y="4670"/>
                  <a:pt x="34" y="4804"/>
                </a:cubicBezTo>
                <a:cubicBezTo>
                  <a:pt x="101" y="5070"/>
                  <a:pt x="401" y="5137"/>
                  <a:pt x="568" y="5171"/>
                </a:cubicBezTo>
                <a:cubicBezTo>
                  <a:pt x="902" y="5271"/>
                  <a:pt x="1235" y="5271"/>
                  <a:pt x="1535" y="5437"/>
                </a:cubicBezTo>
                <a:cubicBezTo>
                  <a:pt x="1869" y="5604"/>
                  <a:pt x="1869" y="5738"/>
                  <a:pt x="1869" y="6071"/>
                </a:cubicBezTo>
                <a:cubicBezTo>
                  <a:pt x="1869" y="6238"/>
                  <a:pt x="1769" y="6405"/>
                  <a:pt x="1769" y="6572"/>
                </a:cubicBezTo>
                <a:cubicBezTo>
                  <a:pt x="1736" y="6638"/>
                  <a:pt x="1769" y="6738"/>
                  <a:pt x="1869" y="6772"/>
                </a:cubicBezTo>
                <a:cubicBezTo>
                  <a:pt x="2036" y="6772"/>
                  <a:pt x="2169" y="6838"/>
                  <a:pt x="2269" y="6972"/>
                </a:cubicBezTo>
                <a:cubicBezTo>
                  <a:pt x="2269" y="7172"/>
                  <a:pt x="2203" y="7305"/>
                  <a:pt x="2036" y="7439"/>
                </a:cubicBezTo>
                <a:cubicBezTo>
                  <a:pt x="1869" y="7506"/>
                  <a:pt x="1836" y="7606"/>
                  <a:pt x="1902" y="7739"/>
                </a:cubicBezTo>
                <a:cubicBezTo>
                  <a:pt x="2002" y="7772"/>
                  <a:pt x="2036" y="7806"/>
                  <a:pt x="2069" y="7906"/>
                </a:cubicBezTo>
                <a:cubicBezTo>
                  <a:pt x="2102" y="7973"/>
                  <a:pt x="2169" y="8006"/>
                  <a:pt x="2102" y="8139"/>
                </a:cubicBezTo>
                <a:cubicBezTo>
                  <a:pt x="2102" y="8473"/>
                  <a:pt x="2569" y="8339"/>
                  <a:pt x="2670" y="8640"/>
                </a:cubicBezTo>
                <a:cubicBezTo>
                  <a:pt x="2703" y="8806"/>
                  <a:pt x="2503" y="8973"/>
                  <a:pt x="2503" y="9173"/>
                </a:cubicBezTo>
                <a:cubicBezTo>
                  <a:pt x="2536" y="9273"/>
                  <a:pt x="2536" y="9340"/>
                  <a:pt x="2536" y="9440"/>
                </a:cubicBezTo>
                <a:cubicBezTo>
                  <a:pt x="2436" y="9574"/>
                  <a:pt x="2369" y="9640"/>
                  <a:pt x="2236" y="9774"/>
                </a:cubicBezTo>
                <a:cubicBezTo>
                  <a:pt x="2102" y="9907"/>
                  <a:pt x="2036" y="9974"/>
                  <a:pt x="2002" y="10141"/>
                </a:cubicBezTo>
                <a:cubicBezTo>
                  <a:pt x="1936" y="10308"/>
                  <a:pt x="2002" y="10441"/>
                  <a:pt x="1836" y="10608"/>
                </a:cubicBezTo>
                <a:cubicBezTo>
                  <a:pt x="1702" y="10741"/>
                  <a:pt x="1502" y="10775"/>
                  <a:pt x="1369" y="10941"/>
                </a:cubicBezTo>
                <a:cubicBezTo>
                  <a:pt x="1269" y="11075"/>
                  <a:pt x="1168" y="11242"/>
                  <a:pt x="1068" y="11408"/>
                </a:cubicBezTo>
                <a:cubicBezTo>
                  <a:pt x="935" y="11575"/>
                  <a:pt x="1035" y="11775"/>
                  <a:pt x="1202" y="11842"/>
                </a:cubicBezTo>
                <a:cubicBezTo>
                  <a:pt x="1335" y="11942"/>
                  <a:pt x="1502" y="11942"/>
                  <a:pt x="1569" y="12075"/>
                </a:cubicBezTo>
                <a:cubicBezTo>
                  <a:pt x="1669" y="12142"/>
                  <a:pt x="1669" y="12276"/>
                  <a:pt x="1669" y="12409"/>
                </a:cubicBezTo>
                <a:cubicBezTo>
                  <a:pt x="1669" y="12442"/>
                  <a:pt x="1602" y="12609"/>
                  <a:pt x="1602" y="12643"/>
                </a:cubicBezTo>
                <a:cubicBezTo>
                  <a:pt x="1669" y="12776"/>
                  <a:pt x="2036" y="12843"/>
                  <a:pt x="2169" y="12909"/>
                </a:cubicBezTo>
                <a:cubicBezTo>
                  <a:pt x="2369" y="13009"/>
                  <a:pt x="2770" y="13110"/>
                  <a:pt x="2536" y="13410"/>
                </a:cubicBezTo>
                <a:cubicBezTo>
                  <a:pt x="2670" y="13610"/>
                  <a:pt x="2836" y="13777"/>
                  <a:pt x="2603" y="13977"/>
                </a:cubicBezTo>
                <a:cubicBezTo>
                  <a:pt x="2670" y="14077"/>
                  <a:pt x="2736" y="14110"/>
                  <a:pt x="2836" y="14144"/>
                </a:cubicBezTo>
                <a:cubicBezTo>
                  <a:pt x="2903" y="14244"/>
                  <a:pt x="2903" y="14310"/>
                  <a:pt x="2870" y="14444"/>
                </a:cubicBezTo>
                <a:cubicBezTo>
                  <a:pt x="2836" y="14577"/>
                  <a:pt x="2836" y="14677"/>
                  <a:pt x="2870" y="14777"/>
                </a:cubicBezTo>
                <a:lnTo>
                  <a:pt x="2870" y="14844"/>
                </a:lnTo>
                <a:lnTo>
                  <a:pt x="32091" y="10308"/>
                </a:lnTo>
                <a:lnTo>
                  <a:pt x="31590" y="9941"/>
                </a:lnTo>
                <a:cubicBezTo>
                  <a:pt x="31390" y="9740"/>
                  <a:pt x="31257" y="9640"/>
                  <a:pt x="31223" y="9340"/>
                </a:cubicBezTo>
                <a:cubicBezTo>
                  <a:pt x="31190" y="9240"/>
                  <a:pt x="31223" y="8907"/>
                  <a:pt x="31123" y="8773"/>
                </a:cubicBezTo>
                <a:cubicBezTo>
                  <a:pt x="31056" y="8673"/>
                  <a:pt x="30890" y="8740"/>
                  <a:pt x="30790" y="8673"/>
                </a:cubicBezTo>
                <a:cubicBezTo>
                  <a:pt x="30790" y="8506"/>
                  <a:pt x="31023" y="8306"/>
                  <a:pt x="31090" y="8139"/>
                </a:cubicBezTo>
                <a:cubicBezTo>
                  <a:pt x="31223" y="7806"/>
                  <a:pt x="31223" y="7506"/>
                  <a:pt x="31423" y="7239"/>
                </a:cubicBezTo>
                <a:cubicBezTo>
                  <a:pt x="31757" y="6805"/>
                  <a:pt x="32324" y="6572"/>
                  <a:pt x="32691" y="6105"/>
                </a:cubicBezTo>
                <a:cubicBezTo>
                  <a:pt x="33025" y="5604"/>
                  <a:pt x="32224" y="5604"/>
                  <a:pt x="31924" y="5571"/>
                </a:cubicBezTo>
                <a:cubicBezTo>
                  <a:pt x="31624" y="5504"/>
                  <a:pt x="31023" y="5471"/>
                  <a:pt x="30823" y="5137"/>
                </a:cubicBezTo>
                <a:cubicBezTo>
                  <a:pt x="30790" y="5070"/>
                  <a:pt x="30823" y="4937"/>
                  <a:pt x="30790" y="4804"/>
                </a:cubicBezTo>
                <a:cubicBezTo>
                  <a:pt x="30790" y="4770"/>
                  <a:pt x="30723" y="4670"/>
                  <a:pt x="30723" y="4637"/>
                </a:cubicBezTo>
                <a:cubicBezTo>
                  <a:pt x="30723" y="4570"/>
                  <a:pt x="30756" y="4503"/>
                  <a:pt x="30756" y="4437"/>
                </a:cubicBezTo>
                <a:cubicBezTo>
                  <a:pt x="30790" y="4237"/>
                  <a:pt x="30656" y="4103"/>
                  <a:pt x="30456" y="4070"/>
                </a:cubicBezTo>
                <a:cubicBezTo>
                  <a:pt x="30523" y="3903"/>
                  <a:pt x="30723" y="3803"/>
                  <a:pt x="30790" y="3636"/>
                </a:cubicBezTo>
                <a:cubicBezTo>
                  <a:pt x="30856" y="3503"/>
                  <a:pt x="30856" y="3503"/>
                  <a:pt x="30856" y="3403"/>
                </a:cubicBezTo>
                <a:cubicBezTo>
                  <a:pt x="30856" y="3303"/>
                  <a:pt x="30856" y="3269"/>
                  <a:pt x="30890" y="3136"/>
                </a:cubicBezTo>
                <a:cubicBezTo>
                  <a:pt x="30890" y="3069"/>
                  <a:pt x="30890" y="3002"/>
                  <a:pt x="30923" y="2936"/>
                </a:cubicBezTo>
                <a:cubicBezTo>
                  <a:pt x="30923" y="2836"/>
                  <a:pt x="30890" y="2769"/>
                  <a:pt x="30856" y="2669"/>
                </a:cubicBezTo>
                <a:cubicBezTo>
                  <a:pt x="30790" y="2502"/>
                  <a:pt x="30923" y="2402"/>
                  <a:pt x="30890" y="2268"/>
                </a:cubicBezTo>
                <a:cubicBezTo>
                  <a:pt x="30856" y="2068"/>
                  <a:pt x="30756" y="2102"/>
                  <a:pt x="30956" y="1968"/>
                </a:cubicBezTo>
                <a:cubicBezTo>
                  <a:pt x="31123" y="1835"/>
                  <a:pt x="31357" y="1768"/>
                  <a:pt x="31457" y="1601"/>
                </a:cubicBezTo>
                <a:cubicBezTo>
                  <a:pt x="31523" y="1501"/>
                  <a:pt x="31690" y="1334"/>
                  <a:pt x="31624" y="1234"/>
                </a:cubicBezTo>
                <a:cubicBezTo>
                  <a:pt x="31608" y="1159"/>
                  <a:pt x="31531" y="1138"/>
                  <a:pt x="31439" y="1138"/>
                </a:cubicBezTo>
                <a:cubicBezTo>
                  <a:pt x="31328" y="1138"/>
                  <a:pt x="31196" y="1168"/>
                  <a:pt x="31123" y="1168"/>
                </a:cubicBezTo>
                <a:cubicBezTo>
                  <a:pt x="30956" y="1168"/>
                  <a:pt x="30890" y="1134"/>
                  <a:pt x="30790" y="1068"/>
                </a:cubicBezTo>
                <a:cubicBezTo>
                  <a:pt x="30690" y="968"/>
                  <a:pt x="30623" y="901"/>
                  <a:pt x="30523" y="834"/>
                </a:cubicBezTo>
                <a:cubicBezTo>
                  <a:pt x="30289" y="767"/>
                  <a:pt x="30122" y="734"/>
                  <a:pt x="29956" y="634"/>
                </a:cubicBezTo>
                <a:cubicBezTo>
                  <a:pt x="29856" y="567"/>
                  <a:pt x="29722" y="434"/>
                  <a:pt x="29555" y="334"/>
                </a:cubicBezTo>
                <a:cubicBezTo>
                  <a:pt x="29389" y="267"/>
                  <a:pt x="29222" y="234"/>
                  <a:pt x="29055" y="134"/>
                </a:cubicBezTo>
                <a:cubicBezTo>
                  <a:pt x="28922" y="67"/>
                  <a:pt x="28755" y="67"/>
                  <a:pt x="28621" y="0"/>
                </a:cubicBezTo>
                <a:close/>
              </a:path>
            </a:pathLst>
          </a:custGeom>
          <a:solidFill>
            <a:srgbClr val="921C00">
              <a:alpha val="401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63"/>
          <p:cNvSpPr/>
          <p:nvPr/>
        </p:nvSpPr>
        <p:spPr>
          <a:xfrm rot="5400000">
            <a:off x="4498607" y="3628276"/>
            <a:ext cx="961193" cy="432064"/>
          </a:xfrm>
          <a:custGeom>
            <a:rect b="b" l="l" r="r" t="t"/>
            <a:pathLst>
              <a:path extrusionOk="0" h="14845" w="33025">
                <a:moveTo>
                  <a:pt x="28621" y="0"/>
                </a:moveTo>
                <a:lnTo>
                  <a:pt x="68" y="4437"/>
                </a:lnTo>
                <a:cubicBezTo>
                  <a:pt x="34" y="4570"/>
                  <a:pt x="1" y="4670"/>
                  <a:pt x="34" y="4804"/>
                </a:cubicBezTo>
                <a:cubicBezTo>
                  <a:pt x="101" y="5070"/>
                  <a:pt x="401" y="5137"/>
                  <a:pt x="568" y="5171"/>
                </a:cubicBezTo>
                <a:cubicBezTo>
                  <a:pt x="902" y="5271"/>
                  <a:pt x="1235" y="5271"/>
                  <a:pt x="1535" y="5437"/>
                </a:cubicBezTo>
                <a:cubicBezTo>
                  <a:pt x="1869" y="5604"/>
                  <a:pt x="1869" y="5738"/>
                  <a:pt x="1869" y="6071"/>
                </a:cubicBezTo>
                <a:cubicBezTo>
                  <a:pt x="1869" y="6238"/>
                  <a:pt x="1769" y="6405"/>
                  <a:pt x="1769" y="6572"/>
                </a:cubicBezTo>
                <a:cubicBezTo>
                  <a:pt x="1736" y="6638"/>
                  <a:pt x="1769" y="6738"/>
                  <a:pt x="1869" y="6772"/>
                </a:cubicBezTo>
                <a:cubicBezTo>
                  <a:pt x="2036" y="6772"/>
                  <a:pt x="2169" y="6838"/>
                  <a:pt x="2269" y="6972"/>
                </a:cubicBezTo>
                <a:cubicBezTo>
                  <a:pt x="2269" y="7172"/>
                  <a:pt x="2203" y="7305"/>
                  <a:pt x="2036" y="7439"/>
                </a:cubicBezTo>
                <a:cubicBezTo>
                  <a:pt x="1869" y="7506"/>
                  <a:pt x="1836" y="7606"/>
                  <a:pt x="1902" y="7739"/>
                </a:cubicBezTo>
                <a:cubicBezTo>
                  <a:pt x="2002" y="7772"/>
                  <a:pt x="2036" y="7806"/>
                  <a:pt x="2069" y="7906"/>
                </a:cubicBezTo>
                <a:cubicBezTo>
                  <a:pt x="2102" y="7973"/>
                  <a:pt x="2169" y="8006"/>
                  <a:pt x="2102" y="8139"/>
                </a:cubicBezTo>
                <a:cubicBezTo>
                  <a:pt x="2102" y="8473"/>
                  <a:pt x="2569" y="8339"/>
                  <a:pt x="2670" y="8640"/>
                </a:cubicBezTo>
                <a:cubicBezTo>
                  <a:pt x="2703" y="8806"/>
                  <a:pt x="2503" y="8973"/>
                  <a:pt x="2503" y="9173"/>
                </a:cubicBezTo>
                <a:cubicBezTo>
                  <a:pt x="2536" y="9273"/>
                  <a:pt x="2536" y="9340"/>
                  <a:pt x="2536" y="9440"/>
                </a:cubicBezTo>
                <a:cubicBezTo>
                  <a:pt x="2436" y="9574"/>
                  <a:pt x="2369" y="9640"/>
                  <a:pt x="2236" y="9774"/>
                </a:cubicBezTo>
                <a:cubicBezTo>
                  <a:pt x="2102" y="9907"/>
                  <a:pt x="2036" y="9974"/>
                  <a:pt x="2002" y="10141"/>
                </a:cubicBezTo>
                <a:cubicBezTo>
                  <a:pt x="1936" y="10308"/>
                  <a:pt x="2002" y="10441"/>
                  <a:pt x="1836" y="10608"/>
                </a:cubicBezTo>
                <a:cubicBezTo>
                  <a:pt x="1702" y="10741"/>
                  <a:pt x="1502" y="10775"/>
                  <a:pt x="1369" y="10941"/>
                </a:cubicBezTo>
                <a:cubicBezTo>
                  <a:pt x="1269" y="11075"/>
                  <a:pt x="1168" y="11242"/>
                  <a:pt x="1068" y="11408"/>
                </a:cubicBezTo>
                <a:cubicBezTo>
                  <a:pt x="935" y="11575"/>
                  <a:pt x="1035" y="11775"/>
                  <a:pt x="1202" y="11842"/>
                </a:cubicBezTo>
                <a:cubicBezTo>
                  <a:pt x="1335" y="11942"/>
                  <a:pt x="1502" y="11942"/>
                  <a:pt x="1569" y="12075"/>
                </a:cubicBezTo>
                <a:cubicBezTo>
                  <a:pt x="1669" y="12142"/>
                  <a:pt x="1669" y="12276"/>
                  <a:pt x="1669" y="12409"/>
                </a:cubicBezTo>
                <a:cubicBezTo>
                  <a:pt x="1669" y="12442"/>
                  <a:pt x="1602" y="12609"/>
                  <a:pt x="1602" y="12643"/>
                </a:cubicBezTo>
                <a:cubicBezTo>
                  <a:pt x="1669" y="12776"/>
                  <a:pt x="2036" y="12843"/>
                  <a:pt x="2169" y="12909"/>
                </a:cubicBezTo>
                <a:cubicBezTo>
                  <a:pt x="2369" y="13009"/>
                  <a:pt x="2770" y="13110"/>
                  <a:pt x="2536" y="13410"/>
                </a:cubicBezTo>
                <a:cubicBezTo>
                  <a:pt x="2670" y="13610"/>
                  <a:pt x="2836" y="13777"/>
                  <a:pt x="2603" y="13977"/>
                </a:cubicBezTo>
                <a:cubicBezTo>
                  <a:pt x="2670" y="14077"/>
                  <a:pt x="2736" y="14110"/>
                  <a:pt x="2836" y="14144"/>
                </a:cubicBezTo>
                <a:cubicBezTo>
                  <a:pt x="2903" y="14244"/>
                  <a:pt x="2903" y="14310"/>
                  <a:pt x="2870" y="14444"/>
                </a:cubicBezTo>
                <a:cubicBezTo>
                  <a:pt x="2836" y="14577"/>
                  <a:pt x="2836" y="14677"/>
                  <a:pt x="2870" y="14777"/>
                </a:cubicBezTo>
                <a:lnTo>
                  <a:pt x="2870" y="14844"/>
                </a:lnTo>
                <a:lnTo>
                  <a:pt x="32091" y="10308"/>
                </a:lnTo>
                <a:lnTo>
                  <a:pt x="31590" y="9941"/>
                </a:lnTo>
                <a:cubicBezTo>
                  <a:pt x="31390" y="9740"/>
                  <a:pt x="31257" y="9640"/>
                  <a:pt x="31223" y="9340"/>
                </a:cubicBezTo>
                <a:cubicBezTo>
                  <a:pt x="31190" y="9240"/>
                  <a:pt x="31223" y="8907"/>
                  <a:pt x="31123" y="8773"/>
                </a:cubicBezTo>
                <a:cubicBezTo>
                  <a:pt x="31056" y="8673"/>
                  <a:pt x="30890" y="8740"/>
                  <a:pt x="30790" y="8673"/>
                </a:cubicBezTo>
                <a:cubicBezTo>
                  <a:pt x="30790" y="8506"/>
                  <a:pt x="31023" y="8306"/>
                  <a:pt x="31090" y="8139"/>
                </a:cubicBezTo>
                <a:cubicBezTo>
                  <a:pt x="31223" y="7806"/>
                  <a:pt x="31223" y="7506"/>
                  <a:pt x="31423" y="7239"/>
                </a:cubicBezTo>
                <a:cubicBezTo>
                  <a:pt x="31757" y="6805"/>
                  <a:pt x="32324" y="6572"/>
                  <a:pt x="32691" y="6105"/>
                </a:cubicBezTo>
                <a:cubicBezTo>
                  <a:pt x="33025" y="5604"/>
                  <a:pt x="32224" y="5604"/>
                  <a:pt x="31924" y="5571"/>
                </a:cubicBezTo>
                <a:cubicBezTo>
                  <a:pt x="31624" y="5504"/>
                  <a:pt x="31023" y="5471"/>
                  <a:pt x="30823" y="5137"/>
                </a:cubicBezTo>
                <a:cubicBezTo>
                  <a:pt x="30790" y="5070"/>
                  <a:pt x="30823" y="4937"/>
                  <a:pt x="30790" y="4804"/>
                </a:cubicBezTo>
                <a:cubicBezTo>
                  <a:pt x="30790" y="4770"/>
                  <a:pt x="30723" y="4670"/>
                  <a:pt x="30723" y="4637"/>
                </a:cubicBezTo>
                <a:cubicBezTo>
                  <a:pt x="30723" y="4570"/>
                  <a:pt x="30756" y="4503"/>
                  <a:pt x="30756" y="4437"/>
                </a:cubicBezTo>
                <a:cubicBezTo>
                  <a:pt x="30790" y="4237"/>
                  <a:pt x="30656" y="4103"/>
                  <a:pt x="30456" y="4070"/>
                </a:cubicBezTo>
                <a:cubicBezTo>
                  <a:pt x="30523" y="3903"/>
                  <a:pt x="30723" y="3803"/>
                  <a:pt x="30790" y="3636"/>
                </a:cubicBezTo>
                <a:cubicBezTo>
                  <a:pt x="30856" y="3503"/>
                  <a:pt x="30856" y="3503"/>
                  <a:pt x="30856" y="3403"/>
                </a:cubicBezTo>
                <a:cubicBezTo>
                  <a:pt x="30856" y="3303"/>
                  <a:pt x="30856" y="3269"/>
                  <a:pt x="30890" y="3136"/>
                </a:cubicBezTo>
                <a:cubicBezTo>
                  <a:pt x="30890" y="3069"/>
                  <a:pt x="30890" y="3002"/>
                  <a:pt x="30923" y="2936"/>
                </a:cubicBezTo>
                <a:cubicBezTo>
                  <a:pt x="30923" y="2836"/>
                  <a:pt x="30890" y="2769"/>
                  <a:pt x="30856" y="2669"/>
                </a:cubicBezTo>
                <a:cubicBezTo>
                  <a:pt x="30790" y="2502"/>
                  <a:pt x="30923" y="2402"/>
                  <a:pt x="30890" y="2268"/>
                </a:cubicBezTo>
                <a:cubicBezTo>
                  <a:pt x="30856" y="2068"/>
                  <a:pt x="30756" y="2102"/>
                  <a:pt x="30956" y="1968"/>
                </a:cubicBezTo>
                <a:cubicBezTo>
                  <a:pt x="31123" y="1835"/>
                  <a:pt x="31357" y="1768"/>
                  <a:pt x="31457" y="1601"/>
                </a:cubicBezTo>
                <a:cubicBezTo>
                  <a:pt x="31523" y="1501"/>
                  <a:pt x="31690" y="1334"/>
                  <a:pt x="31624" y="1234"/>
                </a:cubicBezTo>
                <a:cubicBezTo>
                  <a:pt x="31608" y="1159"/>
                  <a:pt x="31531" y="1138"/>
                  <a:pt x="31439" y="1138"/>
                </a:cubicBezTo>
                <a:cubicBezTo>
                  <a:pt x="31328" y="1138"/>
                  <a:pt x="31196" y="1168"/>
                  <a:pt x="31123" y="1168"/>
                </a:cubicBezTo>
                <a:cubicBezTo>
                  <a:pt x="30956" y="1168"/>
                  <a:pt x="30890" y="1134"/>
                  <a:pt x="30790" y="1068"/>
                </a:cubicBezTo>
                <a:cubicBezTo>
                  <a:pt x="30690" y="968"/>
                  <a:pt x="30623" y="901"/>
                  <a:pt x="30523" y="834"/>
                </a:cubicBezTo>
                <a:cubicBezTo>
                  <a:pt x="30289" y="767"/>
                  <a:pt x="30122" y="734"/>
                  <a:pt x="29956" y="634"/>
                </a:cubicBezTo>
                <a:cubicBezTo>
                  <a:pt x="29856" y="567"/>
                  <a:pt x="29722" y="434"/>
                  <a:pt x="29555" y="334"/>
                </a:cubicBezTo>
                <a:cubicBezTo>
                  <a:pt x="29389" y="267"/>
                  <a:pt x="29222" y="234"/>
                  <a:pt x="29055" y="134"/>
                </a:cubicBezTo>
                <a:cubicBezTo>
                  <a:pt x="28922" y="67"/>
                  <a:pt x="28755" y="67"/>
                  <a:pt x="28621" y="0"/>
                </a:cubicBezTo>
                <a:close/>
              </a:path>
            </a:pathLst>
          </a:custGeom>
          <a:solidFill>
            <a:srgbClr val="921C00">
              <a:alpha val="401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63"/>
          <p:cNvSpPr txBox="1"/>
          <p:nvPr>
            <p:ph idx="3" type="title"/>
          </p:nvPr>
        </p:nvSpPr>
        <p:spPr>
          <a:xfrm>
            <a:off x="1149427" y="3176800"/>
            <a:ext cx="2912400" cy="369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4,059,874</a:t>
            </a:r>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24" name="Shape 3124"/>
        <p:cNvGrpSpPr/>
        <p:nvPr/>
      </p:nvGrpSpPr>
      <p:grpSpPr>
        <a:xfrm>
          <a:off x="0" y="0"/>
          <a:ext cx="0" cy="0"/>
          <a:chOff x="0" y="0"/>
          <a:chExt cx="0" cy="0"/>
        </a:xfrm>
      </p:grpSpPr>
      <p:cxnSp>
        <p:nvCxnSpPr>
          <p:cNvPr id="3125" name="Google Shape;3125;p37"/>
          <p:cNvCxnSpPr/>
          <p:nvPr/>
        </p:nvCxnSpPr>
        <p:spPr>
          <a:xfrm>
            <a:off x="713250" y="1967725"/>
            <a:ext cx="3859500" cy="0"/>
          </a:xfrm>
          <a:prstGeom prst="straightConnector1">
            <a:avLst/>
          </a:prstGeom>
          <a:noFill/>
          <a:ln cap="flat" cmpd="sng" w="19050">
            <a:solidFill>
              <a:schemeClr val="lt2"/>
            </a:solidFill>
            <a:prstDash val="solid"/>
            <a:round/>
            <a:headEnd len="med" w="med" type="none"/>
            <a:tailEnd len="med" w="med" type="none"/>
          </a:ln>
        </p:spPr>
      </p:cxnSp>
      <p:sp>
        <p:nvSpPr>
          <p:cNvPr id="3126" name="Google Shape;3126;p37"/>
          <p:cNvSpPr txBox="1"/>
          <p:nvPr>
            <p:ph type="title"/>
          </p:nvPr>
        </p:nvSpPr>
        <p:spPr>
          <a:xfrm>
            <a:off x="713250" y="1509850"/>
            <a:ext cx="709800" cy="352500"/>
          </a:xfrm>
          <a:prstGeom prst="rect">
            <a:avLst/>
          </a:prstGeom>
        </p:spPr>
        <p:txBody>
          <a:bodyPr anchorCtr="0" anchor="t" bIns="0" lIns="91425" spcFirstLastPara="1" rIns="91425" wrap="square" tIns="0">
            <a:noAutofit/>
          </a:bodyPr>
          <a:lstStyle/>
          <a:p>
            <a:pPr indent="0" lvl="0" marL="0" rtl="0" algn="l">
              <a:spcBef>
                <a:spcPts val="0"/>
              </a:spcBef>
              <a:spcAft>
                <a:spcPts val="0"/>
              </a:spcAft>
              <a:buNone/>
            </a:pPr>
            <a:r>
              <a:rPr lang="en"/>
              <a:t>01.</a:t>
            </a:r>
            <a:endParaRPr/>
          </a:p>
        </p:txBody>
      </p:sp>
      <p:sp>
        <p:nvSpPr>
          <p:cNvPr id="3127" name="Google Shape;3127;p37"/>
          <p:cNvSpPr txBox="1"/>
          <p:nvPr>
            <p:ph idx="3" type="title"/>
          </p:nvPr>
        </p:nvSpPr>
        <p:spPr>
          <a:xfrm>
            <a:off x="713250" y="539500"/>
            <a:ext cx="7717500" cy="574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Table of contents</a:t>
            </a:r>
            <a:endParaRPr/>
          </a:p>
        </p:txBody>
      </p:sp>
      <p:sp>
        <p:nvSpPr>
          <p:cNvPr id="3128" name="Google Shape;3128;p37"/>
          <p:cNvSpPr txBox="1"/>
          <p:nvPr>
            <p:ph idx="1" type="subTitle"/>
          </p:nvPr>
        </p:nvSpPr>
        <p:spPr>
          <a:xfrm>
            <a:off x="1423161" y="1509844"/>
            <a:ext cx="2383200" cy="352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British culture</a:t>
            </a:r>
            <a:endParaRPr/>
          </a:p>
        </p:txBody>
      </p:sp>
      <p:sp>
        <p:nvSpPr>
          <p:cNvPr id="3129" name="Google Shape;3129;p37"/>
          <p:cNvSpPr txBox="1"/>
          <p:nvPr>
            <p:ph idx="2" type="subTitle"/>
          </p:nvPr>
        </p:nvSpPr>
        <p:spPr>
          <a:xfrm>
            <a:off x="713250" y="1967725"/>
            <a:ext cx="3859500" cy="261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3130" name="Google Shape;3130;p37"/>
          <p:cNvSpPr/>
          <p:nvPr/>
        </p:nvSpPr>
        <p:spPr>
          <a:xfrm>
            <a:off x="5207600" y="1035325"/>
            <a:ext cx="2776426" cy="3072778"/>
          </a:xfrm>
          <a:custGeom>
            <a:rect b="b" l="l" r="r" t="t"/>
            <a:pathLst>
              <a:path extrusionOk="0" h="91079" w="61111">
                <a:moveTo>
                  <a:pt x="58313" y="0"/>
                </a:moveTo>
                <a:cubicBezTo>
                  <a:pt x="57951" y="0"/>
                  <a:pt x="57372" y="289"/>
                  <a:pt x="57108" y="369"/>
                </a:cubicBezTo>
                <a:cubicBezTo>
                  <a:pt x="56707" y="435"/>
                  <a:pt x="56274" y="535"/>
                  <a:pt x="55940" y="669"/>
                </a:cubicBezTo>
                <a:cubicBezTo>
                  <a:pt x="55896" y="680"/>
                  <a:pt x="55850" y="685"/>
                  <a:pt x="55803" y="685"/>
                </a:cubicBezTo>
                <a:cubicBezTo>
                  <a:pt x="55418" y="685"/>
                  <a:pt x="54936" y="358"/>
                  <a:pt x="54639" y="269"/>
                </a:cubicBezTo>
                <a:cubicBezTo>
                  <a:pt x="54397" y="215"/>
                  <a:pt x="53656" y="74"/>
                  <a:pt x="53151" y="74"/>
                </a:cubicBezTo>
                <a:cubicBezTo>
                  <a:pt x="53030" y="74"/>
                  <a:pt x="52922" y="82"/>
                  <a:pt x="52838" y="102"/>
                </a:cubicBezTo>
                <a:cubicBezTo>
                  <a:pt x="52603" y="180"/>
                  <a:pt x="51968" y="212"/>
                  <a:pt x="51362" y="212"/>
                </a:cubicBezTo>
                <a:cubicBezTo>
                  <a:pt x="50933" y="212"/>
                  <a:pt x="50518" y="196"/>
                  <a:pt x="50269" y="169"/>
                </a:cubicBezTo>
                <a:cubicBezTo>
                  <a:pt x="50150" y="150"/>
                  <a:pt x="50040" y="141"/>
                  <a:pt x="49938" y="141"/>
                </a:cubicBezTo>
                <a:cubicBezTo>
                  <a:pt x="49499" y="141"/>
                  <a:pt x="49206" y="294"/>
                  <a:pt x="48935" y="402"/>
                </a:cubicBezTo>
                <a:cubicBezTo>
                  <a:pt x="48602" y="535"/>
                  <a:pt x="48001" y="1069"/>
                  <a:pt x="47801" y="1236"/>
                </a:cubicBezTo>
                <a:cubicBezTo>
                  <a:pt x="47630" y="1378"/>
                  <a:pt x="46854" y="1738"/>
                  <a:pt x="46339" y="1738"/>
                </a:cubicBezTo>
                <a:cubicBezTo>
                  <a:pt x="46250" y="1738"/>
                  <a:pt x="46169" y="1728"/>
                  <a:pt x="46100" y="1703"/>
                </a:cubicBezTo>
                <a:cubicBezTo>
                  <a:pt x="46031" y="1678"/>
                  <a:pt x="45949" y="1668"/>
                  <a:pt x="45858" y="1668"/>
                </a:cubicBezTo>
                <a:cubicBezTo>
                  <a:pt x="45328" y="1668"/>
                  <a:pt x="44498" y="2033"/>
                  <a:pt x="44299" y="2203"/>
                </a:cubicBezTo>
                <a:cubicBezTo>
                  <a:pt x="44065" y="2403"/>
                  <a:pt x="43331" y="3004"/>
                  <a:pt x="43031" y="3204"/>
                </a:cubicBezTo>
                <a:cubicBezTo>
                  <a:pt x="42764" y="3404"/>
                  <a:pt x="42497" y="3938"/>
                  <a:pt x="42264" y="4038"/>
                </a:cubicBezTo>
                <a:cubicBezTo>
                  <a:pt x="41997" y="4105"/>
                  <a:pt x="40162" y="4538"/>
                  <a:pt x="39895" y="4738"/>
                </a:cubicBezTo>
                <a:cubicBezTo>
                  <a:pt x="39595" y="4939"/>
                  <a:pt x="39095" y="5706"/>
                  <a:pt x="38761" y="6006"/>
                </a:cubicBezTo>
                <a:cubicBezTo>
                  <a:pt x="38394" y="6240"/>
                  <a:pt x="37093" y="6273"/>
                  <a:pt x="36760" y="6540"/>
                </a:cubicBezTo>
                <a:cubicBezTo>
                  <a:pt x="36360" y="6773"/>
                  <a:pt x="34992" y="7440"/>
                  <a:pt x="34992" y="7440"/>
                </a:cubicBezTo>
                <a:cubicBezTo>
                  <a:pt x="34992" y="7440"/>
                  <a:pt x="34961" y="8580"/>
                  <a:pt x="34840" y="8580"/>
                </a:cubicBezTo>
                <a:cubicBezTo>
                  <a:pt x="34835" y="8580"/>
                  <a:pt x="34830" y="8578"/>
                  <a:pt x="34825" y="8575"/>
                </a:cubicBezTo>
                <a:cubicBezTo>
                  <a:pt x="34692" y="8508"/>
                  <a:pt x="33691" y="7674"/>
                  <a:pt x="33357" y="7507"/>
                </a:cubicBezTo>
                <a:cubicBezTo>
                  <a:pt x="33298" y="7477"/>
                  <a:pt x="33187" y="7465"/>
                  <a:pt x="33043" y="7465"/>
                </a:cubicBezTo>
                <a:cubicBezTo>
                  <a:pt x="32378" y="7465"/>
                  <a:pt x="31014" y="7737"/>
                  <a:pt x="30822" y="7874"/>
                </a:cubicBezTo>
                <a:cubicBezTo>
                  <a:pt x="30622" y="8041"/>
                  <a:pt x="29521" y="8841"/>
                  <a:pt x="29421" y="8941"/>
                </a:cubicBezTo>
                <a:cubicBezTo>
                  <a:pt x="29288" y="9075"/>
                  <a:pt x="28554" y="9408"/>
                  <a:pt x="28354" y="9542"/>
                </a:cubicBezTo>
                <a:cubicBezTo>
                  <a:pt x="28220" y="9709"/>
                  <a:pt x="26986" y="10076"/>
                  <a:pt x="26986" y="10443"/>
                </a:cubicBezTo>
                <a:cubicBezTo>
                  <a:pt x="26986" y="10843"/>
                  <a:pt x="26352" y="11343"/>
                  <a:pt x="26252" y="11577"/>
                </a:cubicBezTo>
                <a:cubicBezTo>
                  <a:pt x="26086" y="11844"/>
                  <a:pt x="25318" y="12010"/>
                  <a:pt x="24918" y="12210"/>
                </a:cubicBezTo>
                <a:cubicBezTo>
                  <a:pt x="24484" y="12411"/>
                  <a:pt x="23751" y="13044"/>
                  <a:pt x="23317" y="13211"/>
                </a:cubicBezTo>
                <a:cubicBezTo>
                  <a:pt x="23225" y="13249"/>
                  <a:pt x="23107" y="13263"/>
                  <a:pt x="22976" y="13263"/>
                </a:cubicBezTo>
                <a:cubicBezTo>
                  <a:pt x="22647" y="13263"/>
                  <a:pt x="22236" y="13176"/>
                  <a:pt x="21965" y="13176"/>
                </a:cubicBezTo>
                <a:cubicBezTo>
                  <a:pt x="21875" y="13176"/>
                  <a:pt x="21800" y="13186"/>
                  <a:pt x="21749" y="13211"/>
                </a:cubicBezTo>
                <a:cubicBezTo>
                  <a:pt x="21728" y="13220"/>
                  <a:pt x="21704" y="13225"/>
                  <a:pt x="21675" y="13225"/>
                </a:cubicBezTo>
                <a:cubicBezTo>
                  <a:pt x="21292" y="13225"/>
                  <a:pt x="20265" y="12444"/>
                  <a:pt x="20048" y="12444"/>
                </a:cubicBezTo>
                <a:cubicBezTo>
                  <a:pt x="19781" y="12444"/>
                  <a:pt x="18313" y="12210"/>
                  <a:pt x="18046" y="12110"/>
                </a:cubicBezTo>
                <a:cubicBezTo>
                  <a:pt x="18037" y="12109"/>
                  <a:pt x="18027" y="12109"/>
                  <a:pt x="18017" y="12109"/>
                </a:cubicBezTo>
                <a:cubicBezTo>
                  <a:pt x="17753" y="12109"/>
                  <a:pt x="17400" y="12514"/>
                  <a:pt x="17079" y="12611"/>
                </a:cubicBezTo>
                <a:cubicBezTo>
                  <a:pt x="16779" y="12744"/>
                  <a:pt x="16112" y="13745"/>
                  <a:pt x="15912" y="13878"/>
                </a:cubicBezTo>
                <a:cubicBezTo>
                  <a:pt x="15711" y="14045"/>
                  <a:pt x="14878" y="14912"/>
                  <a:pt x="14577" y="15012"/>
                </a:cubicBezTo>
                <a:cubicBezTo>
                  <a:pt x="14534" y="15017"/>
                  <a:pt x="14476" y="15019"/>
                  <a:pt x="14406" y="15019"/>
                </a:cubicBezTo>
                <a:cubicBezTo>
                  <a:pt x="13987" y="15019"/>
                  <a:pt x="13162" y="14946"/>
                  <a:pt x="12876" y="14946"/>
                </a:cubicBezTo>
                <a:cubicBezTo>
                  <a:pt x="12543" y="14946"/>
                  <a:pt x="11975" y="15580"/>
                  <a:pt x="11809" y="15680"/>
                </a:cubicBezTo>
                <a:cubicBezTo>
                  <a:pt x="11642" y="15746"/>
                  <a:pt x="10608" y="16547"/>
                  <a:pt x="10474" y="16580"/>
                </a:cubicBezTo>
                <a:cubicBezTo>
                  <a:pt x="10469" y="16584"/>
                  <a:pt x="10462" y="16585"/>
                  <a:pt x="10453" y="16585"/>
                </a:cubicBezTo>
                <a:cubicBezTo>
                  <a:pt x="10295" y="16585"/>
                  <a:pt x="9598" y="16043"/>
                  <a:pt x="9440" y="15980"/>
                </a:cubicBezTo>
                <a:cubicBezTo>
                  <a:pt x="9274" y="15880"/>
                  <a:pt x="7739" y="14379"/>
                  <a:pt x="7539" y="14379"/>
                </a:cubicBezTo>
                <a:cubicBezTo>
                  <a:pt x="7305" y="14379"/>
                  <a:pt x="6605" y="13478"/>
                  <a:pt x="6205" y="13345"/>
                </a:cubicBezTo>
                <a:cubicBezTo>
                  <a:pt x="6147" y="13327"/>
                  <a:pt x="6083" y="13319"/>
                  <a:pt x="6014" y="13319"/>
                </a:cubicBezTo>
                <a:cubicBezTo>
                  <a:pt x="5562" y="13319"/>
                  <a:pt x="4911" y="13654"/>
                  <a:pt x="4737" y="13712"/>
                </a:cubicBezTo>
                <a:cubicBezTo>
                  <a:pt x="4725" y="13717"/>
                  <a:pt x="4711" y="13720"/>
                  <a:pt x="4696" y="13720"/>
                </a:cubicBezTo>
                <a:cubicBezTo>
                  <a:pt x="4445" y="13720"/>
                  <a:pt x="3726" y="13005"/>
                  <a:pt x="3569" y="12911"/>
                </a:cubicBezTo>
                <a:cubicBezTo>
                  <a:pt x="3407" y="12846"/>
                  <a:pt x="2609" y="12209"/>
                  <a:pt x="2291" y="12209"/>
                </a:cubicBezTo>
                <a:cubicBezTo>
                  <a:pt x="2283" y="12209"/>
                  <a:pt x="2276" y="12210"/>
                  <a:pt x="2269" y="12210"/>
                </a:cubicBezTo>
                <a:cubicBezTo>
                  <a:pt x="2254" y="12212"/>
                  <a:pt x="2236" y="12213"/>
                  <a:pt x="2215" y="12213"/>
                </a:cubicBezTo>
                <a:cubicBezTo>
                  <a:pt x="1788" y="12213"/>
                  <a:pt x="34" y="11910"/>
                  <a:pt x="34" y="11910"/>
                </a:cubicBezTo>
                <a:lnTo>
                  <a:pt x="0" y="11910"/>
                </a:lnTo>
                <a:lnTo>
                  <a:pt x="0" y="88265"/>
                </a:lnTo>
                <a:lnTo>
                  <a:pt x="601" y="88999"/>
                </a:lnTo>
                <a:cubicBezTo>
                  <a:pt x="601" y="88999"/>
                  <a:pt x="2635" y="88498"/>
                  <a:pt x="2969" y="88265"/>
                </a:cubicBezTo>
                <a:cubicBezTo>
                  <a:pt x="3303" y="87998"/>
                  <a:pt x="3770" y="87898"/>
                  <a:pt x="4070" y="87898"/>
                </a:cubicBezTo>
                <a:cubicBezTo>
                  <a:pt x="4303" y="87898"/>
                  <a:pt x="5271" y="88332"/>
                  <a:pt x="5638" y="88432"/>
                </a:cubicBezTo>
                <a:cubicBezTo>
                  <a:pt x="5658" y="88435"/>
                  <a:pt x="5680" y="88437"/>
                  <a:pt x="5702" y="88437"/>
                </a:cubicBezTo>
                <a:cubicBezTo>
                  <a:pt x="6088" y="88437"/>
                  <a:pt x="6788" y="87931"/>
                  <a:pt x="7072" y="87931"/>
                </a:cubicBezTo>
                <a:cubicBezTo>
                  <a:pt x="7339" y="87931"/>
                  <a:pt x="8606" y="87097"/>
                  <a:pt x="8606" y="87097"/>
                </a:cubicBezTo>
                <a:cubicBezTo>
                  <a:pt x="8606" y="87097"/>
                  <a:pt x="9607" y="88165"/>
                  <a:pt x="9774" y="88232"/>
                </a:cubicBezTo>
                <a:cubicBezTo>
                  <a:pt x="9783" y="88233"/>
                  <a:pt x="9793" y="88234"/>
                  <a:pt x="9805" y="88234"/>
                </a:cubicBezTo>
                <a:cubicBezTo>
                  <a:pt x="10071" y="88234"/>
                  <a:pt x="11118" y="87895"/>
                  <a:pt x="11342" y="87831"/>
                </a:cubicBezTo>
                <a:cubicBezTo>
                  <a:pt x="11609" y="87831"/>
                  <a:pt x="12142" y="87431"/>
                  <a:pt x="12242" y="87331"/>
                </a:cubicBezTo>
                <a:cubicBezTo>
                  <a:pt x="12246" y="87330"/>
                  <a:pt x="12251" y="87329"/>
                  <a:pt x="12258" y="87329"/>
                </a:cubicBezTo>
                <a:cubicBezTo>
                  <a:pt x="12448" y="87329"/>
                  <a:pt x="13918" y="87775"/>
                  <a:pt x="14144" y="88065"/>
                </a:cubicBezTo>
                <a:cubicBezTo>
                  <a:pt x="14411" y="88298"/>
                  <a:pt x="16112" y="89166"/>
                  <a:pt x="16312" y="89299"/>
                </a:cubicBezTo>
                <a:cubicBezTo>
                  <a:pt x="16512" y="89432"/>
                  <a:pt x="16912" y="89666"/>
                  <a:pt x="17246" y="89833"/>
                </a:cubicBezTo>
                <a:cubicBezTo>
                  <a:pt x="17579" y="89999"/>
                  <a:pt x="18547" y="90433"/>
                  <a:pt x="18980" y="90500"/>
                </a:cubicBezTo>
                <a:cubicBezTo>
                  <a:pt x="19379" y="90592"/>
                  <a:pt x="21244" y="91079"/>
                  <a:pt x="21724" y="91079"/>
                </a:cubicBezTo>
                <a:cubicBezTo>
                  <a:pt x="21766" y="91079"/>
                  <a:pt x="21797" y="91075"/>
                  <a:pt x="21816" y="91067"/>
                </a:cubicBezTo>
                <a:cubicBezTo>
                  <a:pt x="22083" y="90933"/>
                  <a:pt x="22917" y="90433"/>
                  <a:pt x="23150" y="90400"/>
                </a:cubicBezTo>
                <a:cubicBezTo>
                  <a:pt x="23417" y="90333"/>
                  <a:pt x="23717" y="89799"/>
                  <a:pt x="24084" y="89766"/>
                </a:cubicBezTo>
                <a:cubicBezTo>
                  <a:pt x="24096" y="89765"/>
                  <a:pt x="24108" y="89764"/>
                  <a:pt x="24121" y="89764"/>
                </a:cubicBezTo>
                <a:cubicBezTo>
                  <a:pt x="24468" y="89764"/>
                  <a:pt x="25149" y="90146"/>
                  <a:pt x="25490" y="90146"/>
                </a:cubicBezTo>
                <a:cubicBezTo>
                  <a:pt x="25526" y="90146"/>
                  <a:pt x="25558" y="90142"/>
                  <a:pt x="25585" y="90133"/>
                </a:cubicBezTo>
                <a:cubicBezTo>
                  <a:pt x="25852" y="90066"/>
                  <a:pt x="27053" y="89833"/>
                  <a:pt x="27487" y="89633"/>
                </a:cubicBezTo>
                <a:cubicBezTo>
                  <a:pt x="27954" y="89432"/>
                  <a:pt x="28821" y="87931"/>
                  <a:pt x="29154" y="87598"/>
                </a:cubicBezTo>
                <a:cubicBezTo>
                  <a:pt x="29488" y="87264"/>
                  <a:pt x="29888" y="85930"/>
                  <a:pt x="30122" y="85596"/>
                </a:cubicBezTo>
                <a:cubicBezTo>
                  <a:pt x="30355" y="85263"/>
                  <a:pt x="31156" y="85163"/>
                  <a:pt x="31589" y="85096"/>
                </a:cubicBezTo>
                <a:cubicBezTo>
                  <a:pt x="31990" y="84996"/>
                  <a:pt x="33791" y="84229"/>
                  <a:pt x="33958" y="84095"/>
                </a:cubicBezTo>
                <a:cubicBezTo>
                  <a:pt x="34110" y="83974"/>
                  <a:pt x="35975" y="83548"/>
                  <a:pt x="36535" y="83548"/>
                </a:cubicBezTo>
                <a:cubicBezTo>
                  <a:pt x="36590" y="83548"/>
                  <a:pt x="36633" y="83553"/>
                  <a:pt x="36660" y="83562"/>
                </a:cubicBezTo>
                <a:cubicBezTo>
                  <a:pt x="36910" y="83624"/>
                  <a:pt x="37426" y="84304"/>
                  <a:pt x="37626" y="84304"/>
                </a:cubicBezTo>
                <a:cubicBezTo>
                  <a:pt x="37639" y="84304"/>
                  <a:pt x="37650" y="84302"/>
                  <a:pt x="37660" y="84295"/>
                </a:cubicBezTo>
                <a:cubicBezTo>
                  <a:pt x="37827" y="84229"/>
                  <a:pt x="38928" y="83795"/>
                  <a:pt x="39295" y="83662"/>
                </a:cubicBezTo>
                <a:cubicBezTo>
                  <a:pt x="39345" y="83642"/>
                  <a:pt x="39399" y="83634"/>
                  <a:pt x="39455" y="83634"/>
                </a:cubicBezTo>
                <a:cubicBezTo>
                  <a:pt x="39890" y="83634"/>
                  <a:pt x="40482" y="84140"/>
                  <a:pt x="40629" y="84229"/>
                </a:cubicBezTo>
                <a:cubicBezTo>
                  <a:pt x="40829" y="84295"/>
                  <a:pt x="42164" y="85396"/>
                  <a:pt x="42164" y="85396"/>
                </a:cubicBezTo>
                <a:cubicBezTo>
                  <a:pt x="42164" y="85396"/>
                  <a:pt x="43354" y="85732"/>
                  <a:pt x="43574" y="85732"/>
                </a:cubicBezTo>
                <a:cubicBezTo>
                  <a:pt x="43584" y="85732"/>
                  <a:pt x="43592" y="85731"/>
                  <a:pt x="43598" y="85730"/>
                </a:cubicBezTo>
                <a:cubicBezTo>
                  <a:pt x="43731" y="85663"/>
                  <a:pt x="45533" y="85430"/>
                  <a:pt x="45900" y="85329"/>
                </a:cubicBezTo>
                <a:cubicBezTo>
                  <a:pt x="46267" y="85263"/>
                  <a:pt x="46500" y="84629"/>
                  <a:pt x="47000" y="84295"/>
                </a:cubicBezTo>
                <a:cubicBezTo>
                  <a:pt x="47501" y="83928"/>
                  <a:pt x="47934" y="83328"/>
                  <a:pt x="48168" y="82994"/>
                </a:cubicBezTo>
                <a:cubicBezTo>
                  <a:pt x="48435" y="82661"/>
                  <a:pt x="48768" y="82060"/>
                  <a:pt x="49169" y="81927"/>
                </a:cubicBezTo>
                <a:cubicBezTo>
                  <a:pt x="49602" y="81794"/>
                  <a:pt x="51037" y="81527"/>
                  <a:pt x="51337" y="81427"/>
                </a:cubicBezTo>
                <a:cubicBezTo>
                  <a:pt x="51637" y="81327"/>
                  <a:pt x="52438" y="81260"/>
                  <a:pt x="52938" y="81260"/>
                </a:cubicBezTo>
                <a:cubicBezTo>
                  <a:pt x="53438" y="81260"/>
                  <a:pt x="54172" y="80960"/>
                  <a:pt x="54606" y="80760"/>
                </a:cubicBezTo>
                <a:cubicBezTo>
                  <a:pt x="55006" y="80559"/>
                  <a:pt x="55306" y="80326"/>
                  <a:pt x="55507" y="80259"/>
                </a:cubicBezTo>
                <a:cubicBezTo>
                  <a:pt x="55529" y="80253"/>
                  <a:pt x="55557" y="80250"/>
                  <a:pt x="55591" y="80250"/>
                </a:cubicBezTo>
                <a:cubicBezTo>
                  <a:pt x="55813" y="80250"/>
                  <a:pt x="56268" y="80364"/>
                  <a:pt x="56698" y="80364"/>
                </a:cubicBezTo>
                <a:cubicBezTo>
                  <a:pt x="56906" y="80364"/>
                  <a:pt x="57107" y="80338"/>
                  <a:pt x="57274" y="80259"/>
                </a:cubicBezTo>
                <a:cubicBezTo>
                  <a:pt x="57808" y="80026"/>
                  <a:pt x="61111" y="79225"/>
                  <a:pt x="61111" y="79225"/>
                </a:cubicBezTo>
                <a:lnTo>
                  <a:pt x="61111" y="1570"/>
                </a:lnTo>
                <a:cubicBezTo>
                  <a:pt x="61111" y="1570"/>
                  <a:pt x="58842" y="335"/>
                  <a:pt x="58542" y="68"/>
                </a:cubicBezTo>
                <a:cubicBezTo>
                  <a:pt x="58487" y="20"/>
                  <a:pt x="58407" y="0"/>
                  <a:pt x="58313" y="0"/>
                </a:cubicBezTo>
                <a:close/>
              </a:path>
            </a:pathLst>
          </a:custGeom>
          <a:solidFill>
            <a:srgbClr val="FFFFFF"/>
          </a:solidFill>
          <a:ln>
            <a:noFill/>
          </a:ln>
          <a:effectLst>
            <a:outerShdw blurRad="57150" rotWithShape="0" algn="bl" dir="5400000" dist="19050">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131" name="Google Shape;3131;p37"/>
          <p:cNvPicPr preferRelativeResize="0"/>
          <p:nvPr/>
        </p:nvPicPr>
        <p:blipFill>
          <a:blip r:embed="rId3">
            <a:alphaModFix/>
          </a:blip>
          <a:stretch>
            <a:fillRect/>
          </a:stretch>
        </p:blipFill>
        <p:spPr>
          <a:xfrm>
            <a:off x="5728325" y="1790401"/>
            <a:ext cx="1887375" cy="1562625"/>
          </a:xfrm>
          <a:prstGeom prst="rect">
            <a:avLst/>
          </a:prstGeom>
          <a:noFill/>
          <a:ln>
            <a:noFill/>
          </a:ln>
        </p:spPr>
      </p:pic>
      <p:sp>
        <p:nvSpPr>
          <p:cNvPr id="3132" name="Google Shape;3132;p37"/>
          <p:cNvSpPr/>
          <p:nvPr/>
        </p:nvSpPr>
        <p:spPr>
          <a:xfrm>
            <a:off x="4949250" y="1249350"/>
            <a:ext cx="825625" cy="371125"/>
          </a:xfrm>
          <a:custGeom>
            <a:rect b="b" l="l" r="r" t="t"/>
            <a:pathLst>
              <a:path extrusionOk="0" h="14845" w="33025">
                <a:moveTo>
                  <a:pt x="28621" y="0"/>
                </a:moveTo>
                <a:lnTo>
                  <a:pt x="68" y="4437"/>
                </a:lnTo>
                <a:cubicBezTo>
                  <a:pt x="34" y="4570"/>
                  <a:pt x="1" y="4670"/>
                  <a:pt x="34" y="4804"/>
                </a:cubicBezTo>
                <a:cubicBezTo>
                  <a:pt x="101" y="5070"/>
                  <a:pt x="401" y="5137"/>
                  <a:pt x="568" y="5171"/>
                </a:cubicBezTo>
                <a:cubicBezTo>
                  <a:pt x="902" y="5271"/>
                  <a:pt x="1235" y="5271"/>
                  <a:pt x="1535" y="5437"/>
                </a:cubicBezTo>
                <a:cubicBezTo>
                  <a:pt x="1869" y="5604"/>
                  <a:pt x="1869" y="5738"/>
                  <a:pt x="1869" y="6071"/>
                </a:cubicBezTo>
                <a:cubicBezTo>
                  <a:pt x="1869" y="6238"/>
                  <a:pt x="1769" y="6405"/>
                  <a:pt x="1769" y="6572"/>
                </a:cubicBezTo>
                <a:cubicBezTo>
                  <a:pt x="1736" y="6638"/>
                  <a:pt x="1769" y="6738"/>
                  <a:pt x="1869" y="6772"/>
                </a:cubicBezTo>
                <a:cubicBezTo>
                  <a:pt x="2036" y="6772"/>
                  <a:pt x="2169" y="6838"/>
                  <a:pt x="2269" y="6972"/>
                </a:cubicBezTo>
                <a:cubicBezTo>
                  <a:pt x="2269" y="7172"/>
                  <a:pt x="2203" y="7305"/>
                  <a:pt x="2036" y="7439"/>
                </a:cubicBezTo>
                <a:cubicBezTo>
                  <a:pt x="1869" y="7506"/>
                  <a:pt x="1836" y="7606"/>
                  <a:pt x="1902" y="7739"/>
                </a:cubicBezTo>
                <a:cubicBezTo>
                  <a:pt x="2002" y="7772"/>
                  <a:pt x="2036" y="7806"/>
                  <a:pt x="2069" y="7906"/>
                </a:cubicBezTo>
                <a:cubicBezTo>
                  <a:pt x="2102" y="7973"/>
                  <a:pt x="2169" y="8006"/>
                  <a:pt x="2102" y="8139"/>
                </a:cubicBezTo>
                <a:cubicBezTo>
                  <a:pt x="2102" y="8473"/>
                  <a:pt x="2569" y="8339"/>
                  <a:pt x="2670" y="8640"/>
                </a:cubicBezTo>
                <a:cubicBezTo>
                  <a:pt x="2703" y="8806"/>
                  <a:pt x="2503" y="8973"/>
                  <a:pt x="2503" y="9173"/>
                </a:cubicBezTo>
                <a:cubicBezTo>
                  <a:pt x="2536" y="9273"/>
                  <a:pt x="2536" y="9340"/>
                  <a:pt x="2536" y="9440"/>
                </a:cubicBezTo>
                <a:cubicBezTo>
                  <a:pt x="2436" y="9574"/>
                  <a:pt x="2369" y="9640"/>
                  <a:pt x="2236" y="9774"/>
                </a:cubicBezTo>
                <a:cubicBezTo>
                  <a:pt x="2102" y="9907"/>
                  <a:pt x="2036" y="9974"/>
                  <a:pt x="2002" y="10141"/>
                </a:cubicBezTo>
                <a:cubicBezTo>
                  <a:pt x="1936" y="10308"/>
                  <a:pt x="2002" y="10441"/>
                  <a:pt x="1836" y="10608"/>
                </a:cubicBezTo>
                <a:cubicBezTo>
                  <a:pt x="1702" y="10741"/>
                  <a:pt x="1502" y="10775"/>
                  <a:pt x="1369" y="10941"/>
                </a:cubicBezTo>
                <a:cubicBezTo>
                  <a:pt x="1269" y="11075"/>
                  <a:pt x="1168" y="11242"/>
                  <a:pt x="1068" y="11408"/>
                </a:cubicBezTo>
                <a:cubicBezTo>
                  <a:pt x="935" y="11575"/>
                  <a:pt x="1035" y="11775"/>
                  <a:pt x="1202" y="11842"/>
                </a:cubicBezTo>
                <a:cubicBezTo>
                  <a:pt x="1335" y="11942"/>
                  <a:pt x="1502" y="11942"/>
                  <a:pt x="1569" y="12075"/>
                </a:cubicBezTo>
                <a:cubicBezTo>
                  <a:pt x="1669" y="12142"/>
                  <a:pt x="1669" y="12276"/>
                  <a:pt x="1669" y="12409"/>
                </a:cubicBezTo>
                <a:cubicBezTo>
                  <a:pt x="1669" y="12442"/>
                  <a:pt x="1602" y="12609"/>
                  <a:pt x="1602" y="12643"/>
                </a:cubicBezTo>
                <a:cubicBezTo>
                  <a:pt x="1669" y="12776"/>
                  <a:pt x="2036" y="12843"/>
                  <a:pt x="2169" y="12909"/>
                </a:cubicBezTo>
                <a:cubicBezTo>
                  <a:pt x="2369" y="13009"/>
                  <a:pt x="2770" y="13110"/>
                  <a:pt x="2536" y="13410"/>
                </a:cubicBezTo>
                <a:cubicBezTo>
                  <a:pt x="2670" y="13610"/>
                  <a:pt x="2836" y="13777"/>
                  <a:pt x="2603" y="13977"/>
                </a:cubicBezTo>
                <a:cubicBezTo>
                  <a:pt x="2670" y="14077"/>
                  <a:pt x="2736" y="14110"/>
                  <a:pt x="2836" y="14144"/>
                </a:cubicBezTo>
                <a:cubicBezTo>
                  <a:pt x="2903" y="14244"/>
                  <a:pt x="2903" y="14310"/>
                  <a:pt x="2870" y="14444"/>
                </a:cubicBezTo>
                <a:cubicBezTo>
                  <a:pt x="2836" y="14577"/>
                  <a:pt x="2836" y="14677"/>
                  <a:pt x="2870" y="14777"/>
                </a:cubicBezTo>
                <a:lnTo>
                  <a:pt x="2870" y="14844"/>
                </a:lnTo>
                <a:lnTo>
                  <a:pt x="32091" y="10308"/>
                </a:lnTo>
                <a:lnTo>
                  <a:pt x="31590" y="9941"/>
                </a:lnTo>
                <a:cubicBezTo>
                  <a:pt x="31390" y="9740"/>
                  <a:pt x="31257" y="9640"/>
                  <a:pt x="31223" y="9340"/>
                </a:cubicBezTo>
                <a:cubicBezTo>
                  <a:pt x="31190" y="9240"/>
                  <a:pt x="31223" y="8907"/>
                  <a:pt x="31123" y="8773"/>
                </a:cubicBezTo>
                <a:cubicBezTo>
                  <a:pt x="31056" y="8673"/>
                  <a:pt x="30890" y="8740"/>
                  <a:pt x="30790" y="8673"/>
                </a:cubicBezTo>
                <a:cubicBezTo>
                  <a:pt x="30790" y="8506"/>
                  <a:pt x="31023" y="8306"/>
                  <a:pt x="31090" y="8139"/>
                </a:cubicBezTo>
                <a:cubicBezTo>
                  <a:pt x="31223" y="7806"/>
                  <a:pt x="31223" y="7506"/>
                  <a:pt x="31423" y="7239"/>
                </a:cubicBezTo>
                <a:cubicBezTo>
                  <a:pt x="31757" y="6805"/>
                  <a:pt x="32324" y="6572"/>
                  <a:pt x="32691" y="6105"/>
                </a:cubicBezTo>
                <a:cubicBezTo>
                  <a:pt x="33025" y="5604"/>
                  <a:pt x="32224" y="5604"/>
                  <a:pt x="31924" y="5571"/>
                </a:cubicBezTo>
                <a:cubicBezTo>
                  <a:pt x="31624" y="5504"/>
                  <a:pt x="31023" y="5471"/>
                  <a:pt x="30823" y="5137"/>
                </a:cubicBezTo>
                <a:cubicBezTo>
                  <a:pt x="30790" y="5070"/>
                  <a:pt x="30823" y="4937"/>
                  <a:pt x="30790" y="4804"/>
                </a:cubicBezTo>
                <a:cubicBezTo>
                  <a:pt x="30790" y="4770"/>
                  <a:pt x="30723" y="4670"/>
                  <a:pt x="30723" y="4637"/>
                </a:cubicBezTo>
                <a:cubicBezTo>
                  <a:pt x="30723" y="4570"/>
                  <a:pt x="30756" y="4503"/>
                  <a:pt x="30756" y="4437"/>
                </a:cubicBezTo>
                <a:cubicBezTo>
                  <a:pt x="30790" y="4237"/>
                  <a:pt x="30656" y="4103"/>
                  <a:pt x="30456" y="4070"/>
                </a:cubicBezTo>
                <a:cubicBezTo>
                  <a:pt x="30523" y="3903"/>
                  <a:pt x="30723" y="3803"/>
                  <a:pt x="30790" y="3636"/>
                </a:cubicBezTo>
                <a:cubicBezTo>
                  <a:pt x="30856" y="3503"/>
                  <a:pt x="30856" y="3503"/>
                  <a:pt x="30856" y="3403"/>
                </a:cubicBezTo>
                <a:cubicBezTo>
                  <a:pt x="30856" y="3303"/>
                  <a:pt x="30856" y="3269"/>
                  <a:pt x="30890" y="3136"/>
                </a:cubicBezTo>
                <a:cubicBezTo>
                  <a:pt x="30890" y="3069"/>
                  <a:pt x="30890" y="3002"/>
                  <a:pt x="30923" y="2936"/>
                </a:cubicBezTo>
                <a:cubicBezTo>
                  <a:pt x="30923" y="2836"/>
                  <a:pt x="30890" y="2769"/>
                  <a:pt x="30856" y="2669"/>
                </a:cubicBezTo>
                <a:cubicBezTo>
                  <a:pt x="30790" y="2502"/>
                  <a:pt x="30923" y="2402"/>
                  <a:pt x="30890" y="2268"/>
                </a:cubicBezTo>
                <a:cubicBezTo>
                  <a:pt x="30856" y="2068"/>
                  <a:pt x="30756" y="2102"/>
                  <a:pt x="30956" y="1968"/>
                </a:cubicBezTo>
                <a:cubicBezTo>
                  <a:pt x="31123" y="1835"/>
                  <a:pt x="31357" y="1768"/>
                  <a:pt x="31457" y="1601"/>
                </a:cubicBezTo>
                <a:cubicBezTo>
                  <a:pt x="31523" y="1501"/>
                  <a:pt x="31690" y="1334"/>
                  <a:pt x="31624" y="1234"/>
                </a:cubicBezTo>
                <a:cubicBezTo>
                  <a:pt x="31608" y="1159"/>
                  <a:pt x="31531" y="1138"/>
                  <a:pt x="31439" y="1138"/>
                </a:cubicBezTo>
                <a:cubicBezTo>
                  <a:pt x="31328" y="1138"/>
                  <a:pt x="31196" y="1168"/>
                  <a:pt x="31123" y="1168"/>
                </a:cubicBezTo>
                <a:cubicBezTo>
                  <a:pt x="30956" y="1168"/>
                  <a:pt x="30890" y="1134"/>
                  <a:pt x="30790" y="1068"/>
                </a:cubicBezTo>
                <a:cubicBezTo>
                  <a:pt x="30690" y="968"/>
                  <a:pt x="30623" y="901"/>
                  <a:pt x="30523" y="834"/>
                </a:cubicBezTo>
                <a:cubicBezTo>
                  <a:pt x="30289" y="767"/>
                  <a:pt x="30122" y="734"/>
                  <a:pt x="29956" y="634"/>
                </a:cubicBezTo>
                <a:cubicBezTo>
                  <a:pt x="29856" y="567"/>
                  <a:pt x="29722" y="434"/>
                  <a:pt x="29555" y="334"/>
                </a:cubicBezTo>
                <a:cubicBezTo>
                  <a:pt x="29389" y="267"/>
                  <a:pt x="29222" y="234"/>
                  <a:pt x="29055" y="134"/>
                </a:cubicBezTo>
                <a:cubicBezTo>
                  <a:pt x="28922" y="67"/>
                  <a:pt x="28755" y="67"/>
                  <a:pt x="28621" y="0"/>
                </a:cubicBezTo>
                <a:close/>
              </a:path>
            </a:pathLst>
          </a:custGeom>
          <a:solidFill>
            <a:srgbClr val="921C00">
              <a:alpha val="401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37"/>
          <p:cNvSpPr/>
          <p:nvPr/>
        </p:nvSpPr>
        <p:spPr>
          <a:xfrm>
            <a:off x="7286925" y="3596325"/>
            <a:ext cx="825625" cy="371125"/>
          </a:xfrm>
          <a:custGeom>
            <a:rect b="b" l="l" r="r" t="t"/>
            <a:pathLst>
              <a:path extrusionOk="0" h="14845" w="33025">
                <a:moveTo>
                  <a:pt x="28621" y="0"/>
                </a:moveTo>
                <a:lnTo>
                  <a:pt x="68" y="4437"/>
                </a:lnTo>
                <a:cubicBezTo>
                  <a:pt x="34" y="4570"/>
                  <a:pt x="1" y="4670"/>
                  <a:pt x="34" y="4804"/>
                </a:cubicBezTo>
                <a:cubicBezTo>
                  <a:pt x="101" y="5070"/>
                  <a:pt x="401" y="5137"/>
                  <a:pt x="568" y="5171"/>
                </a:cubicBezTo>
                <a:cubicBezTo>
                  <a:pt x="902" y="5271"/>
                  <a:pt x="1235" y="5271"/>
                  <a:pt x="1535" y="5437"/>
                </a:cubicBezTo>
                <a:cubicBezTo>
                  <a:pt x="1869" y="5604"/>
                  <a:pt x="1869" y="5738"/>
                  <a:pt x="1869" y="6071"/>
                </a:cubicBezTo>
                <a:cubicBezTo>
                  <a:pt x="1869" y="6238"/>
                  <a:pt x="1769" y="6405"/>
                  <a:pt x="1769" y="6572"/>
                </a:cubicBezTo>
                <a:cubicBezTo>
                  <a:pt x="1736" y="6638"/>
                  <a:pt x="1769" y="6738"/>
                  <a:pt x="1869" y="6772"/>
                </a:cubicBezTo>
                <a:cubicBezTo>
                  <a:pt x="2036" y="6772"/>
                  <a:pt x="2169" y="6838"/>
                  <a:pt x="2269" y="6972"/>
                </a:cubicBezTo>
                <a:cubicBezTo>
                  <a:pt x="2269" y="7172"/>
                  <a:pt x="2203" y="7305"/>
                  <a:pt x="2036" y="7439"/>
                </a:cubicBezTo>
                <a:cubicBezTo>
                  <a:pt x="1869" y="7506"/>
                  <a:pt x="1836" y="7606"/>
                  <a:pt x="1902" y="7739"/>
                </a:cubicBezTo>
                <a:cubicBezTo>
                  <a:pt x="2002" y="7772"/>
                  <a:pt x="2036" y="7806"/>
                  <a:pt x="2069" y="7906"/>
                </a:cubicBezTo>
                <a:cubicBezTo>
                  <a:pt x="2102" y="7973"/>
                  <a:pt x="2169" y="8006"/>
                  <a:pt x="2102" y="8139"/>
                </a:cubicBezTo>
                <a:cubicBezTo>
                  <a:pt x="2102" y="8473"/>
                  <a:pt x="2569" y="8339"/>
                  <a:pt x="2670" y="8640"/>
                </a:cubicBezTo>
                <a:cubicBezTo>
                  <a:pt x="2703" y="8806"/>
                  <a:pt x="2503" y="8973"/>
                  <a:pt x="2503" y="9173"/>
                </a:cubicBezTo>
                <a:cubicBezTo>
                  <a:pt x="2536" y="9273"/>
                  <a:pt x="2536" y="9340"/>
                  <a:pt x="2536" y="9440"/>
                </a:cubicBezTo>
                <a:cubicBezTo>
                  <a:pt x="2436" y="9574"/>
                  <a:pt x="2369" y="9640"/>
                  <a:pt x="2236" y="9774"/>
                </a:cubicBezTo>
                <a:cubicBezTo>
                  <a:pt x="2102" y="9907"/>
                  <a:pt x="2036" y="9974"/>
                  <a:pt x="2002" y="10141"/>
                </a:cubicBezTo>
                <a:cubicBezTo>
                  <a:pt x="1936" y="10308"/>
                  <a:pt x="2002" y="10441"/>
                  <a:pt x="1836" y="10608"/>
                </a:cubicBezTo>
                <a:cubicBezTo>
                  <a:pt x="1702" y="10741"/>
                  <a:pt x="1502" y="10775"/>
                  <a:pt x="1369" y="10941"/>
                </a:cubicBezTo>
                <a:cubicBezTo>
                  <a:pt x="1269" y="11075"/>
                  <a:pt x="1168" y="11242"/>
                  <a:pt x="1068" y="11408"/>
                </a:cubicBezTo>
                <a:cubicBezTo>
                  <a:pt x="935" y="11575"/>
                  <a:pt x="1035" y="11775"/>
                  <a:pt x="1202" y="11842"/>
                </a:cubicBezTo>
                <a:cubicBezTo>
                  <a:pt x="1335" y="11942"/>
                  <a:pt x="1502" y="11942"/>
                  <a:pt x="1569" y="12075"/>
                </a:cubicBezTo>
                <a:cubicBezTo>
                  <a:pt x="1669" y="12142"/>
                  <a:pt x="1669" y="12276"/>
                  <a:pt x="1669" y="12409"/>
                </a:cubicBezTo>
                <a:cubicBezTo>
                  <a:pt x="1669" y="12442"/>
                  <a:pt x="1602" y="12609"/>
                  <a:pt x="1602" y="12643"/>
                </a:cubicBezTo>
                <a:cubicBezTo>
                  <a:pt x="1669" y="12776"/>
                  <a:pt x="2036" y="12843"/>
                  <a:pt x="2169" y="12909"/>
                </a:cubicBezTo>
                <a:cubicBezTo>
                  <a:pt x="2369" y="13009"/>
                  <a:pt x="2770" y="13110"/>
                  <a:pt x="2536" y="13410"/>
                </a:cubicBezTo>
                <a:cubicBezTo>
                  <a:pt x="2670" y="13610"/>
                  <a:pt x="2836" y="13777"/>
                  <a:pt x="2603" y="13977"/>
                </a:cubicBezTo>
                <a:cubicBezTo>
                  <a:pt x="2670" y="14077"/>
                  <a:pt x="2736" y="14110"/>
                  <a:pt x="2836" y="14144"/>
                </a:cubicBezTo>
                <a:cubicBezTo>
                  <a:pt x="2903" y="14244"/>
                  <a:pt x="2903" y="14310"/>
                  <a:pt x="2870" y="14444"/>
                </a:cubicBezTo>
                <a:cubicBezTo>
                  <a:pt x="2836" y="14577"/>
                  <a:pt x="2836" y="14677"/>
                  <a:pt x="2870" y="14777"/>
                </a:cubicBezTo>
                <a:lnTo>
                  <a:pt x="2870" y="14844"/>
                </a:lnTo>
                <a:lnTo>
                  <a:pt x="32091" y="10308"/>
                </a:lnTo>
                <a:lnTo>
                  <a:pt x="31590" y="9941"/>
                </a:lnTo>
                <a:cubicBezTo>
                  <a:pt x="31390" y="9740"/>
                  <a:pt x="31257" y="9640"/>
                  <a:pt x="31223" y="9340"/>
                </a:cubicBezTo>
                <a:cubicBezTo>
                  <a:pt x="31190" y="9240"/>
                  <a:pt x="31223" y="8907"/>
                  <a:pt x="31123" y="8773"/>
                </a:cubicBezTo>
                <a:cubicBezTo>
                  <a:pt x="31056" y="8673"/>
                  <a:pt x="30890" y="8740"/>
                  <a:pt x="30790" y="8673"/>
                </a:cubicBezTo>
                <a:cubicBezTo>
                  <a:pt x="30790" y="8506"/>
                  <a:pt x="31023" y="8306"/>
                  <a:pt x="31090" y="8139"/>
                </a:cubicBezTo>
                <a:cubicBezTo>
                  <a:pt x="31223" y="7806"/>
                  <a:pt x="31223" y="7506"/>
                  <a:pt x="31423" y="7239"/>
                </a:cubicBezTo>
                <a:cubicBezTo>
                  <a:pt x="31757" y="6805"/>
                  <a:pt x="32324" y="6572"/>
                  <a:pt x="32691" y="6105"/>
                </a:cubicBezTo>
                <a:cubicBezTo>
                  <a:pt x="33025" y="5604"/>
                  <a:pt x="32224" y="5604"/>
                  <a:pt x="31924" y="5571"/>
                </a:cubicBezTo>
                <a:cubicBezTo>
                  <a:pt x="31624" y="5504"/>
                  <a:pt x="31023" y="5471"/>
                  <a:pt x="30823" y="5137"/>
                </a:cubicBezTo>
                <a:cubicBezTo>
                  <a:pt x="30790" y="5070"/>
                  <a:pt x="30823" y="4937"/>
                  <a:pt x="30790" y="4804"/>
                </a:cubicBezTo>
                <a:cubicBezTo>
                  <a:pt x="30790" y="4770"/>
                  <a:pt x="30723" y="4670"/>
                  <a:pt x="30723" y="4637"/>
                </a:cubicBezTo>
                <a:cubicBezTo>
                  <a:pt x="30723" y="4570"/>
                  <a:pt x="30756" y="4503"/>
                  <a:pt x="30756" y="4437"/>
                </a:cubicBezTo>
                <a:cubicBezTo>
                  <a:pt x="30790" y="4237"/>
                  <a:pt x="30656" y="4103"/>
                  <a:pt x="30456" y="4070"/>
                </a:cubicBezTo>
                <a:cubicBezTo>
                  <a:pt x="30523" y="3903"/>
                  <a:pt x="30723" y="3803"/>
                  <a:pt x="30790" y="3636"/>
                </a:cubicBezTo>
                <a:cubicBezTo>
                  <a:pt x="30856" y="3503"/>
                  <a:pt x="30856" y="3503"/>
                  <a:pt x="30856" y="3403"/>
                </a:cubicBezTo>
                <a:cubicBezTo>
                  <a:pt x="30856" y="3303"/>
                  <a:pt x="30856" y="3269"/>
                  <a:pt x="30890" y="3136"/>
                </a:cubicBezTo>
                <a:cubicBezTo>
                  <a:pt x="30890" y="3069"/>
                  <a:pt x="30890" y="3002"/>
                  <a:pt x="30923" y="2936"/>
                </a:cubicBezTo>
                <a:cubicBezTo>
                  <a:pt x="30923" y="2836"/>
                  <a:pt x="30890" y="2769"/>
                  <a:pt x="30856" y="2669"/>
                </a:cubicBezTo>
                <a:cubicBezTo>
                  <a:pt x="30790" y="2502"/>
                  <a:pt x="30923" y="2402"/>
                  <a:pt x="30890" y="2268"/>
                </a:cubicBezTo>
                <a:cubicBezTo>
                  <a:pt x="30856" y="2068"/>
                  <a:pt x="30756" y="2102"/>
                  <a:pt x="30956" y="1968"/>
                </a:cubicBezTo>
                <a:cubicBezTo>
                  <a:pt x="31123" y="1835"/>
                  <a:pt x="31357" y="1768"/>
                  <a:pt x="31457" y="1601"/>
                </a:cubicBezTo>
                <a:cubicBezTo>
                  <a:pt x="31523" y="1501"/>
                  <a:pt x="31690" y="1334"/>
                  <a:pt x="31624" y="1234"/>
                </a:cubicBezTo>
                <a:cubicBezTo>
                  <a:pt x="31608" y="1159"/>
                  <a:pt x="31531" y="1138"/>
                  <a:pt x="31439" y="1138"/>
                </a:cubicBezTo>
                <a:cubicBezTo>
                  <a:pt x="31328" y="1138"/>
                  <a:pt x="31196" y="1168"/>
                  <a:pt x="31123" y="1168"/>
                </a:cubicBezTo>
                <a:cubicBezTo>
                  <a:pt x="30956" y="1168"/>
                  <a:pt x="30890" y="1134"/>
                  <a:pt x="30790" y="1068"/>
                </a:cubicBezTo>
                <a:cubicBezTo>
                  <a:pt x="30690" y="968"/>
                  <a:pt x="30623" y="901"/>
                  <a:pt x="30523" y="834"/>
                </a:cubicBezTo>
                <a:cubicBezTo>
                  <a:pt x="30289" y="767"/>
                  <a:pt x="30122" y="734"/>
                  <a:pt x="29956" y="634"/>
                </a:cubicBezTo>
                <a:cubicBezTo>
                  <a:pt x="29856" y="567"/>
                  <a:pt x="29722" y="434"/>
                  <a:pt x="29555" y="334"/>
                </a:cubicBezTo>
                <a:cubicBezTo>
                  <a:pt x="29389" y="267"/>
                  <a:pt x="29222" y="234"/>
                  <a:pt x="29055" y="134"/>
                </a:cubicBezTo>
                <a:cubicBezTo>
                  <a:pt x="28922" y="67"/>
                  <a:pt x="28755" y="67"/>
                  <a:pt x="28621" y="0"/>
                </a:cubicBezTo>
                <a:close/>
              </a:path>
            </a:pathLst>
          </a:custGeom>
          <a:solidFill>
            <a:srgbClr val="921C00">
              <a:alpha val="401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134" name="Google Shape;3134;p37"/>
          <p:cNvCxnSpPr/>
          <p:nvPr/>
        </p:nvCxnSpPr>
        <p:spPr>
          <a:xfrm>
            <a:off x="713250" y="2803950"/>
            <a:ext cx="3859500" cy="0"/>
          </a:xfrm>
          <a:prstGeom prst="straightConnector1">
            <a:avLst/>
          </a:prstGeom>
          <a:noFill/>
          <a:ln cap="flat" cmpd="sng" w="19050">
            <a:solidFill>
              <a:schemeClr val="lt2"/>
            </a:solidFill>
            <a:prstDash val="solid"/>
            <a:round/>
            <a:headEnd len="med" w="med" type="none"/>
            <a:tailEnd len="med" w="med" type="none"/>
          </a:ln>
        </p:spPr>
      </p:cxnSp>
      <p:cxnSp>
        <p:nvCxnSpPr>
          <p:cNvPr id="3135" name="Google Shape;3135;p37"/>
          <p:cNvCxnSpPr/>
          <p:nvPr/>
        </p:nvCxnSpPr>
        <p:spPr>
          <a:xfrm>
            <a:off x="713250" y="3666725"/>
            <a:ext cx="3859500" cy="0"/>
          </a:xfrm>
          <a:prstGeom prst="straightConnector1">
            <a:avLst/>
          </a:prstGeom>
          <a:noFill/>
          <a:ln cap="flat" cmpd="sng" w="19050">
            <a:solidFill>
              <a:schemeClr val="lt2"/>
            </a:solidFill>
            <a:prstDash val="solid"/>
            <a:round/>
            <a:headEnd len="med" w="med" type="none"/>
            <a:tailEnd len="med" w="med" type="none"/>
          </a:ln>
        </p:spPr>
      </p:cxnSp>
      <p:sp>
        <p:nvSpPr>
          <p:cNvPr id="3136" name="Google Shape;3136;p37"/>
          <p:cNvSpPr txBox="1"/>
          <p:nvPr>
            <p:ph idx="4" type="subTitle"/>
          </p:nvPr>
        </p:nvSpPr>
        <p:spPr>
          <a:xfrm>
            <a:off x="1423161" y="2344520"/>
            <a:ext cx="2383200" cy="352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English history</a:t>
            </a:r>
            <a:endParaRPr/>
          </a:p>
        </p:txBody>
      </p:sp>
      <p:sp>
        <p:nvSpPr>
          <p:cNvPr id="3137" name="Google Shape;3137;p37"/>
          <p:cNvSpPr txBox="1"/>
          <p:nvPr>
            <p:ph idx="5" type="title"/>
          </p:nvPr>
        </p:nvSpPr>
        <p:spPr>
          <a:xfrm>
            <a:off x="713250" y="2344520"/>
            <a:ext cx="709800" cy="352500"/>
          </a:xfrm>
          <a:prstGeom prst="rect">
            <a:avLst/>
          </a:prstGeom>
        </p:spPr>
        <p:txBody>
          <a:bodyPr anchorCtr="0" anchor="ctr" bIns="0" lIns="91425" spcFirstLastPara="1" rIns="91425" wrap="square" tIns="0">
            <a:noAutofit/>
          </a:bodyPr>
          <a:lstStyle/>
          <a:p>
            <a:pPr indent="0" lvl="0" marL="0" rtl="0" algn="l">
              <a:spcBef>
                <a:spcPts val="0"/>
              </a:spcBef>
              <a:spcAft>
                <a:spcPts val="0"/>
              </a:spcAft>
              <a:buNone/>
            </a:pPr>
            <a:r>
              <a:rPr lang="en"/>
              <a:t>02.</a:t>
            </a:r>
            <a:endParaRPr/>
          </a:p>
        </p:txBody>
      </p:sp>
      <p:sp>
        <p:nvSpPr>
          <p:cNvPr id="3138" name="Google Shape;3138;p37"/>
          <p:cNvSpPr txBox="1"/>
          <p:nvPr>
            <p:ph idx="6" type="subTitle"/>
          </p:nvPr>
        </p:nvSpPr>
        <p:spPr>
          <a:xfrm>
            <a:off x="713250" y="2811416"/>
            <a:ext cx="3859500" cy="261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3139" name="Google Shape;3139;p37"/>
          <p:cNvSpPr txBox="1"/>
          <p:nvPr>
            <p:ph idx="7" type="subTitle"/>
          </p:nvPr>
        </p:nvSpPr>
        <p:spPr>
          <a:xfrm>
            <a:off x="1423161" y="3196690"/>
            <a:ext cx="2383200" cy="352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Traditions</a:t>
            </a:r>
            <a:endParaRPr/>
          </a:p>
        </p:txBody>
      </p:sp>
      <p:sp>
        <p:nvSpPr>
          <p:cNvPr id="3140" name="Google Shape;3140;p37"/>
          <p:cNvSpPr txBox="1"/>
          <p:nvPr>
            <p:ph idx="8" type="title"/>
          </p:nvPr>
        </p:nvSpPr>
        <p:spPr>
          <a:xfrm>
            <a:off x="713250" y="3196690"/>
            <a:ext cx="709800" cy="352500"/>
          </a:xfrm>
          <a:prstGeom prst="rect">
            <a:avLst/>
          </a:prstGeom>
        </p:spPr>
        <p:txBody>
          <a:bodyPr anchorCtr="0" anchor="ctr" bIns="0" lIns="91425" spcFirstLastPara="1" rIns="91425" wrap="square" tIns="0">
            <a:noAutofit/>
          </a:bodyPr>
          <a:lstStyle/>
          <a:p>
            <a:pPr indent="0" lvl="0" marL="0" rtl="0" algn="l">
              <a:spcBef>
                <a:spcPts val="0"/>
              </a:spcBef>
              <a:spcAft>
                <a:spcPts val="0"/>
              </a:spcAft>
              <a:buNone/>
            </a:pPr>
            <a:r>
              <a:rPr lang="en"/>
              <a:t>03.</a:t>
            </a:r>
            <a:endParaRPr/>
          </a:p>
        </p:txBody>
      </p:sp>
      <p:sp>
        <p:nvSpPr>
          <p:cNvPr id="3141" name="Google Shape;3141;p37"/>
          <p:cNvSpPr txBox="1"/>
          <p:nvPr>
            <p:ph idx="9" type="subTitle"/>
          </p:nvPr>
        </p:nvSpPr>
        <p:spPr>
          <a:xfrm>
            <a:off x="713250" y="3679352"/>
            <a:ext cx="3859500" cy="261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29" name="Shape 3629"/>
        <p:cNvGrpSpPr/>
        <p:nvPr/>
      </p:nvGrpSpPr>
      <p:grpSpPr>
        <a:xfrm>
          <a:off x="0" y="0"/>
          <a:ext cx="0" cy="0"/>
          <a:chOff x="0" y="0"/>
          <a:chExt cx="0" cy="0"/>
        </a:xfrm>
      </p:grpSpPr>
      <p:sp>
        <p:nvSpPr>
          <p:cNvPr id="3630" name="Google Shape;3630;p64"/>
          <p:cNvSpPr txBox="1"/>
          <p:nvPr/>
        </p:nvSpPr>
        <p:spPr>
          <a:xfrm>
            <a:off x="854916" y="3345617"/>
            <a:ext cx="2688900" cy="625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Roboto"/>
                <a:ea typeface="Roboto"/>
                <a:cs typeface="Roboto"/>
                <a:sym typeface="Roboto"/>
              </a:rPr>
              <a:t>Follow the link in the graph to modify its data and then paste the new one here.</a:t>
            </a:r>
            <a:r>
              <a:rPr b="1" lang="en" sz="1200">
                <a:solidFill>
                  <a:schemeClr val="dk1"/>
                </a:solidFill>
                <a:uFill>
                  <a:noFill/>
                </a:uFill>
                <a:latin typeface="Roboto"/>
                <a:ea typeface="Roboto"/>
                <a:cs typeface="Roboto"/>
                <a:sym typeface="Roboto"/>
                <a:hlinkClick r:id="rId3">
                  <a:extLst>
                    <a:ext uri="{A12FA001-AC4F-418D-AE19-62706E023703}">
                      <ahyp:hlinkClr val="tx"/>
                    </a:ext>
                  </a:extLst>
                </a:hlinkClick>
              </a:rPr>
              <a:t> For more info,</a:t>
            </a:r>
            <a:r>
              <a:rPr b="1" lang="en" sz="1200">
                <a:solidFill>
                  <a:schemeClr val="dk1"/>
                </a:solidFill>
                <a:uFill>
                  <a:noFill/>
                </a:uFill>
                <a:latin typeface="Roboto"/>
                <a:ea typeface="Roboto"/>
                <a:cs typeface="Roboto"/>
                <a:sym typeface="Roboto"/>
                <a:hlinkClick r:id="rId4">
                  <a:extLst>
                    <a:ext uri="{A12FA001-AC4F-418D-AE19-62706E023703}">
                      <ahyp:hlinkClr val="tx"/>
                    </a:ext>
                  </a:extLst>
                </a:hlinkClick>
              </a:rPr>
              <a:t> click here</a:t>
            </a:r>
            <a:endParaRPr sz="1200">
              <a:solidFill>
                <a:schemeClr val="dk1"/>
              </a:solidFill>
              <a:latin typeface="Roboto"/>
              <a:ea typeface="Roboto"/>
              <a:cs typeface="Roboto"/>
              <a:sym typeface="Roboto"/>
            </a:endParaRPr>
          </a:p>
        </p:txBody>
      </p:sp>
      <p:sp>
        <p:nvSpPr>
          <p:cNvPr id="3631" name="Google Shape;3631;p64"/>
          <p:cNvSpPr txBox="1"/>
          <p:nvPr>
            <p:ph idx="4294967295" type="body"/>
          </p:nvPr>
        </p:nvSpPr>
        <p:spPr>
          <a:xfrm>
            <a:off x="854913" y="2318626"/>
            <a:ext cx="2688900" cy="704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Mercury is the closest planet to the Sun and the smallest one in the Solar System</a:t>
            </a:r>
            <a:endParaRPr/>
          </a:p>
        </p:txBody>
      </p:sp>
      <p:sp>
        <p:nvSpPr>
          <p:cNvPr id="3632" name="Google Shape;3632;p64"/>
          <p:cNvSpPr/>
          <p:nvPr/>
        </p:nvSpPr>
        <p:spPr>
          <a:xfrm>
            <a:off x="854913" y="1614444"/>
            <a:ext cx="2688900" cy="704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200">
                <a:solidFill>
                  <a:schemeClr val="dk1"/>
                </a:solidFill>
                <a:latin typeface="Roboto"/>
                <a:ea typeface="Roboto"/>
                <a:cs typeface="Roboto"/>
                <a:sym typeface="Roboto"/>
              </a:rPr>
              <a:t>Keeping traditions by age</a:t>
            </a:r>
            <a:endParaRPr b="1" sz="2200">
              <a:solidFill>
                <a:schemeClr val="dk1"/>
              </a:solidFill>
              <a:latin typeface="Roboto"/>
              <a:ea typeface="Roboto"/>
              <a:cs typeface="Roboto"/>
              <a:sym typeface="Roboto"/>
            </a:endParaRPr>
          </a:p>
        </p:txBody>
      </p:sp>
      <p:sp>
        <p:nvSpPr>
          <p:cNvPr id="3633" name="Google Shape;3633;p64"/>
          <p:cNvSpPr txBox="1"/>
          <p:nvPr>
            <p:ph type="title"/>
          </p:nvPr>
        </p:nvSpPr>
        <p:spPr>
          <a:xfrm>
            <a:off x="713250" y="539500"/>
            <a:ext cx="7717500" cy="574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Keeping traditions</a:t>
            </a:r>
            <a:endParaRPr/>
          </a:p>
        </p:txBody>
      </p:sp>
      <p:pic>
        <p:nvPicPr>
          <p:cNvPr id="3634" name="Google Shape;3634;p64" title="Gráfico">
            <a:hlinkClick r:id="rId5"/>
          </p:cNvPr>
          <p:cNvPicPr preferRelativeResize="0"/>
          <p:nvPr/>
        </p:nvPicPr>
        <p:blipFill>
          <a:blip r:embed="rId6">
            <a:alphaModFix/>
          </a:blip>
          <a:stretch>
            <a:fillRect/>
          </a:stretch>
        </p:blipFill>
        <p:spPr>
          <a:xfrm>
            <a:off x="4204737" y="1570750"/>
            <a:ext cx="4084350" cy="2525475"/>
          </a:xfrm>
          <a:prstGeom prst="rect">
            <a:avLst/>
          </a:prstGeom>
          <a:noFill/>
          <a:ln>
            <a:noFill/>
          </a:ln>
        </p:spPr>
      </p:pic>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38" name="Shape 3638"/>
        <p:cNvGrpSpPr/>
        <p:nvPr/>
      </p:nvGrpSpPr>
      <p:grpSpPr>
        <a:xfrm>
          <a:off x="0" y="0"/>
          <a:ext cx="0" cy="0"/>
          <a:chOff x="0" y="0"/>
          <a:chExt cx="0" cy="0"/>
        </a:xfrm>
      </p:grpSpPr>
      <p:sp>
        <p:nvSpPr>
          <p:cNvPr id="3639" name="Google Shape;3639;p65"/>
          <p:cNvSpPr/>
          <p:nvPr/>
        </p:nvSpPr>
        <p:spPr>
          <a:xfrm rot="5400000">
            <a:off x="3277440" y="-1281461"/>
            <a:ext cx="2589120" cy="7706422"/>
          </a:xfrm>
          <a:custGeom>
            <a:rect b="b" l="l" r="r" t="t"/>
            <a:pathLst>
              <a:path extrusionOk="0" h="91079" w="61111">
                <a:moveTo>
                  <a:pt x="58313" y="0"/>
                </a:moveTo>
                <a:cubicBezTo>
                  <a:pt x="57951" y="0"/>
                  <a:pt x="57372" y="289"/>
                  <a:pt x="57108" y="369"/>
                </a:cubicBezTo>
                <a:cubicBezTo>
                  <a:pt x="56707" y="435"/>
                  <a:pt x="56274" y="535"/>
                  <a:pt x="55940" y="669"/>
                </a:cubicBezTo>
                <a:cubicBezTo>
                  <a:pt x="55896" y="680"/>
                  <a:pt x="55850" y="685"/>
                  <a:pt x="55803" y="685"/>
                </a:cubicBezTo>
                <a:cubicBezTo>
                  <a:pt x="55418" y="685"/>
                  <a:pt x="54936" y="358"/>
                  <a:pt x="54639" y="269"/>
                </a:cubicBezTo>
                <a:cubicBezTo>
                  <a:pt x="54397" y="215"/>
                  <a:pt x="53656" y="74"/>
                  <a:pt x="53151" y="74"/>
                </a:cubicBezTo>
                <a:cubicBezTo>
                  <a:pt x="53030" y="74"/>
                  <a:pt x="52922" y="82"/>
                  <a:pt x="52838" y="102"/>
                </a:cubicBezTo>
                <a:cubicBezTo>
                  <a:pt x="52603" y="180"/>
                  <a:pt x="51968" y="212"/>
                  <a:pt x="51362" y="212"/>
                </a:cubicBezTo>
                <a:cubicBezTo>
                  <a:pt x="50933" y="212"/>
                  <a:pt x="50518" y="196"/>
                  <a:pt x="50269" y="169"/>
                </a:cubicBezTo>
                <a:cubicBezTo>
                  <a:pt x="50150" y="150"/>
                  <a:pt x="50040" y="141"/>
                  <a:pt x="49938" y="141"/>
                </a:cubicBezTo>
                <a:cubicBezTo>
                  <a:pt x="49499" y="141"/>
                  <a:pt x="49206" y="294"/>
                  <a:pt x="48935" y="402"/>
                </a:cubicBezTo>
                <a:cubicBezTo>
                  <a:pt x="48602" y="535"/>
                  <a:pt x="48001" y="1069"/>
                  <a:pt x="47801" y="1236"/>
                </a:cubicBezTo>
                <a:cubicBezTo>
                  <a:pt x="47630" y="1378"/>
                  <a:pt x="46854" y="1738"/>
                  <a:pt x="46339" y="1738"/>
                </a:cubicBezTo>
                <a:cubicBezTo>
                  <a:pt x="46250" y="1738"/>
                  <a:pt x="46169" y="1728"/>
                  <a:pt x="46100" y="1703"/>
                </a:cubicBezTo>
                <a:cubicBezTo>
                  <a:pt x="46031" y="1678"/>
                  <a:pt x="45949" y="1668"/>
                  <a:pt x="45858" y="1668"/>
                </a:cubicBezTo>
                <a:cubicBezTo>
                  <a:pt x="45328" y="1668"/>
                  <a:pt x="44498" y="2033"/>
                  <a:pt x="44299" y="2203"/>
                </a:cubicBezTo>
                <a:cubicBezTo>
                  <a:pt x="44065" y="2403"/>
                  <a:pt x="43331" y="3004"/>
                  <a:pt x="43031" y="3204"/>
                </a:cubicBezTo>
                <a:cubicBezTo>
                  <a:pt x="42764" y="3404"/>
                  <a:pt x="42497" y="3938"/>
                  <a:pt x="42264" y="4038"/>
                </a:cubicBezTo>
                <a:cubicBezTo>
                  <a:pt x="41997" y="4105"/>
                  <a:pt x="40162" y="4538"/>
                  <a:pt x="39895" y="4738"/>
                </a:cubicBezTo>
                <a:cubicBezTo>
                  <a:pt x="39595" y="4939"/>
                  <a:pt x="39095" y="5706"/>
                  <a:pt x="38761" y="6006"/>
                </a:cubicBezTo>
                <a:cubicBezTo>
                  <a:pt x="38394" y="6240"/>
                  <a:pt x="37093" y="6273"/>
                  <a:pt x="36760" y="6540"/>
                </a:cubicBezTo>
                <a:cubicBezTo>
                  <a:pt x="36360" y="6773"/>
                  <a:pt x="34992" y="7440"/>
                  <a:pt x="34992" y="7440"/>
                </a:cubicBezTo>
                <a:cubicBezTo>
                  <a:pt x="34992" y="7440"/>
                  <a:pt x="34961" y="8580"/>
                  <a:pt x="34840" y="8580"/>
                </a:cubicBezTo>
                <a:cubicBezTo>
                  <a:pt x="34835" y="8580"/>
                  <a:pt x="34830" y="8578"/>
                  <a:pt x="34825" y="8575"/>
                </a:cubicBezTo>
                <a:cubicBezTo>
                  <a:pt x="34692" y="8508"/>
                  <a:pt x="33691" y="7674"/>
                  <a:pt x="33357" y="7507"/>
                </a:cubicBezTo>
                <a:cubicBezTo>
                  <a:pt x="33298" y="7477"/>
                  <a:pt x="33187" y="7465"/>
                  <a:pt x="33043" y="7465"/>
                </a:cubicBezTo>
                <a:cubicBezTo>
                  <a:pt x="32378" y="7465"/>
                  <a:pt x="31014" y="7737"/>
                  <a:pt x="30822" y="7874"/>
                </a:cubicBezTo>
                <a:cubicBezTo>
                  <a:pt x="30622" y="8041"/>
                  <a:pt x="29521" y="8841"/>
                  <a:pt x="29421" y="8941"/>
                </a:cubicBezTo>
                <a:cubicBezTo>
                  <a:pt x="29288" y="9075"/>
                  <a:pt x="28554" y="9408"/>
                  <a:pt x="28354" y="9542"/>
                </a:cubicBezTo>
                <a:cubicBezTo>
                  <a:pt x="28220" y="9709"/>
                  <a:pt x="26986" y="10076"/>
                  <a:pt x="26986" y="10443"/>
                </a:cubicBezTo>
                <a:cubicBezTo>
                  <a:pt x="26986" y="10843"/>
                  <a:pt x="26352" y="11343"/>
                  <a:pt x="26252" y="11577"/>
                </a:cubicBezTo>
                <a:cubicBezTo>
                  <a:pt x="26086" y="11844"/>
                  <a:pt x="25318" y="12010"/>
                  <a:pt x="24918" y="12210"/>
                </a:cubicBezTo>
                <a:cubicBezTo>
                  <a:pt x="24484" y="12411"/>
                  <a:pt x="23751" y="13044"/>
                  <a:pt x="23317" y="13211"/>
                </a:cubicBezTo>
                <a:cubicBezTo>
                  <a:pt x="23225" y="13249"/>
                  <a:pt x="23107" y="13263"/>
                  <a:pt x="22976" y="13263"/>
                </a:cubicBezTo>
                <a:cubicBezTo>
                  <a:pt x="22647" y="13263"/>
                  <a:pt x="22236" y="13176"/>
                  <a:pt x="21965" y="13176"/>
                </a:cubicBezTo>
                <a:cubicBezTo>
                  <a:pt x="21875" y="13176"/>
                  <a:pt x="21800" y="13186"/>
                  <a:pt x="21749" y="13211"/>
                </a:cubicBezTo>
                <a:cubicBezTo>
                  <a:pt x="21728" y="13220"/>
                  <a:pt x="21704" y="13225"/>
                  <a:pt x="21675" y="13225"/>
                </a:cubicBezTo>
                <a:cubicBezTo>
                  <a:pt x="21292" y="13225"/>
                  <a:pt x="20265" y="12444"/>
                  <a:pt x="20048" y="12444"/>
                </a:cubicBezTo>
                <a:cubicBezTo>
                  <a:pt x="19781" y="12444"/>
                  <a:pt x="18313" y="12210"/>
                  <a:pt x="18046" y="12110"/>
                </a:cubicBezTo>
                <a:cubicBezTo>
                  <a:pt x="18037" y="12109"/>
                  <a:pt x="18027" y="12109"/>
                  <a:pt x="18017" y="12109"/>
                </a:cubicBezTo>
                <a:cubicBezTo>
                  <a:pt x="17753" y="12109"/>
                  <a:pt x="17400" y="12514"/>
                  <a:pt x="17079" y="12611"/>
                </a:cubicBezTo>
                <a:cubicBezTo>
                  <a:pt x="16779" y="12744"/>
                  <a:pt x="16112" y="13745"/>
                  <a:pt x="15912" y="13878"/>
                </a:cubicBezTo>
                <a:cubicBezTo>
                  <a:pt x="15711" y="14045"/>
                  <a:pt x="14878" y="14912"/>
                  <a:pt x="14577" y="15012"/>
                </a:cubicBezTo>
                <a:cubicBezTo>
                  <a:pt x="14534" y="15017"/>
                  <a:pt x="14476" y="15019"/>
                  <a:pt x="14406" y="15019"/>
                </a:cubicBezTo>
                <a:cubicBezTo>
                  <a:pt x="13987" y="15019"/>
                  <a:pt x="13162" y="14946"/>
                  <a:pt x="12876" y="14946"/>
                </a:cubicBezTo>
                <a:cubicBezTo>
                  <a:pt x="12543" y="14946"/>
                  <a:pt x="11975" y="15580"/>
                  <a:pt x="11809" y="15680"/>
                </a:cubicBezTo>
                <a:cubicBezTo>
                  <a:pt x="11642" y="15746"/>
                  <a:pt x="10608" y="16547"/>
                  <a:pt x="10474" y="16580"/>
                </a:cubicBezTo>
                <a:cubicBezTo>
                  <a:pt x="10469" y="16584"/>
                  <a:pt x="10462" y="16585"/>
                  <a:pt x="10453" y="16585"/>
                </a:cubicBezTo>
                <a:cubicBezTo>
                  <a:pt x="10295" y="16585"/>
                  <a:pt x="9598" y="16043"/>
                  <a:pt x="9440" y="15980"/>
                </a:cubicBezTo>
                <a:cubicBezTo>
                  <a:pt x="9274" y="15880"/>
                  <a:pt x="7739" y="14379"/>
                  <a:pt x="7539" y="14379"/>
                </a:cubicBezTo>
                <a:cubicBezTo>
                  <a:pt x="7305" y="14379"/>
                  <a:pt x="6605" y="13478"/>
                  <a:pt x="6205" y="13345"/>
                </a:cubicBezTo>
                <a:cubicBezTo>
                  <a:pt x="6147" y="13327"/>
                  <a:pt x="6083" y="13319"/>
                  <a:pt x="6014" y="13319"/>
                </a:cubicBezTo>
                <a:cubicBezTo>
                  <a:pt x="5562" y="13319"/>
                  <a:pt x="4911" y="13654"/>
                  <a:pt x="4737" y="13712"/>
                </a:cubicBezTo>
                <a:cubicBezTo>
                  <a:pt x="4725" y="13717"/>
                  <a:pt x="4711" y="13720"/>
                  <a:pt x="4696" y="13720"/>
                </a:cubicBezTo>
                <a:cubicBezTo>
                  <a:pt x="4445" y="13720"/>
                  <a:pt x="3726" y="13005"/>
                  <a:pt x="3569" y="12911"/>
                </a:cubicBezTo>
                <a:cubicBezTo>
                  <a:pt x="3407" y="12846"/>
                  <a:pt x="2609" y="12209"/>
                  <a:pt x="2291" y="12209"/>
                </a:cubicBezTo>
                <a:cubicBezTo>
                  <a:pt x="2283" y="12209"/>
                  <a:pt x="2276" y="12210"/>
                  <a:pt x="2269" y="12210"/>
                </a:cubicBezTo>
                <a:cubicBezTo>
                  <a:pt x="2254" y="12212"/>
                  <a:pt x="2236" y="12213"/>
                  <a:pt x="2215" y="12213"/>
                </a:cubicBezTo>
                <a:cubicBezTo>
                  <a:pt x="1788" y="12213"/>
                  <a:pt x="34" y="11910"/>
                  <a:pt x="34" y="11910"/>
                </a:cubicBezTo>
                <a:lnTo>
                  <a:pt x="0" y="11910"/>
                </a:lnTo>
                <a:lnTo>
                  <a:pt x="0" y="88265"/>
                </a:lnTo>
                <a:lnTo>
                  <a:pt x="601" y="88999"/>
                </a:lnTo>
                <a:cubicBezTo>
                  <a:pt x="601" y="88999"/>
                  <a:pt x="2635" y="88498"/>
                  <a:pt x="2969" y="88265"/>
                </a:cubicBezTo>
                <a:cubicBezTo>
                  <a:pt x="3303" y="87998"/>
                  <a:pt x="3770" y="87898"/>
                  <a:pt x="4070" y="87898"/>
                </a:cubicBezTo>
                <a:cubicBezTo>
                  <a:pt x="4303" y="87898"/>
                  <a:pt x="5271" y="88332"/>
                  <a:pt x="5638" y="88432"/>
                </a:cubicBezTo>
                <a:cubicBezTo>
                  <a:pt x="5658" y="88435"/>
                  <a:pt x="5680" y="88437"/>
                  <a:pt x="5702" y="88437"/>
                </a:cubicBezTo>
                <a:cubicBezTo>
                  <a:pt x="6088" y="88437"/>
                  <a:pt x="6788" y="87931"/>
                  <a:pt x="7072" y="87931"/>
                </a:cubicBezTo>
                <a:cubicBezTo>
                  <a:pt x="7339" y="87931"/>
                  <a:pt x="8606" y="87097"/>
                  <a:pt x="8606" y="87097"/>
                </a:cubicBezTo>
                <a:cubicBezTo>
                  <a:pt x="8606" y="87097"/>
                  <a:pt x="9607" y="88165"/>
                  <a:pt x="9774" y="88232"/>
                </a:cubicBezTo>
                <a:cubicBezTo>
                  <a:pt x="9783" y="88233"/>
                  <a:pt x="9793" y="88234"/>
                  <a:pt x="9805" y="88234"/>
                </a:cubicBezTo>
                <a:cubicBezTo>
                  <a:pt x="10071" y="88234"/>
                  <a:pt x="11118" y="87895"/>
                  <a:pt x="11342" y="87831"/>
                </a:cubicBezTo>
                <a:cubicBezTo>
                  <a:pt x="11609" y="87831"/>
                  <a:pt x="12142" y="87431"/>
                  <a:pt x="12242" y="87331"/>
                </a:cubicBezTo>
                <a:cubicBezTo>
                  <a:pt x="12246" y="87330"/>
                  <a:pt x="12251" y="87329"/>
                  <a:pt x="12258" y="87329"/>
                </a:cubicBezTo>
                <a:cubicBezTo>
                  <a:pt x="12448" y="87329"/>
                  <a:pt x="13918" y="87775"/>
                  <a:pt x="14144" y="88065"/>
                </a:cubicBezTo>
                <a:cubicBezTo>
                  <a:pt x="14411" y="88298"/>
                  <a:pt x="16112" y="89166"/>
                  <a:pt x="16312" y="89299"/>
                </a:cubicBezTo>
                <a:cubicBezTo>
                  <a:pt x="16512" y="89432"/>
                  <a:pt x="16912" y="89666"/>
                  <a:pt x="17246" y="89833"/>
                </a:cubicBezTo>
                <a:cubicBezTo>
                  <a:pt x="17579" y="89999"/>
                  <a:pt x="18547" y="90433"/>
                  <a:pt x="18980" y="90500"/>
                </a:cubicBezTo>
                <a:cubicBezTo>
                  <a:pt x="19379" y="90592"/>
                  <a:pt x="21244" y="91079"/>
                  <a:pt x="21724" y="91079"/>
                </a:cubicBezTo>
                <a:cubicBezTo>
                  <a:pt x="21766" y="91079"/>
                  <a:pt x="21797" y="91075"/>
                  <a:pt x="21816" y="91067"/>
                </a:cubicBezTo>
                <a:cubicBezTo>
                  <a:pt x="22083" y="90933"/>
                  <a:pt x="22917" y="90433"/>
                  <a:pt x="23150" y="90400"/>
                </a:cubicBezTo>
                <a:cubicBezTo>
                  <a:pt x="23417" y="90333"/>
                  <a:pt x="23717" y="89799"/>
                  <a:pt x="24084" y="89766"/>
                </a:cubicBezTo>
                <a:cubicBezTo>
                  <a:pt x="24096" y="89765"/>
                  <a:pt x="24108" y="89764"/>
                  <a:pt x="24121" y="89764"/>
                </a:cubicBezTo>
                <a:cubicBezTo>
                  <a:pt x="24468" y="89764"/>
                  <a:pt x="25149" y="90146"/>
                  <a:pt x="25490" y="90146"/>
                </a:cubicBezTo>
                <a:cubicBezTo>
                  <a:pt x="25526" y="90146"/>
                  <a:pt x="25558" y="90142"/>
                  <a:pt x="25585" y="90133"/>
                </a:cubicBezTo>
                <a:cubicBezTo>
                  <a:pt x="25852" y="90066"/>
                  <a:pt x="27053" y="89833"/>
                  <a:pt x="27487" y="89633"/>
                </a:cubicBezTo>
                <a:cubicBezTo>
                  <a:pt x="27954" y="89432"/>
                  <a:pt x="28821" y="87931"/>
                  <a:pt x="29154" y="87598"/>
                </a:cubicBezTo>
                <a:cubicBezTo>
                  <a:pt x="29488" y="87264"/>
                  <a:pt x="29888" y="85930"/>
                  <a:pt x="30122" y="85596"/>
                </a:cubicBezTo>
                <a:cubicBezTo>
                  <a:pt x="30355" y="85263"/>
                  <a:pt x="31156" y="85163"/>
                  <a:pt x="31589" y="85096"/>
                </a:cubicBezTo>
                <a:cubicBezTo>
                  <a:pt x="31990" y="84996"/>
                  <a:pt x="33791" y="84229"/>
                  <a:pt x="33958" y="84095"/>
                </a:cubicBezTo>
                <a:cubicBezTo>
                  <a:pt x="34110" y="83974"/>
                  <a:pt x="35975" y="83548"/>
                  <a:pt x="36535" y="83548"/>
                </a:cubicBezTo>
                <a:cubicBezTo>
                  <a:pt x="36590" y="83548"/>
                  <a:pt x="36633" y="83553"/>
                  <a:pt x="36660" y="83562"/>
                </a:cubicBezTo>
                <a:cubicBezTo>
                  <a:pt x="36910" y="83624"/>
                  <a:pt x="37426" y="84304"/>
                  <a:pt x="37626" y="84304"/>
                </a:cubicBezTo>
                <a:cubicBezTo>
                  <a:pt x="37639" y="84304"/>
                  <a:pt x="37650" y="84302"/>
                  <a:pt x="37660" y="84295"/>
                </a:cubicBezTo>
                <a:cubicBezTo>
                  <a:pt x="37827" y="84229"/>
                  <a:pt x="38928" y="83795"/>
                  <a:pt x="39295" y="83662"/>
                </a:cubicBezTo>
                <a:cubicBezTo>
                  <a:pt x="39345" y="83642"/>
                  <a:pt x="39399" y="83634"/>
                  <a:pt x="39455" y="83634"/>
                </a:cubicBezTo>
                <a:cubicBezTo>
                  <a:pt x="39890" y="83634"/>
                  <a:pt x="40482" y="84140"/>
                  <a:pt x="40629" y="84229"/>
                </a:cubicBezTo>
                <a:cubicBezTo>
                  <a:pt x="40829" y="84295"/>
                  <a:pt x="42164" y="85396"/>
                  <a:pt x="42164" y="85396"/>
                </a:cubicBezTo>
                <a:cubicBezTo>
                  <a:pt x="42164" y="85396"/>
                  <a:pt x="43354" y="85732"/>
                  <a:pt x="43574" y="85732"/>
                </a:cubicBezTo>
                <a:cubicBezTo>
                  <a:pt x="43584" y="85732"/>
                  <a:pt x="43592" y="85731"/>
                  <a:pt x="43598" y="85730"/>
                </a:cubicBezTo>
                <a:cubicBezTo>
                  <a:pt x="43731" y="85663"/>
                  <a:pt x="45533" y="85430"/>
                  <a:pt x="45900" y="85329"/>
                </a:cubicBezTo>
                <a:cubicBezTo>
                  <a:pt x="46267" y="85263"/>
                  <a:pt x="46500" y="84629"/>
                  <a:pt x="47000" y="84295"/>
                </a:cubicBezTo>
                <a:cubicBezTo>
                  <a:pt x="47501" y="83928"/>
                  <a:pt x="47934" y="83328"/>
                  <a:pt x="48168" y="82994"/>
                </a:cubicBezTo>
                <a:cubicBezTo>
                  <a:pt x="48435" y="82661"/>
                  <a:pt x="48768" y="82060"/>
                  <a:pt x="49169" y="81927"/>
                </a:cubicBezTo>
                <a:cubicBezTo>
                  <a:pt x="49602" y="81794"/>
                  <a:pt x="51037" y="81527"/>
                  <a:pt x="51337" y="81427"/>
                </a:cubicBezTo>
                <a:cubicBezTo>
                  <a:pt x="51637" y="81327"/>
                  <a:pt x="52438" y="81260"/>
                  <a:pt x="52938" y="81260"/>
                </a:cubicBezTo>
                <a:cubicBezTo>
                  <a:pt x="53438" y="81260"/>
                  <a:pt x="54172" y="80960"/>
                  <a:pt x="54606" y="80760"/>
                </a:cubicBezTo>
                <a:cubicBezTo>
                  <a:pt x="55006" y="80559"/>
                  <a:pt x="55306" y="80326"/>
                  <a:pt x="55507" y="80259"/>
                </a:cubicBezTo>
                <a:cubicBezTo>
                  <a:pt x="55529" y="80253"/>
                  <a:pt x="55557" y="80250"/>
                  <a:pt x="55591" y="80250"/>
                </a:cubicBezTo>
                <a:cubicBezTo>
                  <a:pt x="55813" y="80250"/>
                  <a:pt x="56268" y="80364"/>
                  <a:pt x="56698" y="80364"/>
                </a:cubicBezTo>
                <a:cubicBezTo>
                  <a:pt x="56906" y="80364"/>
                  <a:pt x="57107" y="80338"/>
                  <a:pt x="57274" y="80259"/>
                </a:cubicBezTo>
                <a:cubicBezTo>
                  <a:pt x="57808" y="80026"/>
                  <a:pt x="61111" y="79225"/>
                  <a:pt x="61111" y="79225"/>
                </a:cubicBezTo>
                <a:lnTo>
                  <a:pt x="61111" y="1570"/>
                </a:lnTo>
                <a:cubicBezTo>
                  <a:pt x="61111" y="1570"/>
                  <a:pt x="58842" y="335"/>
                  <a:pt x="58542" y="68"/>
                </a:cubicBezTo>
                <a:cubicBezTo>
                  <a:pt x="58487" y="20"/>
                  <a:pt x="58407" y="0"/>
                  <a:pt x="58313" y="0"/>
                </a:cubicBezTo>
                <a:close/>
              </a:path>
            </a:pathLst>
          </a:custGeom>
          <a:solidFill>
            <a:srgbClr val="FFFFFF"/>
          </a:solidFill>
          <a:ln>
            <a:noFill/>
          </a:ln>
          <a:effectLst>
            <a:outerShdw blurRad="57150" rotWithShape="0" algn="bl" dir="5400000" dist="19050">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65"/>
          <p:cNvSpPr/>
          <p:nvPr/>
        </p:nvSpPr>
        <p:spPr>
          <a:xfrm rot="-1800044">
            <a:off x="7527424" y="3465724"/>
            <a:ext cx="781408" cy="697160"/>
          </a:xfrm>
          <a:custGeom>
            <a:rect b="b" l="l" r="r" t="t"/>
            <a:pathLst>
              <a:path extrusionOk="0" h="27887" w="31257">
                <a:moveTo>
                  <a:pt x="5972" y="0"/>
                </a:moveTo>
                <a:lnTo>
                  <a:pt x="5938" y="200"/>
                </a:lnTo>
                <a:cubicBezTo>
                  <a:pt x="5905" y="300"/>
                  <a:pt x="5805" y="367"/>
                  <a:pt x="5771" y="467"/>
                </a:cubicBezTo>
                <a:cubicBezTo>
                  <a:pt x="5705" y="567"/>
                  <a:pt x="5571" y="734"/>
                  <a:pt x="5471" y="834"/>
                </a:cubicBezTo>
                <a:cubicBezTo>
                  <a:pt x="5438" y="879"/>
                  <a:pt x="5416" y="893"/>
                  <a:pt x="5395" y="893"/>
                </a:cubicBezTo>
                <a:cubicBezTo>
                  <a:pt x="5353" y="893"/>
                  <a:pt x="5316" y="834"/>
                  <a:pt x="5204" y="834"/>
                </a:cubicBezTo>
                <a:cubicBezTo>
                  <a:pt x="5204" y="1034"/>
                  <a:pt x="5204" y="1268"/>
                  <a:pt x="5138" y="1501"/>
                </a:cubicBezTo>
                <a:cubicBezTo>
                  <a:pt x="5104" y="1701"/>
                  <a:pt x="5071" y="1568"/>
                  <a:pt x="4937" y="1668"/>
                </a:cubicBezTo>
                <a:cubicBezTo>
                  <a:pt x="4737" y="1835"/>
                  <a:pt x="4737" y="2068"/>
                  <a:pt x="4571" y="2235"/>
                </a:cubicBezTo>
                <a:cubicBezTo>
                  <a:pt x="4437" y="2369"/>
                  <a:pt x="4304" y="2369"/>
                  <a:pt x="4237" y="2469"/>
                </a:cubicBezTo>
                <a:cubicBezTo>
                  <a:pt x="4104" y="2635"/>
                  <a:pt x="4070" y="2802"/>
                  <a:pt x="3970" y="3002"/>
                </a:cubicBezTo>
                <a:cubicBezTo>
                  <a:pt x="3903" y="3169"/>
                  <a:pt x="3770" y="3369"/>
                  <a:pt x="3737" y="3536"/>
                </a:cubicBezTo>
                <a:lnTo>
                  <a:pt x="3603" y="4036"/>
                </a:lnTo>
                <a:cubicBezTo>
                  <a:pt x="3570" y="4337"/>
                  <a:pt x="3803" y="4537"/>
                  <a:pt x="3770" y="4837"/>
                </a:cubicBezTo>
                <a:cubicBezTo>
                  <a:pt x="3770" y="5004"/>
                  <a:pt x="3737" y="5071"/>
                  <a:pt x="3503" y="5104"/>
                </a:cubicBezTo>
                <a:cubicBezTo>
                  <a:pt x="3479" y="5111"/>
                  <a:pt x="3455" y="5114"/>
                  <a:pt x="3432" y="5114"/>
                </a:cubicBezTo>
                <a:cubicBezTo>
                  <a:pt x="3278" y="5114"/>
                  <a:pt x="3135" y="4986"/>
                  <a:pt x="2972" y="4986"/>
                </a:cubicBezTo>
                <a:cubicBezTo>
                  <a:pt x="2918" y="4986"/>
                  <a:pt x="2862" y="5000"/>
                  <a:pt x="2803" y="5037"/>
                </a:cubicBezTo>
                <a:cubicBezTo>
                  <a:pt x="2602" y="5171"/>
                  <a:pt x="2736" y="5337"/>
                  <a:pt x="2669" y="5504"/>
                </a:cubicBezTo>
                <a:cubicBezTo>
                  <a:pt x="2657" y="5553"/>
                  <a:pt x="2631" y="5566"/>
                  <a:pt x="2598" y="5566"/>
                </a:cubicBezTo>
                <a:cubicBezTo>
                  <a:pt x="2562" y="5566"/>
                  <a:pt x="2518" y="5551"/>
                  <a:pt x="2474" y="5551"/>
                </a:cubicBezTo>
                <a:cubicBezTo>
                  <a:pt x="2449" y="5551"/>
                  <a:pt x="2425" y="5556"/>
                  <a:pt x="2402" y="5571"/>
                </a:cubicBezTo>
                <a:cubicBezTo>
                  <a:pt x="2302" y="5638"/>
                  <a:pt x="2236" y="5804"/>
                  <a:pt x="2169" y="5871"/>
                </a:cubicBezTo>
                <a:cubicBezTo>
                  <a:pt x="2069" y="6038"/>
                  <a:pt x="1902" y="6038"/>
                  <a:pt x="1802" y="6205"/>
                </a:cubicBezTo>
                <a:cubicBezTo>
                  <a:pt x="1635" y="6505"/>
                  <a:pt x="1668" y="6738"/>
                  <a:pt x="1635" y="7039"/>
                </a:cubicBezTo>
                <a:cubicBezTo>
                  <a:pt x="1602" y="7172"/>
                  <a:pt x="1568" y="7305"/>
                  <a:pt x="1602" y="7406"/>
                </a:cubicBezTo>
                <a:cubicBezTo>
                  <a:pt x="1635" y="7539"/>
                  <a:pt x="1735" y="7672"/>
                  <a:pt x="1668" y="7739"/>
                </a:cubicBezTo>
                <a:cubicBezTo>
                  <a:pt x="1629" y="7752"/>
                  <a:pt x="1590" y="7758"/>
                  <a:pt x="1551" y="7758"/>
                </a:cubicBezTo>
                <a:cubicBezTo>
                  <a:pt x="1390" y="7758"/>
                  <a:pt x="1229" y="7666"/>
                  <a:pt x="1068" y="7639"/>
                </a:cubicBezTo>
                <a:cubicBezTo>
                  <a:pt x="901" y="7572"/>
                  <a:pt x="734" y="7572"/>
                  <a:pt x="601" y="7539"/>
                </a:cubicBezTo>
                <a:lnTo>
                  <a:pt x="601" y="7539"/>
                </a:lnTo>
                <a:cubicBezTo>
                  <a:pt x="468" y="7706"/>
                  <a:pt x="634" y="8006"/>
                  <a:pt x="601" y="8173"/>
                </a:cubicBezTo>
                <a:cubicBezTo>
                  <a:pt x="568" y="8306"/>
                  <a:pt x="468" y="8406"/>
                  <a:pt x="334" y="8506"/>
                </a:cubicBezTo>
                <a:cubicBezTo>
                  <a:pt x="301" y="8540"/>
                  <a:pt x="267" y="8540"/>
                  <a:pt x="234" y="8540"/>
                </a:cubicBezTo>
                <a:cubicBezTo>
                  <a:pt x="134" y="8573"/>
                  <a:pt x="101" y="8673"/>
                  <a:pt x="1" y="8706"/>
                </a:cubicBezTo>
                <a:lnTo>
                  <a:pt x="24351" y="27887"/>
                </a:lnTo>
                <a:lnTo>
                  <a:pt x="24418" y="27853"/>
                </a:lnTo>
                <a:cubicBezTo>
                  <a:pt x="24351" y="27720"/>
                  <a:pt x="24251" y="27653"/>
                  <a:pt x="24151" y="27553"/>
                </a:cubicBezTo>
                <a:cubicBezTo>
                  <a:pt x="24118" y="27520"/>
                  <a:pt x="24085" y="27420"/>
                  <a:pt x="24085" y="27353"/>
                </a:cubicBezTo>
                <a:cubicBezTo>
                  <a:pt x="24085" y="27320"/>
                  <a:pt x="24118" y="27320"/>
                  <a:pt x="24118" y="27253"/>
                </a:cubicBezTo>
                <a:cubicBezTo>
                  <a:pt x="24151" y="27053"/>
                  <a:pt x="23984" y="26886"/>
                  <a:pt x="23918" y="26719"/>
                </a:cubicBezTo>
                <a:cubicBezTo>
                  <a:pt x="23818" y="26586"/>
                  <a:pt x="23684" y="26519"/>
                  <a:pt x="23751" y="26386"/>
                </a:cubicBezTo>
                <a:lnTo>
                  <a:pt x="23751" y="26386"/>
                </a:lnTo>
                <a:cubicBezTo>
                  <a:pt x="23918" y="26419"/>
                  <a:pt x="24018" y="26653"/>
                  <a:pt x="24251" y="26719"/>
                </a:cubicBezTo>
                <a:cubicBezTo>
                  <a:pt x="24418" y="26819"/>
                  <a:pt x="24585" y="26853"/>
                  <a:pt x="24752" y="26919"/>
                </a:cubicBezTo>
                <a:cubicBezTo>
                  <a:pt x="24985" y="27086"/>
                  <a:pt x="25285" y="27487"/>
                  <a:pt x="25619" y="27520"/>
                </a:cubicBezTo>
                <a:cubicBezTo>
                  <a:pt x="25819" y="27520"/>
                  <a:pt x="25919" y="27320"/>
                  <a:pt x="26086" y="27253"/>
                </a:cubicBezTo>
                <a:cubicBezTo>
                  <a:pt x="26103" y="27253"/>
                  <a:pt x="26111" y="27270"/>
                  <a:pt x="26119" y="27270"/>
                </a:cubicBezTo>
                <a:cubicBezTo>
                  <a:pt x="26128" y="27270"/>
                  <a:pt x="26136" y="27253"/>
                  <a:pt x="26153" y="27186"/>
                </a:cubicBezTo>
                <a:cubicBezTo>
                  <a:pt x="26219" y="27086"/>
                  <a:pt x="26286" y="26919"/>
                  <a:pt x="26286" y="26853"/>
                </a:cubicBezTo>
                <a:cubicBezTo>
                  <a:pt x="26319" y="26653"/>
                  <a:pt x="26119" y="26319"/>
                  <a:pt x="26319" y="26186"/>
                </a:cubicBezTo>
                <a:cubicBezTo>
                  <a:pt x="26364" y="26175"/>
                  <a:pt x="26397" y="26175"/>
                  <a:pt x="26427" y="26175"/>
                </a:cubicBezTo>
                <a:cubicBezTo>
                  <a:pt x="26486" y="26175"/>
                  <a:pt x="26531" y="26175"/>
                  <a:pt x="26620" y="26086"/>
                </a:cubicBezTo>
                <a:cubicBezTo>
                  <a:pt x="26653" y="26052"/>
                  <a:pt x="26720" y="26019"/>
                  <a:pt x="26753" y="25919"/>
                </a:cubicBezTo>
                <a:cubicBezTo>
                  <a:pt x="26820" y="25819"/>
                  <a:pt x="26887" y="25752"/>
                  <a:pt x="26887" y="25652"/>
                </a:cubicBezTo>
                <a:cubicBezTo>
                  <a:pt x="26887" y="25518"/>
                  <a:pt x="26887" y="25418"/>
                  <a:pt x="26953" y="25318"/>
                </a:cubicBezTo>
                <a:cubicBezTo>
                  <a:pt x="27053" y="25185"/>
                  <a:pt x="27120" y="25185"/>
                  <a:pt x="27253" y="25085"/>
                </a:cubicBezTo>
                <a:cubicBezTo>
                  <a:pt x="27320" y="25051"/>
                  <a:pt x="27387" y="24918"/>
                  <a:pt x="27454" y="24851"/>
                </a:cubicBezTo>
                <a:cubicBezTo>
                  <a:pt x="27754" y="24484"/>
                  <a:pt x="28121" y="24084"/>
                  <a:pt x="28421" y="23717"/>
                </a:cubicBezTo>
                <a:cubicBezTo>
                  <a:pt x="28488" y="23584"/>
                  <a:pt x="28554" y="23550"/>
                  <a:pt x="28588" y="23384"/>
                </a:cubicBezTo>
                <a:cubicBezTo>
                  <a:pt x="28621" y="23183"/>
                  <a:pt x="28654" y="23317"/>
                  <a:pt x="28788" y="23217"/>
                </a:cubicBezTo>
                <a:cubicBezTo>
                  <a:pt x="28921" y="23150"/>
                  <a:pt x="28788" y="22850"/>
                  <a:pt x="28755" y="22683"/>
                </a:cubicBezTo>
                <a:cubicBezTo>
                  <a:pt x="28755" y="22516"/>
                  <a:pt x="28588" y="22249"/>
                  <a:pt x="28588" y="22149"/>
                </a:cubicBezTo>
                <a:cubicBezTo>
                  <a:pt x="28603" y="22074"/>
                  <a:pt x="28639" y="22053"/>
                  <a:pt x="28689" y="22053"/>
                </a:cubicBezTo>
                <a:cubicBezTo>
                  <a:pt x="28749" y="22053"/>
                  <a:pt x="28830" y="22083"/>
                  <a:pt x="28921" y="22083"/>
                </a:cubicBezTo>
                <a:cubicBezTo>
                  <a:pt x="29023" y="22112"/>
                  <a:pt x="29137" y="22134"/>
                  <a:pt x="29250" y="22134"/>
                </a:cubicBezTo>
                <a:cubicBezTo>
                  <a:pt x="29397" y="22134"/>
                  <a:pt x="29542" y="22096"/>
                  <a:pt x="29655" y="21983"/>
                </a:cubicBezTo>
                <a:cubicBezTo>
                  <a:pt x="29755" y="21883"/>
                  <a:pt x="29789" y="21749"/>
                  <a:pt x="29922" y="21682"/>
                </a:cubicBezTo>
                <a:cubicBezTo>
                  <a:pt x="29989" y="21582"/>
                  <a:pt x="30089" y="21549"/>
                  <a:pt x="30122" y="21482"/>
                </a:cubicBezTo>
                <a:cubicBezTo>
                  <a:pt x="30222" y="21349"/>
                  <a:pt x="30256" y="21249"/>
                  <a:pt x="30222" y="21082"/>
                </a:cubicBezTo>
                <a:cubicBezTo>
                  <a:pt x="30156" y="21015"/>
                  <a:pt x="30122" y="20982"/>
                  <a:pt x="30156" y="20882"/>
                </a:cubicBezTo>
                <a:cubicBezTo>
                  <a:pt x="30222" y="20748"/>
                  <a:pt x="30322" y="20648"/>
                  <a:pt x="30456" y="20582"/>
                </a:cubicBezTo>
                <a:cubicBezTo>
                  <a:pt x="30623" y="20548"/>
                  <a:pt x="30656" y="20582"/>
                  <a:pt x="30789" y="20415"/>
                </a:cubicBezTo>
                <a:cubicBezTo>
                  <a:pt x="30889" y="20248"/>
                  <a:pt x="30989" y="19914"/>
                  <a:pt x="31223" y="19881"/>
                </a:cubicBezTo>
                <a:lnTo>
                  <a:pt x="31256" y="19881"/>
                </a:lnTo>
                <a:lnTo>
                  <a:pt x="5972" y="0"/>
                </a:lnTo>
                <a:close/>
              </a:path>
            </a:pathLst>
          </a:custGeom>
          <a:solidFill>
            <a:srgbClr val="921C00">
              <a:alpha val="401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65"/>
          <p:cNvSpPr/>
          <p:nvPr/>
        </p:nvSpPr>
        <p:spPr>
          <a:xfrm rot="-3842535">
            <a:off x="609789" y="1017879"/>
            <a:ext cx="781410" cy="697162"/>
          </a:xfrm>
          <a:custGeom>
            <a:rect b="b" l="l" r="r" t="t"/>
            <a:pathLst>
              <a:path extrusionOk="0" h="27887" w="31257">
                <a:moveTo>
                  <a:pt x="5972" y="0"/>
                </a:moveTo>
                <a:lnTo>
                  <a:pt x="5938" y="200"/>
                </a:lnTo>
                <a:cubicBezTo>
                  <a:pt x="5905" y="300"/>
                  <a:pt x="5805" y="367"/>
                  <a:pt x="5771" y="467"/>
                </a:cubicBezTo>
                <a:cubicBezTo>
                  <a:pt x="5705" y="567"/>
                  <a:pt x="5571" y="734"/>
                  <a:pt x="5471" y="834"/>
                </a:cubicBezTo>
                <a:cubicBezTo>
                  <a:pt x="5438" y="879"/>
                  <a:pt x="5416" y="893"/>
                  <a:pt x="5395" y="893"/>
                </a:cubicBezTo>
                <a:cubicBezTo>
                  <a:pt x="5353" y="893"/>
                  <a:pt x="5316" y="834"/>
                  <a:pt x="5204" y="834"/>
                </a:cubicBezTo>
                <a:cubicBezTo>
                  <a:pt x="5204" y="1034"/>
                  <a:pt x="5204" y="1268"/>
                  <a:pt x="5138" y="1501"/>
                </a:cubicBezTo>
                <a:cubicBezTo>
                  <a:pt x="5104" y="1701"/>
                  <a:pt x="5071" y="1568"/>
                  <a:pt x="4937" y="1668"/>
                </a:cubicBezTo>
                <a:cubicBezTo>
                  <a:pt x="4737" y="1835"/>
                  <a:pt x="4737" y="2068"/>
                  <a:pt x="4571" y="2235"/>
                </a:cubicBezTo>
                <a:cubicBezTo>
                  <a:pt x="4437" y="2369"/>
                  <a:pt x="4304" y="2369"/>
                  <a:pt x="4237" y="2469"/>
                </a:cubicBezTo>
                <a:cubicBezTo>
                  <a:pt x="4104" y="2635"/>
                  <a:pt x="4070" y="2802"/>
                  <a:pt x="3970" y="3002"/>
                </a:cubicBezTo>
                <a:cubicBezTo>
                  <a:pt x="3903" y="3169"/>
                  <a:pt x="3770" y="3369"/>
                  <a:pt x="3737" y="3536"/>
                </a:cubicBezTo>
                <a:lnTo>
                  <a:pt x="3603" y="4036"/>
                </a:lnTo>
                <a:cubicBezTo>
                  <a:pt x="3570" y="4337"/>
                  <a:pt x="3803" y="4537"/>
                  <a:pt x="3770" y="4837"/>
                </a:cubicBezTo>
                <a:cubicBezTo>
                  <a:pt x="3770" y="5004"/>
                  <a:pt x="3737" y="5071"/>
                  <a:pt x="3503" y="5104"/>
                </a:cubicBezTo>
                <a:cubicBezTo>
                  <a:pt x="3479" y="5111"/>
                  <a:pt x="3455" y="5114"/>
                  <a:pt x="3432" y="5114"/>
                </a:cubicBezTo>
                <a:cubicBezTo>
                  <a:pt x="3278" y="5114"/>
                  <a:pt x="3135" y="4986"/>
                  <a:pt x="2972" y="4986"/>
                </a:cubicBezTo>
                <a:cubicBezTo>
                  <a:pt x="2918" y="4986"/>
                  <a:pt x="2862" y="5000"/>
                  <a:pt x="2803" y="5037"/>
                </a:cubicBezTo>
                <a:cubicBezTo>
                  <a:pt x="2602" y="5171"/>
                  <a:pt x="2736" y="5337"/>
                  <a:pt x="2669" y="5504"/>
                </a:cubicBezTo>
                <a:cubicBezTo>
                  <a:pt x="2657" y="5553"/>
                  <a:pt x="2631" y="5566"/>
                  <a:pt x="2598" y="5566"/>
                </a:cubicBezTo>
                <a:cubicBezTo>
                  <a:pt x="2562" y="5566"/>
                  <a:pt x="2518" y="5551"/>
                  <a:pt x="2474" y="5551"/>
                </a:cubicBezTo>
                <a:cubicBezTo>
                  <a:pt x="2449" y="5551"/>
                  <a:pt x="2425" y="5556"/>
                  <a:pt x="2402" y="5571"/>
                </a:cubicBezTo>
                <a:cubicBezTo>
                  <a:pt x="2302" y="5638"/>
                  <a:pt x="2236" y="5804"/>
                  <a:pt x="2169" y="5871"/>
                </a:cubicBezTo>
                <a:cubicBezTo>
                  <a:pt x="2069" y="6038"/>
                  <a:pt x="1902" y="6038"/>
                  <a:pt x="1802" y="6205"/>
                </a:cubicBezTo>
                <a:cubicBezTo>
                  <a:pt x="1635" y="6505"/>
                  <a:pt x="1668" y="6738"/>
                  <a:pt x="1635" y="7039"/>
                </a:cubicBezTo>
                <a:cubicBezTo>
                  <a:pt x="1602" y="7172"/>
                  <a:pt x="1568" y="7305"/>
                  <a:pt x="1602" y="7406"/>
                </a:cubicBezTo>
                <a:cubicBezTo>
                  <a:pt x="1635" y="7539"/>
                  <a:pt x="1735" y="7672"/>
                  <a:pt x="1668" y="7739"/>
                </a:cubicBezTo>
                <a:cubicBezTo>
                  <a:pt x="1629" y="7752"/>
                  <a:pt x="1590" y="7758"/>
                  <a:pt x="1551" y="7758"/>
                </a:cubicBezTo>
                <a:cubicBezTo>
                  <a:pt x="1390" y="7758"/>
                  <a:pt x="1229" y="7666"/>
                  <a:pt x="1068" y="7639"/>
                </a:cubicBezTo>
                <a:cubicBezTo>
                  <a:pt x="901" y="7572"/>
                  <a:pt x="734" y="7572"/>
                  <a:pt x="601" y="7539"/>
                </a:cubicBezTo>
                <a:lnTo>
                  <a:pt x="601" y="7539"/>
                </a:lnTo>
                <a:cubicBezTo>
                  <a:pt x="468" y="7706"/>
                  <a:pt x="634" y="8006"/>
                  <a:pt x="601" y="8173"/>
                </a:cubicBezTo>
                <a:cubicBezTo>
                  <a:pt x="568" y="8306"/>
                  <a:pt x="468" y="8406"/>
                  <a:pt x="334" y="8506"/>
                </a:cubicBezTo>
                <a:cubicBezTo>
                  <a:pt x="301" y="8540"/>
                  <a:pt x="267" y="8540"/>
                  <a:pt x="234" y="8540"/>
                </a:cubicBezTo>
                <a:cubicBezTo>
                  <a:pt x="134" y="8573"/>
                  <a:pt x="101" y="8673"/>
                  <a:pt x="1" y="8706"/>
                </a:cubicBezTo>
                <a:lnTo>
                  <a:pt x="24351" y="27887"/>
                </a:lnTo>
                <a:lnTo>
                  <a:pt x="24418" y="27853"/>
                </a:lnTo>
                <a:cubicBezTo>
                  <a:pt x="24351" y="27720"/>
                  <a:pt x="24251" y="27653"/>
                  <a:pt x="24151" y="27553"/>
                </a:cubicBezTo>
                <a:cubicBezTo>
                  <a:pt x="24118" y="27520"/>
                  <a:pt x="24085" y="27420"/>
                  <a:pt x="24085" y="27353"/>
                </a:cubicBezTo>
                <a:cubicBezTo>
                  <a:pt x="24085" y="27320"/>
                  <a:pt x="24118" y="27320"/>
                  <a:pt x="24118" y="27253"/>
                </a:cubicBezTo>
                <a:cubicBezTo>
                  <a:pt x="24151" y="27053"/>
                  <a:pt x="23984" y="26886"/>
                  <a:pt x="23918" y="26719"/>
                </a:cubicBezTo>
                <a:cubicBezTo>
                  <a:pt x="23818" y="26586"/>
                  <a:pt x="23684" y="26519"/>
                  <a:pt x="23751" y="26386"/>
                </a:cubicBezTo>
                <a:lnTo>
                  <a:pt x="23751" y="26386"/>
                </a:lnTo>
                <a:cubicBezTo>
                  <a:pt x="23918" y="26419"/>
                  <a:pt x="24018" y="26653"/>
                  <a:pt x="24251" y="26719"/>
                </a:cubicBezTo>
                <a:cubicBezTo>
                  <a:pt x="24418" y="26819"/>
                  <a:pt x="24585" y="26853"/>
                  <a:pt x="24752" y="26919"/>
                </a:cubicBezTo>
                <a:cubicBezTo>
                  <a:pt x="24985" y="27086"/>
                  <a:pt x="25285" y="27487"/>
                  <a:pt x="25619" y="27520"/>
                </a:cubicBezTo>
                <a:cubicBezTo>
                  <a:pt x="25819" y="27520"/>
                  <a:pt x="25919" y="27320"/>
                  <a:pt x="26086" y="27253"/>
                </a:cubicBezTo>
                <a:cubicBezTo>
                  <a:pt x="26103" y="27253"/>
                  <a:pt x="26111" y="27270"/>
                  <a:pt x="26119" y="27270"/>
                </a:cubicBezTo>
                <a:cubicBezTo>
                  <a:pt x="26128" y="27270"/>
                  <a:pt x="26136" y="27253"/>
                  <a:pt x="26153" y="27186"/>
                </a:cubicBezTo>
                <a:cubicBezTo>
                  <a:pt x="26219" y="27086"/>
                  <a:pt x="26286" y="26919"/>
                  <a:pt x="26286" y="26853"/>
                </a:cubicBezTo>
                <a:cubicBezTo>
                  <a:pt x="26319" y="26653"/>
                  <a:pt x="26119" y="26319"/>
                  <a:pt x="26319" y="26186"/>
                </a:cubicBezTo>
                <a:cubicBezTo>
                  <a:pt x="26364" y="26175"/>
                  <a:pt x="26397" y="26175"/>
                  <a:pt x="26427" y="26175"/>
                </a:cubicBezTo>
                <a:cubicBezTo>
                  <a:pt x="26486" y="26175"/>
                  <a:pt x="26531" y="26175"/>
                  <a:pt x="26620" y="26086"/>
                </a:cubicBezTo>
                <a:cubicBezTo>
                  <a:pt x="26653" y="26052"/>
                  <a:pt x="26720" y="26019"/>
                  <a:pt x="26753" y="25919"/>
                </a:cubicBezTo>
                <a:cubicBezTo>
                  <a:pt x="26820" y="25819"/>
                  <a:pt x="26887" y="25752"/>
                  <a:pt x="26887" y="25652"/>
                </a:cubicBezTo>
                <a:cubicBezTo>
                  <a:pt x="26887" y="25518"/>
                  <a:pt x="26887" y="25418"/>
                  <a:pt x="26953" y="25318"/>
                </a:cubicBezTo>
                <a:cubicBezTo>
                  <a:pt x="27053" y="25185"/>
                  <a:pt x="27120" y="25185"/>
                  <a:pt x="27253" y="25085"/>
                </a:cubicBezTo>
                <a:cubicBezTo>
                  <a:pt x="27320" y="25051"/>
                  <a:pt x="27387" y="24918"/>
                  <a:pt x="27454" y="24851"/>
                </a:cubicBezTo>
                <a:cubicBezTo>
                  <a:pt x="27754" y="24484"/>
                  <a:pt x="28121" y="24084"/>
                  <a:pt x="28421" y="23717"/>
                </a:cubicBezTo>
                <a:cubicBezTo>
                  <a:pt x="28488" y="23584"/>
                  <a:pt x="28554" y="23550"/>
                  <a:pt x="28588" y="23384"/>
                </a:cubicBezTo>
                <a:cubicBezTo>
                  <a:pt x="28621" y="23183"/>
                  <a:pt x="28654" y="23317"/>
                  <a:pt x="28788" y="23217"/>
                </a:cubicBezTo>
                <a:cubicBezTo>
                  <a:pt x="28921" y="23150"/>
                  <a:pt x="28788" y="22850"/>
                  <a:pt x="28755" y="22683"/>
                </a:cubicBezTo>
                <a:cubicBezTo>
                  <a:pt x="28755" y="22516"/>
                  <a:pt x="28588" y="22249"/>
                  <a:pt x="28588" y="22149"/>
                </a:cubicBezTo>
                <a:cubicBezTo>
                  <a:pt x="28603" y="22074"/>
                  <a:pt x="28639" y="22053"/>
                  <a:pt x="28689" y="22053"/>
                </a:cubicBezTo>
                <a:cubicBezTo>
                  <a:pt x="28749" y="22053"/>
                  <a:pt x="28830" y="22083"/>
                  <a:pt x="28921" y="22083"/>
                </a:cubicBezTo>
                <a:cubicBezTo>
                  <a:pt x="29023" y="22112"/>
                  <a:pt x="29137" y="22134"/>
                  <a:pt x="29250" y="22134"/>
                </a:cubicBezTo>
                <a:cubicBezTo>
                  <a:pt x="29397" y="22134"/>
                  <a:pt x="29542" y="22096"/>
                  <a:pt x="29655" y="21983"/>
                </a:cubicBezTo>
                <a:cubicBezTo>
                  <a:pt x="29755" y="21883"/>
                  <a:pt x="29789" y="21749"/>
                  <a:pt x="29922" y="21682"/>
                </a:cubicBezTo>
                <a:cubicBezTo>
                  <a:pt x="29989" y="21582"/>
                  <a:pt x="30089" y="21549"/>
                  <a:pt x="30122" y="21482"/>
                </a:cubicBezTo>
                <a:cubicBezTo>
                  <a:pt x="30222" y="21349"/>
                  <a:pt x="30256" y="21249"/>
                  <a:pt x="30222" y="21082"/>
                </a:cubicBezTo>
                <a:cubicBezTo>
                  <a:pt x="30156" y="21015"/>
                  <a:pt x="30122" y="20982"/>
                  <a:pt x="30156" y="20882"/>
                </a:cubicBezTo>
                <a:cubicBezTo>
                  <a:pt x="30222" y="20748"/>
                  <a:pt x="30322" y="20648"/>
                  <a:pt x="30456" y="20582"/>
                </a:cubicBezTo>
                <a:cubicBezTo>
                  <a:pt x="30623" y="20548"/>
                  <a:pt x="30656" y="20582"/>
                  <a:pt x="30789" y="20415"/>
                </a:cubicBezTo>
                <a:cubicBezTo>
                  <a:pt x="30889" y="20248"/>
                  <a:pt x="30989" y="19914"/>
                  <a:pt x="31223" y="19881"/>
                </a:cubicBezTo>
                <a:lnTo>
                  <a:pt x="31256" y="19881"/>
                </a:lnTo>
                <a:lnTo>
                  <a:pt x="5972" y="0"/>
                </a:lnTo>
                <a:close/>
              </a:path>
            </a:pathLst>
          </a:custGeom>
          <a:solidFill>
            <a:srgbClr val="921C00">
              <a:alpha val="401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65"/>
          <p:cNvSpPr txBox="1"/>
          <p:nvPr>
            <p:ph type="title"/>
          </p:nvPr>
        </p:nvSpPr>
        <p:spPr>
          <a:xfrm>
            <a:off x="2383678" y="1792225"/>
            <a:ext cx="4376100" cy="943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150,</a:t>
            </a:r>
            <a:r>
              <a:rPr lang="en"/>
              <a:t>000</a:t>
            </a:r>
            <a:endParaRPr/>
          </a:p>
        </p:txBody>
      </p:sp>
      <p:sp>
        <p:nvSpPr>
          <p:cNvPr id="3643" name="Google Shape;3643;p65"/>
          <p:cNvSpPr txBox="1"/>
          <p:nvPr>
            <p:ph idx="1" type="subTitle"/>
          </p:nvPr>
        </p:nvSpPr>
        <p:spPr>
          <a:xfrm>
            <a:off x="2383678" y="3110375"/>
            <a:ext cx="4376100" cy="3933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lang="en"/>
              <a:t>Big numbers catch your audience’s attention</a:t>
            </a:r>
            <a:endParaRPr/>
          </a:p>
        </p:txBody>
      </p:sp>
      <p:cxnSp>
        <p:nvCxnSpPr>
          <p:cNvPr id="3644" name="Google Shape;3644;p65"/>
          <p:cNvCxnSpPr/>
          <p:nvPr/>
        </p:nvCxnSpPr>
        <p:spPr>
          <a:xfrm>
            <a:off x="2383675" y="2965113"/>
            <a:ext cx="4376100" cy="0"/>
          </a:xfrm>
          <a:prstGeom prst="straightConnector1">
            <a:avLst/>
          </a:prstGeom>
          <a:noFill/>
          <a:ln cap="flat" cmpd="sng" w="19050">
            <a:solidFill>
              <a:schemeClr val="lt2"/>
            </a:solidFill>
            <a:prstDash val="solid"/>
            <a:round/>
            <a:headEnd len="med" w="med" type="none"/>
            <a:tailEnd len="med" w="med" type="none"/>
          </a:ln>
        </p:spPr>
      </p:cxn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48" name="Shape 3648"/>
        <p:cNvGrpSpPr/>
        <p:nvPr/>
      </p:nvGrpSpPr>
      <p:grpSpPr>
        <a:xfrm>
          <a:off x="0" y="0"/>
          <a:ext cx="0" cy="0"/>
          <a:chOff x="0" y="0"/>
          <a:chExt cx="0" cy="0"/>
        </a:xfrm>
      </p:grpSpPr>
      <p:sp>
        <p:nvSpPr>
          <p:cNvPr id="3649" name="Google Shape;3649;p66"/>
          <p:cNvSpPr/>
          <p:nvPr/>
        </p:nvSpPr>
        <p:spPr>
          <a:xfrm rot="5400000">
            <a:off x="4820368" y="283439"/>
            <a:ext cx="2589120" cy="4557593"/>
          </a:xfrm>
          <a:custGeom>
            <a:rect b="b" l="l" r="r" t="t"/>
            <a:pathLst>
              <a:path extrusionOk="0" h="91079" w="61111">
                <a:moveTo>
                  <a:pt x="58313" y="0"/>
                </a:moveTo>
                <a:cubicBezTo>
                  <a:pt x="57951" y="0"/>
                  <a:pt x="57372" y="289"/>
                  <a:pt x="57108" y="369"/>
                </a:cubicBezTo>
                <a:cubicBezTo>
                  <a:pt x="56707" y="435"/>
                  <a:pt x="56274" y="535"/>
                  <a:pt x="55940" y="669"/>
                </a:cubicBezTo>
                <a:cubicBezTo>
                  <a:pt x="55896" y="680"/>
                  <a:pt x="55850" y="685"/>
                  <a:pt x="55803" y="685"/>
                </a:cubicBezTo>
                <a:cubicBezTo>
                  <a:pt x="55418" y="685"/>
                  <a:pt x="54936" y="358"/>
                  <a:pt x="54639" y="269"/>
                </a:cubicBezTo>
                <a:cubicBezTo>
                  <a:pt x="54397" y="215"/>
                  <a:pt x="53656" y="74"/>
                  <a:pt x="53151" y="74"/>
                </a:cubicBezTo>
                <a:cubicBezTo>
                  <a:pt x="53030" y="74"/>
                  <a:pt x="52922" y="82"/>
                  <a:pt x="52838" y="102"/>
                </a:cubicBezTo>
                <a:cubicBezTo>
                  <a:pt x="52603" y="180"/>
                  <a:pt x="51968" y="212"/>
                  <a:pt x="51362" y="212"/>
                </a:cubicBezTo>
                <a:cubicBezTo>
                  <a:pt x="50933" y="212"/>
                  <a:pt x="50518" y="196"/>
                  <a:pt x="50269" y="169"/>
                </a:cubicBezTo>
                <a:cubicBezTo>
                  <a:pt x="50150" y="150"/>
                  <a:pt x="50040" y="141"/>
                  <a:pt x="49938" y="141"/>
                </a:cubicBezTo>
                <a:cubicBezTo>
                  <a:pt x="49499" y="141"/>
                  <a:pt x="49206" y="294"/>
                  <a:pt x="48935" y="402"/>
                </a:cubicBezTo>
                <a:cubicBezTo>
                  <a:pt x="48602" y="535"/>
                  <a:pt x="48001" y="1069"/>
                  <a:pt x="47801" y="1236"/>
                </a:cubicBezTo>
                <a:cubicBezTo>
                  <a:pt x="47630" y="1378"/>
                  <a:pt x="46854" y="1738"/>
                  <a:pt x="46339" y="1738"/>
                </a:cubicBezTo>
                <a:cubicBezTo>
                  <a:pt x="46250" y="1738"/>
                  <a:pt x="46169" y="1728"/>
                  <a:pt x="46100" y="1703"/>
                </a:cubicBezTo>
                <a:cubicBezTo>
                  <a:pt x="46031" y="1678"/>
                  <a:pt x="45949" y="1668"/>
                  <a:pt x="45858" y="1668"/>
                </a:cubicBezTo>
                <a:cubicBezTo>
                  <a:pt x="45328" y="1668"/>
                  <a:pt x="44498" y="2033"/>
                  <a:pt x="44299" y="2203"/>
                </a:cubicBezTo>
                <a:cubicBezTo>
                  <a:pt x="44065" y="2403"/>
                  <a:pt x="43331" y="3004"/>
                  <a:pt x="43031" y="3204"/>
                </a:cubicBezTo>
                <a:cubicBezTo>
                  <a:pt x="42764" y="3404"/>
                  <a:pt x="42497" y="3938"/>
                  <a:pt x="42264" y="4038"/>
                </a:cubicBezTo>
                <a:cubicBezTo>
                  <a:pt x="41997" y="4105"/>
                  <a:pt x="40162" y="4538"/>
                  <a:pt x="39895" y="4738"/>
                </a:cubicBezTo>
                <a:cubicBezTo>
                  <a:pt x="39595" y="4939"/>
                  <a:pt x="39095" y="5706"/>
                  <a:pt x="38761" y="6006"/>
                </a:cubicBezTo>
                <a:cubicBezTo>
                  <a:pt x="38394" y="6240"/>
                  <a:pt x="37093" y="6273"/>
                  <a:pt x="36760" y="6540"/>
                </a:cubicBezTo>
                <a:cubicBezTo>
                  <a:pt x="36360" y="6773"/>
                  <a:pt x="34992" y="7440"/>
                  <a:pt x="34992" y="7440"/>
                </a:cubicBezTo>
                <a:cubicBezTo>
                  <a:pt x="34992" y="7440"/>
                  <a:pt x="34961" y="8580"/>
                  <a:pt x="34840" y="8580"/>
                </a:cubicBezTo>
                <a:cubicBezTo>
                  <a:pt x="34835" y="8580"/>
                  <a:pt x="34830" y="8578"/>
                  <a:pt x="34825" y="8575"/>
                </a:cubicBezTo>
                <a:cubicBezTo>
                  <a:pt x="34692" y="8508"/>
                  <a:pt x="33691" y="7674"/>
                  <a:pt x="33357" y="7507"/>
                </a:cubicBezTo>
                <a:cubicBezTo>
                  <a:pt x="33298" y="7477"/>
                  <a:pt x="33187" y="7465"/>
                  <a:pt x="33043" y="7465"/>
                </a:cubicBezTo>
                <a:cubicBezTo>
                  <a:pt x="32378" y="7465"/>
                  <a:pt x="31014" y="7737"/>
                  <a:pt x="30822" y="7874"/>
                </a:cubicBezTo>
                <a:cubicBezTo>
                  <a:pt x="30622" y="8041"/>
                  <a:pt x="29521" y="8841"/>
                  <a:pt x="29421" y="8941"/>
                </a:cubicBezTo>
                <a:cubicBezTo>
                  <a:pt x="29288" y="9075"/>
                  <a:pt x="28554" y="9408"/>
                  <a:pt x="28354" y="9542"/>
                </a:cubicBezTo>
                <a:cubicBezTo>
                  <a:pt x="28220" y="9709"/>
                  <a:pt x="26986" y="10076"/>
                  <a:pt x="26986" y="10443"/>
                </a:cubicBezTo>
                <a:cubicBezTo>
                  <a:pt x="26986" y="10843"/>
                  <a:pt x="26352" y="11343"/>
                  <a:pt x="26252" y="11577"/>
                </a:cubicBezTo>
                <a:cubicBezTo>
                  <a:pt x="26086" y="11844"/>
                  <a:pt x="25318" y="12010"/>
                  <a:pt x="24918" y="12210"/>
                </a:cubicBezTo>
                <a:cubicBezTo>
                  <a:pt x="24484" y="12411"/>
                  <a:pt x="23751" y="13044"/>
                  <a:pt x="23317" y="13211"/>
                </a:cubicBezTo>
                <a:cubicBezTo>
                  <a:pt x="23225" y="13249"/>
                  <a:pt x="23107" y="13263"/>
                  <a:pt x="22976" y="13263"/>
                </a:cubicBezTo>
                <a:cubicBezTo>
                  <a:pt x="22647" y="13263"/>
                  <a:pt x="22236" y="13176"/>
                  <a:pt x="21965" y="13176"/>
                </a:cubicBezTo>
                <a:cubicBezTo>
                  <a:pt x="21875" y="13176"/>
                  <a:pt x="21800" y="13186"/>
                  <a:pt x="21749" y="13211"/>
                </a:cubicBezTo>
                <a:cubicBezTo>
                  <a:pt x="21728" y="13220"/>
                  <a:pt x="21704" y="13225"/>
                  <a:pt x="21675" y="13225"/>
                </a:cubicBezTo>
                <a:cubicBezTo>
                  <a:pt x="21292" y="13225"/>
                  <a:pt x="20265" y="12444"/>
                  <a:pt x="20048" y="12444"/>
                </a:cubicBezTo>
                <a:cubicBezTo>
                  <a:pt x="19781" y="12444"/>
                  <a:pt x="18313" y="12210"/>
                  <a:pt x="18046" y="12110"/>
                </a:cubicBezTo>
                <a:cubicBezTo>
                  <a:pt x="18037" y="12109"/>
                  <a:pt x="18027" y="12109"/>
                  <a:pt x="18017" y="12109"/>
                </a:cubicBezTo>
                <a:cubicBezTo>
                  <a:pt x="17753" y="12109"/>
                  <a:pt x="17400" y="12514"/>
                  <a:pt x="17079" y="12611"/>
                </a:cubicBezTo>
                <a:cubicBezTo>
                  <a:pt x="16779" y="12744"/>
                  <a:pt x="16112" y="13745"/>
                  <a:pt x="15912" y="13878"/>
                </a:cubicBezTo>
                <a:cubicBezTo>
                  <a:pt x="15711" y="14045"/>
                  <a:pt x="14878" y="14912"/>
                  <a:pt x="14577" y="15012"/>
                </a:cubicBezTo>
                <a:cubicBezTo>
                  <a:pt x="14534" y="15017"/>
                  <a:pt x="14476" y="15019"/>
                  <a:pt x="14406" y="15019"/>
                </a:cubicBezTo>
                <a:cubicBezTo>
                  <a:pt x="13987" y="15019"/>
                  <a:pt x="13162" y="14946"/>
                  <a:pt x="12876" y="14946"/>
                </a:cubicBezTo>
                <a:cubicBezTo>
                  <a:pt x="12543" y="14946"/>
                  <a:pt x="11975" y="15580"/>
                  <a:pt x="11809" y="15680"/>
                </a:cubicBezTo>
                <a:cubicBezTo>
                  <a:pt x="11642" y="15746"/>
                  <a:pt x="10608" y="16547"/>
                  <a:pt x="10474" y="16580"/>
                </a:cubicBezTo>
                <a:cubicBezTo>
                  <a:pt x="10469" y="16584"/>
                  <a:pt x="10462" y="16585"/>
                  <a:pt x="10453" y="16585"/>
                </a:cubicBezTo>
                <a:cubicBezTo>
                  <a:pt x="10295" y="16585"/>
                  <a:pt x="9598" y="16043"/>
                  <a:pt x="9440" y="15980"/>
                </a:cubicBezTo>
                <a:cubicBezTo>
                  <a:pt x="9274" y="15880"/>
                  <a:pt x="7739" y="14379"/>
                  <a:pt x="7539" y="14379"/>
                </a:cubicBezTo>
                <a:cubicBezTo>
                  <a:pt x="7305" y="14379"/>
                  <a:pt x="6605" y="13478"/>
                  <a:pt x="6205" y="13345"/>
                </a:cubicBezTo>
                <a:cubicBezTo>
                  <a:pt x="6147" y="13327"/>
                  <a:pt x="6083" y="13319"/>
                  <a:pt x="6014" y="13319"/>
                </a:cubicBezTo>
                <a:cubicBezTo>
                  <a:pt x="5562" y="13319"/>
                  <a:pt x="4911" y="13654"/>
                  <a:pt x="4737" y="13712"/>
                </a:cubicBezTo>
                <a:cubicBezTo>
                  <a:pt x="4725" y="13717"/>
                  <a:pt x="4711" y="13720"/>
                  <a:pt x="4696" y="13720"/>
                </a:cubicBezTo>
                <a:cubicBezTo>
                  <a:pt x="4445" y="13720"/>
                  <a:pt x="3726" y="13005"/>
                  <a:pt x="3569" y="12911"/>
                </a:cubicBezTo>
                <a:cubicBezTo>
                  <a:pt x="3407" y="12846"/>
                  <a:pt x="2609" y="12209"/>
                  <a:pt x="2291" y="12209"/>
                </a:cubicBezTo>
                <a:cubicBezTo>
                  <a:pt x="2283" y="12209"/>
                  <a:pt x="2276" y="12210"/>
                  <a:pt x="2269" y="12210"/>
                </a:cubicBezTo>
                <a:cubicBezTo>
                  <a:pt x="2254" y="12212"/>
                  <a:pt x="2236" y="12213"/>
                  <a:pt x="2215" y="12213"/>
                </a:cubicBezTo>
                <a:cubicBezTo>
                  <a:pt x="1788" y="12213"/>
                  <a:pt x="34" y="11910"/>
                  <a:pt x="34" y="11910"/>
                </a:cubicBezTo>
                <a:lnTo>
                  <a:pt x="0" y="11910"/>
                </a:lnTo>
                <a:lnTo>
                  <a:pt x="0" y="88265"/>
                </a:lnTo>
                <a:lnTo>
                  <a:pt x="601" y="88999"/>
                </a:lnTo>
                <a:cubicBezTo>
                  <a:pt x="601" y="88999"/>
                  <a:pt x="2635" y="88498"/>
                  <a:pt x="2969" y="88265"/>
                </a:cubicBezTo>
                <a:cubicBezTo>
                  <a:pt x="3303" y="87998"/>
                  <a:pt x="3770" y="87898"/>
                  <a:pt x="4070" y="87898"/>
                </a:cubicBezTo>
                <a:cubicBezTo>
                  <a:pt x="4303" y="87898"/>
                  <a:pt x="5271" y="88332"/>
                  <a:pt x="5638" y="88432"/>
                </a:cubicBezTo>
                <a:cubicBezTo>
                  <a:pt x="5658" y="88435"/>
                  <a:pt x="5680" y="88437"/>
                  <a:pt x="5702" y="88437"/>
                </a:cubicBezTo>
                <a:cubicBezTo>
                  <a:pt x="6088" y="88437"/>
                  <a:pt x="6788" y="87931"/>
                  <a:pt x="7072" y="87931"/>
                </a:cubicBezTo>
                <a:cubicBezTo>
                  <a:pt x="7339" y="87931"/>
                  <a:pt x="8606" y="87097"/>
                  <a:pt x="8606" y="87097"/>
                </a:cubicBezTo>
                <a:cubicBezTo>
                  <a:pt x="8606" y="87097"/>
                  <a:pt x="9607" y="88165"/>
                  <a:pt x="9774" y="88232"/>
                </a:cubicBezTo>
                <a:cubicBezTo>
                  <a:pt x="9783" y="88233"/>
                  <a:pt x="9793" y="88234"/>
                  <a:pt x="9805" y="88234"/>
                </a:cubicBezTo>
                <a:cubicBezTo>
                  <a:pt x="10071" y="88234"/>
                  <a:pt x="11118" y="87895"/>
                  <a:pt x="11342" y="87831"/>
                </a:cubicBezTo>
                <a:cubicBezTo>
                  <a:pt x="11609" y="87831"/>
                  <a:pt x="12142" y="87431"/>
                  <a:pt x="12242" y="87331"/>
                </a:cubicBezTo>
                <a:cubicBezTo>
                  <a:pt x="12246" y="87330"/>
                  <a:pt x="12251" y="87329"/>
                  <a:pt x="12258" y="87329"/>
                </a:cubicBezTo>
                <a:cubicBezTo>
                  <a:pt x="12448" y="87329"/>
                  <a:pt x="13918" y="87775"/>
                  <a:pt x="14144" y="88065"/>
                </a:cubicBezTo>
                <a:cubicBezTo>
                  <a:pt x="14411" y="88298"/>
                  <a:pt x="16112" y="89166"/>
                  <a:pt x="16312" y="89299"/>
                </a:cubicBezTo>
                <a:cubicBezTo>
                  <a:pt x="16512" y="89432"/>
                  <a:pt x="16912" y="89666"/>
                  <a:pt x="17246" y="89833"/>
                </a:cubicBezTo>
                <a:cubicBezTo>
                  <a:pt x="17579" y="89999"/>
                  <a:pt x="18547" y="90433"/>
                  <a:pt x="18980" y="90500"/>
                </a:cubicBezTo>
                <a:cubicBezTo>
                  <a:pt x="19379" y="90592"/>
                  <a:pt x="21244" y="91079"/>
                  <a:pt x="21724" y="91079"/>
                </a:cubicBezTo>
                <a:cubicBezTo>
                  <a:pt x="21766" y="91079"/>
                  <a:pt x="21797" y="91075"/>
                  <a:pt x="21816" y="91067"/>
                </a:cubicBezTo>
                <a:cubicBezTo>
                  <a:pt x="22083" y="90933"/>
                  <a:pt x="22917" y="90433"/>
                  <a:pt x="23150" y="90400"/>
                </a:cubicBezTo>
                <a:cubicBezTo>
                  <a:pt x="23417" y="90333"/>
                  <a:pt x="23717" y="89799"/>
                  <a:pt x="24084" y="89766"/>
                </a:cubicBezTo>
                <a:cubicBezTo>
                  <a:pt x="24096" y="89765"/>
                  <a:pt x="24108" y="89764"/>
                  <a:pt x="24121" y="89764"/>
                </a:cubicBezTo>
                <a:cubicBezTo>
                  <a:pt x="24468" y="89764"/>
                  <a:pt x="25149" y="90146"/>
                  <a:pt x="25490" y="90146"/>
                </a:cubicBezTo>
                <a:cubicBezTo>
                  <a:pt x="25526" y="90146"/>
                  <a:pt x="25558" y="90142"/>
                  <a:pt x="25585" y="90133"/>
                </a:cubicBezTo>
                <a:cubicBezTo>
                  <a:pt x="25852" y="90066"/>
                  <a:pt x="27053" y="89833"/>
                  <a:pt x="27487" y="89633"/>
                </a:cubicBezTo>
                <a:cubicBezTo>
                  <a:pt x="27954" y="89432"/>
                  <a:pt x="28821" y="87931"/>
                  <a:pt x="29154" y="87598"/>
                </a:cubicBezTo>
                <a:cubicBezTo>
                  <a:pt x="29488" y="87264"/>
                  <a:pt x="29888" y="85930"/>
                  <a:pt x="30122" y="85596"/>
                </a:cubicBezTo>
                <a:cubicBezTo>
                  <a:pt x="30355" y="85263"/>
                  <a:pt x="31156" y="85163"/>
                  <a:pt x="31589" y="85096"/>
                </a:cubicBezTo>
                <a:cubicBezTo>
                  <a:pt x="31990" y="84996"/>
                  <a:pt x="33791" y="84229"/>
                  <a:pt x="33958" y="84095"/>
                </a:cubicBezTo>
                <a:cubicBezTo>
                  <a:pt x="34110" y="83974"/>
                  <a:pt x="35975" y="83548"/>
                  <a:pt x="36535" y="83548"/>
                </a:cubicBezTo>
                <a:cubicBezTo>
                  <a:pt x="36590" y="83548"/>
                  <a:pt x="36633" y="83553"/>
                  <a:pt x="36660" y="83562"/>
                </a:cubicBezTo>
                <a:cubicBezTo>
                  <a:pt x="36910" y="83624"/>
                  <a:pt x="37426" y="84304"/>
                  <a:pt x="37626" y="84304"/>
                </a:cubicBezTo>
                <a:cubicBezTo>
                  <a:pt x="37639" y="84304"/>
                  <a:pt x="37650" y="84302"/>
                  <a:pt x="37660" y="84295"/>
                </a:cubicBezTo>
                <a:cubicBezTo>
                  <a:pt x="37827" y="84229"/>
                  <a:pt x="38928" y="83795"/>
                  <a:pt x="39295" y="83662"/>
                </a:cubicBezTo>
                <a:cubicBezTo>
                  <a:pt x="39345" y="83642"/>
                  <a:pt x="39399" y="83634"/>
                  <a:pt x="39455" y="83634"/>
                </a:cubicBezTo>
                <a:cubicBezTo>
                  <a:pt x="39890" y="83634"/>
                  <a:pt x="40482" y="84140"/>
                  <a:pt x="40629" y="84229"/>
                </a:cubicBezTo>
                <a:cubicBezTo>
                  <a:pt x="40829" y="84295"/>
                  <a:pt x="42164" y="85396"/>
                  <a:pt x="42164" y="85396"/>
                </a:cubicBezTo>
                <a:cubicBezTo>
                  <a:pt x="42164" y="85396"/>
                  <a:pt x="43354" y="85732"/>
                  <a:pt x="43574" y="85732"/>
                </a:cubicBezTo>
                <a:cubicBezTo>
                  <a:pt x="43584" y="85732"/>
                  <a:pt x="43592" y="85731"/>
                  <a:pt x="43598" y="85730"/>
                </a:cubicBezTo>
                <a:cubicBezTo>
                  <a:pt x="43731" y="85663"/>
                  <a:pt x="45533" y="85430"/>
                  <a:pt x="45900" y="85329"/>
                </a:cubicBezTo>
                <a:cubicBezTo>
                  <a:pt x="46267" y="85263"/>
                  <a:pt x="46500" y="84629"/>
                  <a:pt x="47000" y="84295"/>
                </a:cubicBezTo>
                <a:cubicBezTo>
                  <a:pt x="47501" y="83928"/>
                  <a:pt x="47934" y="83328"/>
                  <a:pt x="48168" y="82994"/>
                </a:cubicBezTo>
                <a:cubicBezTo>
                  <a:pt x="48435" y="82661"/>
                  <a:pt x="48768" y="82060"/>
                  <a:pt x="49169" y="81927"/>
                </a:cubicBezTo>
                <a:cubicBezTo>
                  <a:pt x="49602" y="81794"/>
                  <a:pt x="51037" y="81527"/>
                  <a:pt x="51337" y="81427"/>
                </a:cubicBezTo>
                <a:cubicBezTo>
                  <a:pt x="51637" y="81327"/>
                  <a:pt x="52438" y="81260"/>
                  <a:pt x="52938" y="81260"/>
                </a:cubicBezTo>
                <a:cubicBezTo>
                  <a:pt x="53438" y="81260"/>
                  <a:pt x="54172" y="80960"/>
                  <a:pt x="54606" y="80760"/>
                </a:cubicBezTo>
                <a:cubicBezTo>
                  <a:pt x="55006" y="80559"/>
                  <a:pt x="55306" y="80326"/>
                  <a:pt x="55507" y="80259"/>
                </a:cubicBezTo>
                <a:cubicBezTo>
                  <a:pt x="55529" y="80253"/>
                  <a:pt x="55557" y="80250"/>
                  <a:pt x="55591" y="80250"/>
                </a:cubicBezTo>
                <a:cubicBezTo>
                  <a:pt x="55813" y="80250"/>
                  <a:pt x="56268" y="80364"/>
                  <a:pt x="56698" y="80364"/>
                </a:cubicBezTo>
                <a:cubicBezTo>
                  <a:pt x="56906" y="80364"/>
                  <a:pt x="57107" y="80338"/>
                  <a:pt x="57274" y="80259"/>
                </a:cubicBezTo>
                <a:cubicBezTo>
                  <a:pt x="57808" y="80026"/>
                  <a:pt x="61111" y="79225"/>
                  <a:pt x="61111" y="79225"/>
                </a:cubicBezTo>
                <a:lnTo>
                  <a:pt x="61111" y="1570"/>
                </a:lnTo>
                <a:cubicBezTo>
                  <a:pt x="61111" y="1570"/>
                  <a:pt x="58842" y="335"/>
                  <a:pt x="58542" y="68"/>
                </a:cubicBezTo>
                <a:cubicBezTo>
                  <a:pt x="58487" y="20"/>
                  <a:pt x="58407" y="0"/>
                  <a:pt x="58313" y="0"/>
                </a:cubicBezTo>
                <a:close/>
              </a:path>
            </a:pathLst>
          </a:custGeom>
          <a:solidFill>
            <a:srgbClr val="FFFFFF"/>
          </a:solidFill>
          <a:ln>
            <a:noFill/>
          </a:ln>
          <a:effectLst>
            <a:outerShdw blurRad="57150" rotWithShape="0" algn="bl" dir="5400000" dist="19050">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50" name="Google Shape;3650;p66"/>
          <p:cNvGrpSpPr/>
          <p:nvPr/>
        </p:nvGrpSpPr>
        <p:grpSpPr>
          <a:xfrm>
            <a:off x="4415327" y="1637145"/>
            <a:ext cx="3094389" cy="1791290"/>
            <a:chOff x="4143814" y="1570066"/>
            <a:chExt cx="4175400" cy="2417069"/>
          </a:xfrm>
        </p:grpSpPr>
        <p:sp>
          <p:nvSpPr>
            <p:cNvPr id="3651" name="Google Shape;3651;p66"/>
            <p:cNvSpPr/>
            <p:nvPr/>
          </p:nvSpPr>
          <p:spPr>
            <a:xfrm>
              <a:off x="4388352" y="1570066"/>
              <a:ext cx="3685075" cy="2265094"/>
            </a:xfrm>
            <a:custGeom>
              <a:rect b="b" l="l" r="r" t="t"/>
              <a:pathLst>
                <a:path extrusionOk="0" h="53084" w="89449">
                  <a:moveTo>
                    <a:pt x="3139" y="0"/>
                  </a:moveTo>
                  <a:cubicBezTo>
                    <a:pt x="1528" y="0"/>
                    <a:pt x="0" y="775"/>
                    <a:pt x="0" y="2407"/>
                  </a:cubicBezTo>
                  <a:lnTo>
                    <a:pt x="0" y="53084"/>
                  </a:lnTo>
                  <a:lnTo>
                    <a:pt x="89449" y="53084"/>
                  </a:lnTo>
                  <a:lnTo>
                    <a:pt x="89449" y="2407"/>
                  </a:lnTo>
                  <a:cubicBezTo>
                    <a:pt x="89449" y="775"/>
                    <a:pt x="88549" y="0"/>
                    <a:pt x="869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66"/>
            <p:cNvSpPr/>
            <p:nvPr/>
          </p:nvSpPr>
          <p:spPr>
            <a:xfrm>
              <a:off x="4143814" y="3839235"/>
              <a:ext cx="4175400" cy="147900"/>
            </a:xfrm>
            <a:prstGeom prst="roundRect">
              <a:avLst>
                <a:gd fmla="val 16667"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53" name="Google Shape;3653;p66"/>
          <p:cNvSpPr txBox="1"/>
          <p:nvPr>
            <p:ph type="title"/>
          </p:nvPr>
        </p:nvSpPr>
        <p:spPr>
          <a:xfrm>
            <a:off x="713275" y="1731025"/>
            <a:ext cx="2785800" cy="647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Typical traditions</a:t>
            </a:r>
            <a:endParaRPr/>
          </a:p>
        </p:txBody>
      </p:sp>
      <p:sp>
        <p:nvSpPr>
          <p:cNvPr id="3654" name="Google Shape;3654;p66"/>
          <p:cNvSpPr txBox="1"/>
          <p:nvPr>
            <p:ph idx="1" type="body"/>
          </p:nvPr>
        </p:nvSpPr>
        <p:spPr>
          <a:xfrm>
            <a:off x="713225" y="2400576"/>
            <a:ext cx="2785800" cy="1101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replace the image on the screen with your own work. Just right-click on it and select “Replace image”</a:t>
            </a:r>
            <a:endParaRPr/>
          </a:p>
        </p:txBody>
      </p:sp>
      <p:pic>
        <p:nvPicPr>
          <p:cNvPr id="3655" name="Google Shape;3655;p66"/>
          <p:cNvPicPr preferRelativeResize="0"/>
          <p:nvPr/>
        </p:nvPicPr>
        <p:blipFill>
          <a:blip r:embed="rId3">
            <a:alphaModFix/>
          </a:blip>
          <a:stretch>
            <a:fillRect/>
          </a:stretch>
        </p:blipFill>
        <p:spPr>
          <a:xfrm>
            <a:off x="4686746" y="1761562"/>
            <a:ext cx="2551550" cy="1435250"/>
          </a:xfrm>
          <a:prstGeom prst="rect">
            <a:avLst/>
          </a:prstGeom>
          <a:noFill/>
          <a:ln>
            <a:noFill/>
          </a:ln>
        </p:spPr>
      </p:pic>
      <p:sp>
        <p:nvSpPr>
          <p:cNvPr id="3656" name="Google Shape;3656;p66"/>
          <p:cNvSpPr/>
          <p:nvPr/>
        </p:nvSpPr>
        <p:spPr>
          <a:xfrm rot="-1800044">
            <a:off x="7527424" y="3465724"/>
            <a:ext cx="781408" cy="697160"/>
          </a:xfrm>
          <a:custGeom>
            <a:rect b="b" l="l" r="r" t="t"/>
            <a:pathLst>
              <a:path extrusionOk="0" h="27887" w="31257">
                <a:moveTo>
                  <a:pt x="5972" y="0"/>
                </a:moveTo>
                <a:lnTo>
                  <a:pt x="5938" y="200"/>
                </a:lnTo>
                <a:cubicBezTo>
                  <a:pt x="5905" y="300"/>
                  <a:pt x="5805" y="367"/>
                  <a:pt x="5771" y="467"/>
                </a:cubicBezTo>
                <a:cubicBezTo>
                  <a:pt x="5705" y="567"/>
                  <a:pt x="5571" y="734"/>
                  <a:pt x="5471" y="834"/>
                </a:cubicBezTo>
                <a:cubicBezTo>
                  <a:pt x="5438" y="879"/>
                  <a:pt x="5416" y="893"/>
                  <a:pt x="5395" y="893"/>
                </a:cubicBezTo>
                <a:cubicBezTo>
                  <a:pt x="5353" y="893"/>
                  <a:pt x="5316" y="834"/>
                  <a:pt x="5204" y="834"/>
                </a:cubicBezTo>
                <a:cubicBezTo>
                  <a:pt x="5204" y="1034"/>
                  <a:pt x="5204" y="1268"/>
                  <a:pt x="5138" y="1501"/>
                </a:cubicBezTo>
                <a:cubicBezTo>
                  <a:pt x="5104" y="1701"/>
                  <a:pt x="5071" y="1568"/>
                  <a:pt x="4937" y="1668"/>
                </a:cubicBezTo>
                <a:cubicBezTo>
                  <a:pt x="4737" y="1835"/>
                  <a:pt x="4737" y="2068"/>
                  <a:pt x="4571" y="2235"/>
                </a:cubicBezTo>
                <a:cubicBezTo>
                  <a:pt x="4437" y="2369"/>
                  <a:pt x="4304" y="2369"/>
                  <a:pt x="4237" y="2469"/>
                </a:cubicBezTo>
                <a:cubicBezTo>
                  <a:pt x="4104" y="2635"/>
                  <a:pt x="4070" y="2802"/>
                  <a:pt x="3970" y="3002"/>
                </a:cubicBezTo>
                <a:cubicBezTo>
                  <a:pt x="3903" y="3169"/>
                  <a:pt x="3770" y="3369"/>
                  <a:pt x="3737" y="3536"/>
                </a:cubicBezTo>
                <a:lnTo>
                  <a:pt x="3603" y="4036"/>
                </a:lnTo>
                <a:cubicBezTo>
                  <a:pt x="3570" y="4337"/>
                  <a:pt x="3803" y="4537"/>
                  <a:pt x="3770" y="4837"/>
                </a:cubicBezTo>
                <a:cubicBezTo>
                  <a:pt x="3770" y="5004"/>
                  <a:pt x="3737" y="5071"/>
                  <a:pt x="3503" y="5104"/>
                </a:cubicBezTo>
                <a:cubicBezTo>
                  <a:pt x="3479" y="5111"/>
                  <a:pt x="3455" y="5114"/>
                  <a:pt x="3432" y="5114"/>
                </a:cubicBezTo>
                <a:cubicBezTo>
                  <a:pt x="3278" y="5114"/>
                  <a:pt x="3135" y="4986"/>
                  <a:pt x="2972" y="4986"/>
                </a:cubicBezTo>
                <a:cubicBezTo>
                  <a:pt x="2918" y="4986"/>
                  <a:pt x="2862" y="5000"/>
                  <a:pt x="2803" y="5037"/>
                </a:cubicBezTo>
                <a:cubicBezTo>
                  <a:pt x="2602" y="5171"/>
                  <a:pt x="2736" y="5337"/>
                  <a:pt x="2669" y="5504"/>
                </a:cubicBezTo>
                <a:cubicBezTo>
                  <a:pt x="2657" y="5553"/>
                  <a:pt x="2631" y="5566"/>
                  <a:pt x="2598" y="5566"/>
                </a:cubicBezTo>
                <a:cubicBezTo>
                  <a:pt x="2562" y="5566"/>
                  <a:pt x="2518" y="5551"/>
                  <a:pt x="2474" y="5551"/>
                </a:cubicBezTo>
                <a:cubicBezTo>
                  <a:pt x="2449" y="5551"/>
                  <a:pt x="2425" y="5556"/>
                  <a:pt x="2402" y="5571"/>
                </a:cubicBezTo>
                <a:cubicBezTo>
                  <a:pt x="2302" y="5638"/>
                  <a:pt x="2236" y="5804"/>
                  <a:pt x="2169" y="5871"/>
                </a:cubicBezTo>
                <a:cubicBezTo>
                  <a:pt x="2069" y="6038"/>
                  <a:pt x="1902" y="6038"/>
                  <a:pt x="1802" y="6205"/>
                </a:cubicBezTo>
                <a:cubicBezTo>
                  <a:pt x="1635" y="6505"/>
                  <a:pt x="1668" y="6738"/>
                  <a:pt x="1635" y="7039"/>
                </a:cubicBezTo>
                <a:cubicBezTo>
                  <a:pt x="1602" y="7172"/>
                  <a:pt x="1568" y="7305"/>
                  <a:pt x="1602" y="7406"/>
                </a:cubicBezTo>
                <a:cubicBezTo>
                  <a:pt x="1635" y="7539"/>
                  <a:pt x="1735" y="7672"/>
                  <a:pt x="1668" y="7739"/>
                </a:cubicBezTo>
                <a:cubicBezTo>
                  <a:pt x="1629" y="7752"/>
                  <a:pt x="1590" y="7758"/>
                  <a:pt x="1551" y="7758"/>
                </a:cubicBezTo>
                <a:cubicBezTo>
                  <a:pt x="1390" y="7758"/>
                  <a:pt x="1229" y="7666"/>
                  <a:pt x="1068" y="7639"/>
                </a:cubicBezTo>
                <a:cubicBezTo>
                  <a:pt x="901" y="7572"/>
                  <a:pt x="734" y="7572"/>
                  <a:pt x="601" y="7539"/>
                </a:cubicBezTo>
                <a:lnTo>
                  <a:pt x="601" y="7539"/>
                </a:lnTo>
                <a:cubicBezTo>
                  <a:pt x="468" y="7706"/>
                  <a:pt x="634" y="8006"/>
                  <a:pt x="601" y="8173"/>
                </a:cubicBezTo>
                <a:cubicBezTo>
                  <a:pt x="568" y="8306"/>
                  <a:pt x="468" y="8406"/>
                  <a:pt x="334" y="8506"/>
                </a:cubicBezTo>
                <a:cubicBezTo>
                  <a:pt x="301" y="8540"/>
                  <a:pt x="267" y="8540"/>
                  <a:pt x="234" y="8540"/>
                </a:cubicBezTo>
                <a:cubicBezTo>
                  <a:pt x="134" y="8573"/>
                  <a:pt x="101" y="8673"/>
                  <a:pt x="1" y="8706"/>
                </a:cubicBezTo>
                <a:lnTo>
                  <a:pt x="24351" y="27887"/>
                </a:lnTo>
                <a:lnTo>
                  <a:pt x="24418" y="27853"/>
                </a:lnTo>
                <a:cubicBezTo>
                  <a:pt x="24351" y="27720"/>
                  <a:pt x="24251" y="27653"/>
                  <a:pt x="24151" y="27553"/>
                </a:cubicBezTo>
                <a:cubicBezTo>
                  <a:pt x="24118" y="27520"/>
                  <a:pt x="24085" y="27420"/>
                  <a:pt x="24085" y="27353"/>
                </a:cubicBezTo>
                <a:cubicBezTo>
                  <a:pt x="24085" y="27320"/>
                  <a:pt x="24118" y="27320"/>
                  <a:pt x="24118" y="27253"/>
                </a:cubicBezTo>
                <a:cubicBezTo>
                  <a:pt x="24151" y="27053"/>
                  <a:pt x="23984" y="26886"/>
                  <a:pt x="23918" y="26719"/>
                </a:cubicBezTo>
                <a:cubicBezTo>
                  <a:pt x="23818" y="26586"/>
                  <a:pt x="23684" y="26519"/>
                  <a:pt x="23751" y="26386"/>
                </a:cubicBezTo>
                <a:lnTo>
                  <a:pt x="23751" y="26386"/>
                </a:lnTo>
                <a:cubicBezTo>
                  <a:pt x="23918" y="26419"/>
                  <a:pt x="24018" y="26653"/>
                  <a:pt x="24251" y="26719"/>
                </a:cubicBezTo>
                <a:cubicBezTo>
                  <a:pt x="24418" y="26819"/>
                  <a:pt x="24585" y="26853"/>
                  <a:pt x="24752" y="26919"/>
                </a:cubicBezTo>
                <a:cubicBezTo>
                  <a:pt x="24985" y="27086"/>
                  <a:pt x="25285" y="27487"/>
                  <a:pt x="25619" y="27520"/>
                </a:cubicBezTo>
                <a:cubicBezTo>
                  <a:pt x="25819" y="27520"/>
                  <a:pt x="25919" y="27320"/>
                  <a:pt x="26086" y="27253"/>
                </a:cubicBezTo>
                <a:cubicBezTo>
                  <a:pt x="26103" y="27253"/>
                  <a:pt x="26111" y="27270"/>
                  <a:pt x="26119" y="27270"/>
                </a:cubicBezTo>
                <a:cubicBezTo>
                  <a:pt x="26128" y="27270"/>
                  <a:pt x="26136" y="27253"/>
                  <a:pt x="26153" y="27186"/>
                </a:cubicBezTo>
                <a:cubicBezTo>
                  <a:pt x="26219" y="27086"/>
                  <a:pt x="26286" y="26919"/>
                  <a:pt x="26286" y="26853"/>
                </a:cubicBezTo>
                <a:cubicBezTo>
                  <a:pt x="26319" y="26653"/>
                  <a:pt x="26119" y="26319"/>
                  <a:pt x="26319" y="26186"/>
                </a:cubicBezTo>
                <a:cubicBezTo>
                  <a:pt x="26364" y="26175"/>
                  <a:pt x="26397" y="26175"/>
                  <a:pt x="26427" y="26175"/>
                </a:cubicBezTo>
                <a:cubicBezTo>
                  <a:pt x="26486" y="26175"/>
                  <a:pt x="26531" y="26175"/>
                  <a:pt x="26620" y="26086"/>
                </a:cubicBezTo>
                <a:cubicBezTo>
                  <a:pt x="26653" y="26052"/>
                  <a:pt x="26720" y="26019"/>
                  <a:pt x="26753" y="25919"/>
                </a:cubicBezTo>
                <a:cubicBezTo>
                  <a:pt x="26820" y="25819"/>
                  <a:pt x="26887" y="25752"/>
                  <a:pt x="26887" y="25652"/>
                </a:cubicBezTo>
                <a:cubicBezTo>
                  <a:pt x="26887" y="25518"/>
                  <a:pt x="26887" y="25418"/>
                  <a:pt x="26953" y="25318"/>
                </a:cubicBezTo>
                <a:cubicBezTo>
                  <a:pt x="27053" y="25185"/>
                  <a:pt x="27120" y="25185"/>
                  <a:pt x="27253" y="25085"/>
                </a:cubicBezTo>
                <a:cubicBezTo>
                  <a:pt x="27320" y="25051"/>
                  <a:pt x="27387" y="24918"/>
                  <a:pt x="27454" y="24851"/>
                </a:cubicBezTo>
                <a:cubicBezTo>
                  <a:pt x="27754" y="24484"/>
                  <a:pt x="28121" y="24084"/>
                  <a:pt x="28421" y="23717"/>
                </a:cubicBezTo>
                <a:cubicBezTo>
                  <a:pt x="28488" y="23584"/>
                  <a:pt x="28554" y="23550"/>
                  <a:pt x="28588" y="23384"/>
                </a:cubicBezTo>
                <a:cubicBezTo>
                  <a:pt x="28621" y="23183"/>
                  <a:pt x="28654" y="23317"/>
                  <a:pt x="28788" y="23217"/>
                </a:cubicBezTo>
                <a:cubicBezTo>
                  <a:pt x="28921" y="23150"/>
                  <a:pt x="28788" y="22850"/>
                  <a:pt x="28755" y="22683"/>
                </a:cubicBezTo>
                <a:cubicBezTo>
                  <a:pt x="28755" y="22516"/>
                  <a:pt x="28588" y="22249"/>
                  <a:pt x="28588" y="22149"/>
                </a:cubicBezTo>
                <a:cubicBezTo>
                  <a:pt x="28603" y="22074"/>
                  <a:pt x="28639" y="22053"/>
                  <a:pt x="28689" y="22053"/>
                </a:cubicBezTo>
                <a:cubicBezTo>
                  <a:pt x="28749" y="22053"/>
                  <a:pt x="28830" y="22083"/>
                  <a:pt x="28921" y="22083"/>
                </a:cubicBezTo>
                <a:cubicBezTo>
                  <a:pt x="29023" y="22112"/>
                  <a:pt x="29137" y="22134"/>
                  <a:pt x="29250" y="22134"/>
                </a:cubicBezTo>
                <a:cubicBezTo>
                  <a:pt x="29397" y="22134"/>
                  <a:pt x="29542" y="22096"/>
                  <a:pt x="29655" y="21983"/>
                </a:cubicBezTo>
                <a:cubicBezTo>
                  <a:pt x="29755" y="21883"/>
                  <a:pt x="29789" y="21749"/>
                  <a:pt x="29922" y="21682"/>
                </a:cubicBezTo>
                <a:cubicBezTo>
                  <a:pt x="29989" y="21582"/>
                  <a:pt x="30089" y="21549"/>
                  <a:pt x="30122" y="21482"/>
                </a:cubicBezTo>
                <a:cubicBezTo>
                  <a:pt x="30222" y="21349"/>
                  <a:pt x="30256" y="21249"/>
                  <a:pt x="30222" y="21082"/>
                </a:cubicBezTo>
                <a:cubicBezTo>
                  <a:pt x="30156" y="21015"/>
                  <a:pt x="30122" y="20982"/>
                  <a:pt x="30156" y="20882"/>
                </a:cubicBezTo>
                <a:cubicBezTo>
                  <a:pt x="30222" y="20748"/>
                  <a:pt x="30322" y="20648"/>
                  <a:pt x="30456" y="20582"/>
                </a:cubicBezTo>
                <a:cubicBezTo>
                  <a:pt x="30623" y="20548"/>
                  <a:pt x="30656" y="20582"/>
                  <a:pt x="30789" y="20415"/>
                </a:cubicBezTo>
                <a:cubicBezTo>
                  <a:pt x="30889" y="20248"/>
                  <a:pt x="30989" y="19914"/>
                  <a:pt x="31223" y="19881"/>
                </a:cubicBezTo>
                <a:lnTo>
                  <a:pt x="31256" y="19881"/>
                </a:lnTo>
                <a:lnTo>
                  <a:pt x="5972" y="0"/>
                </a:lnTo>
                <a:close/>
              </a:path>
            </a:pathLst>
          </a:custGeom>
          <a:solidFill>
            <a:srgbClr val="921C00">
              <a:alpha val="401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657" name="Google Shape;3657;p66"/>
          <p:cNvCxnSpPr/>
          <p:nvPr/>
        </p:nvCxnSpPr>
        <p:spPr>
          <a:xfrm>
            <a:off x="713269" y="2378731"/>
            <a:ext cx="2784300" cy="0"/>
          </a:xfrm>
          <a:prstGeom prst="straightConnector1">
            <a:avLst/>
          </a:prstGeom>
          <a:noFill/>
          <a:ln cap="flat" cmpd="sng" w="19050">
            <a:solidFill>
              <a:schemeClr val="lt2"/>
            </a:solidFill>
            <a:prstDash val="solid"/>
            <a:round/>
            <a:headEnd len="med" w="med" type="none"/>
            <a:tailEnd len="med" w="med" type="none"/>
          </a:ln>
        </p:spPr>
      </p:cxnSp>
      <p:sp>
        <p:nvSpPr>
          <p:cNvPr id="3658" name="Google Shape;3658;p66"/>
          <p:cNvSpPr/>
          <p:nvPr/>
        </p:nvSpPr>
        <p:spPr>
          <a:xfrm rot="-3842535">
            <a:off x="3702189" y="996854"/>
            <a:ext cx="781410" cy="697162"/>
          </a:xfrm>
          <a:custGeom>
            <a:rect b="b" l="l" r="r" t="t"/>
            <a:pathLst>
              <a:path extrusionOk="0" h="27887" w="31257">
                <a:moveTo>
                  <a:pt x="5972" y="0"/>
                </a:moveTo>
                <a:lnTo>
                  <a:pt x="5938" y="200"/>
                </a:lnTo>
                <a:cubicBezTo>
                  <a:pt x="5905" y="300"/>
                  <a:pt x="5805" y="367"/>
                  <a:pt x="5771" y="467"/>
                </a:cubicBezTo>
                <a:cubicBezTo>
                  <a:pt x="5705" y="567"/>
                  <a:pt x="5571" y="734"/>
                  <a:pt x="5471" y="834"/>
                </a:cubicBezTo>
                <a:cubicBezTo>
                  <a:pt x="5438" y="879"/>
                  <a:pt x="5416" y="893"/>
                  <a:pt x="5395" y="893"/>
                </a:cubicBezTo>
                <a:cubicBezTo>
                  <a:pt x="5353" y="893"/>
                  <a:pt x="5316" y="834"/>
                  <a:pt x="5204" y="834"/>
                </a:cubicBezTo>
                <a:cubicBezTo>
                  <a:pt x="5204" y="1034"/>
                  <a:pt x="5204" y="1268"/>
                  <a:pt x="5138" y="1501"/>
                </a:cubicBezTo>
                <a:cubicBezTo>
                  <a:pt x="5104" y="1701"/>
                  <a:pt x="5071" y="1568"/>
                  <a:pt x="4937" y="1668"/>
                </a:cubicBezTo>
                <a:cubicBezTo>
                  <a:pt x="4737" y="1835"/>
                  <a:pt x="4737" y="2068"/>
                  <a:pt x="4571" y="2235"/>
                </a:cubicBezTo>
                <a:cubicBezTo>
                  <a:pt x="4437" y="2369"/>
                  <a:pt x="4304" y="2369"/>
                  <a:pt x="4237" y="2469"/>
                </a:cubicBezTo>
                <a:cubicBezTo>
                  <a:pt x="4104" y="2635"/>
                  <a:pt x="4070" y="2802"/>
                  <a:pt x="3970" y="3002"/>
                </a:cubicBezTo>
                <a:cubicBezTo>
                  <a:pt x="3903" y="3169"/>
                  <a:pt x="3770" y="3369"/>
                  <a:pt x="3737" y="3536"/>
                </a:cubicBezTo>
                <a:lnTo>
                  <a:pt x="3603" y="4036"/>
                </a:lnTo>
                <a:cubicBezTo>
                  <a:pt x="3570" y="4337"/>
                  <a:pt x="3803" y="4537"/>
                  <a:pt x="3770" y="4837"/>
                </a:cubicBezTo>
                <a:cubicBezTo>
                  <a:pt x="3770" y="5004"/>
                  <a:pt x="3737" y="5071"/>
                  <a:pt x="3503" y="5104"/>
                </a:cubicBezTo>
                <a:cubicBezTo>
                  <a:pt x="3479" y="5111"/>
                  <a:pt x="3455" y="5114"/>
                  <a:pt x="3432" y="5114"/>
                </a:cubicBezTo>
                <a:cubicBezTo>
                  <a:pt x="3278" y="5114"/>
                  <a:pt x="3135" y="4986"/>
                  <a:pt x="2972" y="4986"/>
                </a:cubicBezTo>
                <a:cubicBezTo>
                  <a:pt x="2918" y="4986"/>
                  <a:pt x="2862" y="5000"/>
                  <a:pt x="2803" y="5037"/>
                </a:cubicBezTo>
                <a:cubicBezTo>
                  <a:pt x="2602" y="5171"/>
                  <a:pt x="2736" y="5337"/>
                  <a:pt x="2669" y="5504"/>
                </a:cubicBezTo>
                <a:cubicBezTo>
                  <a:pt x="2657" y="5553"/>
                  <a:pt x="2631" y="5566"/>
                  <a:pt x="2598" y="5566"/>
                </a:cubicBezTo>
                <a:cubicBezTo>
                  <a:pt x="2562" y="5566"/>
                  <a:pt x="2518" y="5551"/>
                  <a:pt x="2474" y="5551"/>
                </a:cubicBezTo>
                <a:cubicBezTo>
                  <a:pt x="2449" y="5551"/>
                  <a:pt x="2425" y="5556"/>
                  <a:pt x="2402" y="5571"/>
                </a:cubicBezTo>
                <a:cubicBezTo>
                  <a:pt x="2302" y="5638"/>
                  <a:pt x="2236" y="5804"/>
                  <a:pt x="2169" y="5871"/>
                </a:cubicBezTo>
                <a:cubicBezTo>
                  <a:pt x="2069" y="6038"/>
                  <a:pt x="1902" y="6038"/>
                  <a:pt x="1802" y="6205"/>
                </a:cubicBezTo>
                <a:cubicBezTo>
                  <a:pt x="1635" y="6505"/>
                  <a:pt x="1668" y="6738"/>
                  <a:pt x="1635" y="7039"/>
                </a:cubicBezTo>
                <a:cubicBezTo>
                  <a:pt x="1602" y="7172"/>
                  <a:pt x="1568" y="7305"/>
                  <a:pt x="1602" y="7406"/>
                </a:cubicBezTo>
                <a:cubicBezTo>
                  <a:pt x="1635" y="7539"/>
                  <a:pt x="1735" y="7672"/>
                  <a:pt x="1668" y="7739"/>
                </a:cubicBezTo>
                <a:cubicBezTo>
                  <a:pt x="1629" y="7752"/>
                  <a:pt x="1590" y="7758"/>
                  <a:pt x="1551" y="7758"/>
                </a:cubicBezTo>
                <a:cubicBezTo>
                  <a:pt x="1390" y="7758"/>
                  <a:pt x="1229" y="7666"/>
                  <a:pt x="1068" y="7639"/>
                </a:cubicBezTo>
                <a:cubicBezTo>
                  <a:pt x="901" y="7572"/>
                  <a:pt x="734" y="7572"/>
                  <a:pt x="601" y="7539"/>
                </a:cubicBezTo>
                <a:lnTo>
                  <a:pt x="601" y="7539"/>
                </a:lnTo>
                <a:cubicBezTo>
                  <a:pt x="468" y="7706"/>
                  <a:pt x="634" y="8006"/>
                  <a:pt x="601" y="8173"/>
                </a:cubicBezTo>
                <a:cubicBezTo>
                  <a:pt x="568" y="8306"/>
                  <a:pt x="468" y="8406"/>
                  <a:pt x="334" y="8506"/>
                </a:cubicBezTo>
                <a:cubicBezTo>
                  <a:pt x="301" y="8540"/>
                  <a:pt x="267" y="8540"/>
                  <a:pt x="234" y="8540"/>
                </a:cubicBezTo>
                <a:cubicBezTo>
                  <a:pt x="134" y="8573"/>
                  <a:pt x="101" y="8673"/>
                  <a:pt x="1" y="8706"/>
                </a:cubicBezTo>
                <a:lnTo>
                  <a:pt x="24351" y="27887"/>
                </a:lnTo>
                <a:lnTo>
                  <a:pt x="24418" y="27853"/>
                </a:lnTo>
                <a:cubicBezTo>
                  <a:pt x="24351" y="27720"/>
                  <a:pt x="24251" y="27653"/>
                  <a:pt x="24151" y="27553"/>
                </a:cubicBezTo>
                <a:cubicBezTo>
                  <a:pt x="24118" y="27520"/>
                  <a:pt x="24085" y="27420"/>
                  <a:pt x="24085" y="27353"/>
                </a:cubicBezTo>
                <a:cubicBezTo>
                  <a:pt x="24085" y="27320"/>
                  <a:pt x="24118" y="27320"/>
                  <a:pt x="24118" y="27253"/>
                </a:cubicBezTo>
                <a:cubicBezTo>
                  <a:pt x="24151" y="27053"/>
                  <a:pt x="23984" y="26886"/>
                  <a:pt x="23918" y="26719"/>
                </a:cubicBezTo>
                <a:cubicBezTo>
                  <a:pt x="23818" y="26586"/>
                  <a:pt x="23684" y="26519"/>
                  <a:pt x="23751" y="26386"/>
                </a:cubicBezTo>
                <a:lnTo>
                  <a:pt x="23751" y="26386"/>
                </a:lnTo>
                <a:cubicBezTo>
                  <a:pt x="23918" y="26419"/>
                  <a:pt x="24018" y="26653"/>
                  <a:pt x="24251" y="26719"/>
                </a:cubicBezTo>
                <a:cubicBezTo>
                  <a:pt x="24418" y="26819"/>
                  <a:pt x="24585" y="26853"/>
                  <a:pt x="24752" y="26919"/>
                </a:cubicBezTo>
                <a:cubicBezTo>
                  <a:pt x="24985" y="27086"/>
                  <a:pt x="25285" y="27487"/>
                  <a:pt x="25619" y="27520"/>
                </a:cubicBezTo>
                <a:cubicBezTo>
                  <a:pt x="25819" y="27520"/>
                  <a:pt x="25919" y="27320"/>
                  <a:pt x="26086" y="27253"/>
                </a:cubicBezTo>
                <a:cubicBezTo>
                  <a:pt x="26103" y="27253"/>
                  <a:pt x="26111" y="27270"/>
                  <a:pt x="26119" y="27270"/>
                </a:cubicBezTo>
                <a:cubicBezTo>
                  <a:pt x="26128" y="27270"/>
                  <a:pt x="26136" y="27253"/>
                  <a:pt x="26153" y="27186"/>
                </a:cubicBezTo>
                <a:cubicBezTo>
                  <a:pt x="26219" y="27086"/>
                  <a:pt x="26286" y="26919"/>
                  <a:pt x="26286" y="26853"/>
                </a:cubicBezTo>
                <a:cubicBezTo>
                  <a:pt x="26319" y="26653"/>
                  <a:pt x="26119" y="26319"/>
                  <a:pt x="26319" y="26186"/>
                </a:cubicBezTo>
                <a:cubicBezTo>
                  <a:pt x="26364" y="26175"/>
                  <a:pt x="26397" y="26175"/>
                  <a:pt x="26427" y="26175"/>
                </a:cubicBezTo>
                <a:cubicBezTo>
                  <a:pt x="26486" y="26175"/>
                  <a:pt x="26531" y="26175"/>
                  <a:pt x="26620" y="26086"/>
                </a:cubicBezTo>
                <a:cubicBezTo>
                  <a:pt x="26653" y="26052"/>
                  <a:pt x="26720" y="26019"/>
                  <a:pt x="26753" y="25919"/>
                </a:cubicBezTo>
                <a:cubicBezTo>
                  <a:pt x="26820" y="25819"/>
                  <a:pt x="26887" y="25752"/>
                  <a:pt x="26887" y="25652"/>
                </a:cubicBezTo>
                <a:cubicBezTo>
                  <a:pt x="26887" y="25518"/>
                  <a:pt x="26887" y="25418"/>
                  <a:pt x="26953" y="25318"/>
                </a:cubicBezTo>
                <a:cubicBezTo>
                  <a:pt x="27053" y="25185"/>
                  <a:pt x="27120" y="25185"/>
                  <a:pt x="27253" y="25085"/>
                </a:cubicBezTo>
                <a:cubicBezTo>
                  <a:pt x="27320" y="25051"/>
                  <a:pt x="27387" y="24918"/>
                  <a:pt x="27454" y="24851"/>
                </a:cubicBezTo>
                <a:cubicBezTo>
                  <a:pt x="27754" y="24484"/>
                  <a:pt x="28121" y="24084"/>
                  <a:pt x="28421" y="23717"/>
                </a:cubicBezTo>
                <a:cubicBezTo>
                  <a:pt x="28488" y="23584"/>
                  <a:pt x="28554" y="23550"/>
                  <a:pt x="28588" y="23384"/>
                </a:cubicBezTo>
                <a:cubicBezTo>
                  <a:pt x="28621" y="23183"/>
                  <a:pt x="28654" y="23317"/>
                  <a:pt x="28788" y="23217"/>
                </a:cubicBezTo>
                <a:cubicBezTo>
                  <a:pt x="28921" y="23150"/>
                  <a:pt x="28788" y="22850"/>
                  <a:pt x="28755" y="22683"/>
                </a:cubicBezTo>
                <a:cubicBezTo>
                  <a:pt x="28755" y="22516"/>
                  <a:pt x="28588" y="22249"/>
                  <a:pt x="28588" y="22149"/>
                </a:cubicBezTo>
                <a:cubicBezTo>
                  <a:pt x="28603" y="22074"/>
                  <a:pt x="28639" y="22053"/>
                  <a:pt x="28689" y="22053"/>
                </a:cubicBezTo>
                <a:cubicBezTo>
                  <a:pt x="28749" y="22053"/>
                  <a:pt x="28830" y="22083"/>
                  <a:pt x="28921" y="22083"/>
                </a:cubicBezTo>
                <a:cubicBezTo>
                  <a:pt x="29023" y="22112"/>
                  <a:pt x="29137" y="22134"/>
                  <a:pt x="29250" y="22134"/>
                </a:cubicBezTo>
                <a:cubicBezTo>
                  <a:pt x="29397" y="22134"/>
                  <a:pt x="29542" y="22096"/>
                  <a:pt x="29655" y="21983"/>
                </a:cubicBezTo>
                <a:cubicBezTo>
                  <a:pt x="29755" y="21883"/>
                  <a:pt x="29789" y="21749"/>
                  <a:pt x="29922" y="21682"/>
                </a:cubicBezTo>
                <a:cubicBezTo>
                  <a:pt x="29989" y="21582"/>
                  <a:pt x="30089" y="21549"/>
                  <a:pt x="30122" y="21482"/>
                </a:cubicBezTo>
                <a:cubicBezTo>
                  <a:pt x="30222" y="21349"/>
                  <a:pt x="30256" y="21249"/>
                  <a:pt x="30222" y="21082"/>
                </a:cubicBezTo>
                <a:cubicBezTo>
                  <a:pt x="30156" y="21015"/>
                  <a:pt x="30122" y="20982"/>
                  <a:pt x="30156" y="20882"/>
                </a:cubicBezTo>
                <a:cubicBezTo>
                  <a:pt x="30222" y="20748"/>
                  <a:pt x="30322" y="20648"/>
                  <a:pt x="30456" y="20582"/>
                </a:cubicBezTo>
                <a:cubicBezTo>
                  <a:pt x="30623" y="20548"/>
                  <a:pt x="30656" y="20582"/>
                  <a:pt x="30789" y="20415"/>
                </a:cubicBezTo>
                <a:cubicBezTo>
                  <a:pt x="30889" y="20248"/>
                  <a:pt x="30989" y="19914"/>
                  <a:pt x="31223" y="19881"/>
                </a:cubicBezTo>
                <a:lnTo>
                  <a:pt x="31256" y="19881"/>
                </a:lnTo>
                <a:lnTo>
                  <a:pt x="5972" y="0"/>
                </a:lnTo>
                <a:close/>
              </a:path>
            </a:pathLst>
          </a:custGeom>
          <a:solidFill>
            <a:srgbClr val="921C00">
              <a:alpha val="401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62" name="Shape 3662"/>
        <p:cNvGrpSpPr/>
        <p:nvPr/>
      </p:nvGrpSpPr>
      <p:grpSpPr>
        <a:xfrm>
          <a:off x="0" y="0"/>
          <a:ext cx="0" cy="0"/>
          <a:chOff x="0" y="0"/>
          <a:chExt cx="0" cy="0"/>
        </a:xfrm>
      </p:grpSpPr>
      <p:sp>
        <p:nvSpPr>
          <p:cNvPr id="3663" name="Google Shape;3663;p67"/>
          <p:cNvSpPr/>
          <p:nvPr/>
        </p:nvSpPr>
        <p:spPr>
          <a:xfrm>
            <a:off x="713225" y="1302360"/>
            <a:ext cx="4559780" cy="2773116"/>
          </a:xfrm>
          <a:custGeom>
            <a:rect b="b" l="l" r="r" t="t"/>
            <a:pathLst>
              <a:path extrusionOk="0" h="62687" w="103075">
                <a:moveTo>
                  <a:pt x="1" y="0"/>
                </a:moveTo>
                <a:lnTo>
                  <a:pt x="1" y="51137"/>
                </a:lnTo>
                <a:cubicBezTo>
                  <a:pt x="1035" y="51237"/>
                  <a:pt x="2102" y="51370"/>
                  <a:pt x="2770" y="51937"/>
                </a:cubicBezTo>
                <a:cubicBezTo>
                  <a:pt x="3970" y="52971"/>
                  <a:pt x="3270" y="54606"/>
                  <a:pt x="4037" y="55774"/>
                </a:cubicBezTo>
                <a:cubicBezTo>
                  <a:pt x="4771" y="56808"/>
                  <a:pt x="6272" y="56374"/>
                  <a:pt x="6806" y="57642"/>
                </a:cubicBezTo>
                <a:cubicBezTo>
                  <a:pt x="7139" y="58475"/>
                  <a:pt x="7173" y="59476"/>
                  <a:pt x="7506" y="60310"/>
                </a:cubicBezTo>
                <a:cubicBezTo>
                  <a:pt x="7673" y="60744"/>
                  <a:pt x="8274" y="61311"/>
                  <a:pt x="8707" y="61444"/>
                </a:cubicBezTo>
                <a:cubicBezTo>
                  <a:pt x="8926" y="61520"/>
                  <a:pt x="9075" y="61556"/>
                  <a:pt x="9192" y="61556"/>
                </a:cubicBezTo>
                <a:cubicBezTo>
                  <a:pt x="9485" y="61556"/>
                  <a:pt x="9584" y="61335"/>
                  <a:pt x="10108" y="60977"/>
                </a:cubicBezTo>
                <a:cubicBezTo>
                  <a:pt x="10594" y="60634"/>
                  <a:pt x="11252" y="60242"/>
                  <a:pt x="11871" y="60242"/>
                </a:cubicBezTo>
                <a:cubicBezTo>
                  <a:pt x="11974" y="60242"/>
                  <a:pt x="12076" y="60253"/>
                  <a:pt x="12176" y="60277"/>
                </a:cubicBezTo>
                <a:cubicBezTo>
                  <a:pt x="12376" y="60310"/>
                  <a:pt x="12543" y="60577"/>
                  <a:pt x="12810" y="60610"/>
                </a:cubicBezTo>
                <a:cubicBezTo>
                  <a:pt x="12868" y="60617"/>
                  <a:pt x="12924" y="60621"/>
                  <a:pt x="12979" y="60621"/>
                </a:cubicBezTo>
                <a:cubicBezTo>
                  <a:pt x="14039" y="60621"/>
                  <a:pt x="14533" y="59358"/>
                  <a:pt x="15657" y="59358"/>
                </a:cubicBezTo>
                <a:cubicBezTo>
                  <a:pt x="15845" y="59358"/>
                  <a:pt x="16050" y="59394"/>
                  <a:pt x="16279" y="59476"/>
                </a:cubicBezTo>
                <a:cubicBezTo>
                  <a:pt x="17113" y="59810"/>
                  <a:pt x="17313" y="60610"/>
                  <a:pt x="18014" y="60977"/>
                </a:cubicBezTo>
                <a:cubicBezTo>
                  <a:pt x="18548" y="61277"/>
                  <a:pt x="18781" y="61144"/>
                  <a:pt x="19381" y="61211"/>
                </a:cubicBezTo>
                <a:cubicBezTo>
                  <a:pt x="21342" y="61370"/>
                  <a:pt x="23492" y="62686"/>
                  <a:pt x="25547" y="62686"/>
                </a:cubicBezTo>
                <a:cubicBezTo>
                  <a:pt x="26080" y="62686"/>
                  <a:pt x="26606" y="62598"/>
                  <a:pt x="27120" y="62378"/>
                </a:cubicBezTo>
                <a:cubicBezTo>
                  <a:pt x="27988" y="61978"/>
                  <a:pt x="28388" y="61111"/>
                  <a:pt x="29188" y="60577"/>
                </a:cubicBezTo>
                <a:cubicBezTo>
                  <a:pt x="29522" y="60377"/>
                  <a:pt x="29889" y="60243"/>
                  <a:pt x="30223" y="60043"/>
                </a:cubicBezTo>
                <a:cubicBezTo>
                  <a:pt x="31089" y="59523"/>
                  <a:pt x="31941" y="58989"/>
                  <a:pt x="32834" y="58989"/>
                </a:cubicBezTo>
                <a:cubicBezTo>
                  <a:pt x="33317" y="58989"/>
                  <a:pt x="33811" y="59145"/>
                  <a:pt x="34325" y="59543"/>
                </a:cubicBezTo>
                <a:cubicBezTo>
                  <a:pt x="34659" y="59776"/>
                  <a:pt x="34559" y="59943"/>
                  <a:pt x="34993" y="60077"/>
                </a:cubicBezTo>
                <a:cubicBezTo>
                  <a:pt x="35083" y="60101"/>
                  <a:pt x="35176" y="60112"/>
                  <a:pt x="35270" y="60112"/>
                </a:cubicBezTo>
                <a:cubicBezTo>
                  <a:pt x="35776" y="60112"/>
                  <a:pt x="36319" y="59805"/>
                  <a:pt x="36847" y="59805"/>
                </a:cubicBezTo>
                <a:cubicBezTo>
                  <a:pt x="37009" y="59805"/>
                  <a:pt x="37170" y="59834"/>
                  <a:pt x="37328" y="59910"/>
                </a:cubicBezTo>
                <a:cubicBezTo>
                  <a:pt x="38262" y="60310"/>
                  <a:pt x="38395" y="61311"/>
                  <a:pt x="39596" y="61544"/>
                </a:cubicBezTo>
                <a:cubicBezTo>
                  <a:pt x="39794" y="61570"/>
                  <a:pt x="39993" y="61578"/>
                  <a:pt x="40190" y="61578"/>
                </a:cubicBezTo>
                <a:cubicBezTo>
                  <a:pt x="40515" y="61578"/>
                  <a:pt x="40838" y="61557"/>
                  <a:pt x="41157" y="61557"/>
                </a:cubicBezTo>
                <a:cubicBezTo>
                  <a:pt x="41395" y="61557"/>
                  <a:pt x="41631" y="61569"/>
                  <a:pt x="41864" y="61611"/>
                </a:cubicBezTo>
                <a:cubicBezTo>
                  <a:pt x="42431" y="61711"/>
                  <a:pt x="43032" y="61911"/>
                  <a:pt x="43665" y="61911"/>
                </a:cubicBezTo>
                <a:cubicBezTo>
                  <a:pt x="44933" y="61911"/>
                  <a:pt x="46167" y="61311"/>
                  <a:pt x="47401" y="61211"/>
                </a:cubicBezTo>
                <a:cubicBezTo>
                  <a:pt x="48335" y="61111"/>
                  <a:pt x="49269" y="60977"/>
                  <a:pt x="50103" y="60644"/>
                </a:cubicBezTo>
                <a:cubicBezTo>
                  <a:pt x="50771" y="60410"/>
                  <a:pt x="51238" y="59943"/>
                  <a:pt x="51971" y="59743"/>
                </a:cubicBezTo>
                <a:cubicBezTo>
                  <a:pt x="52438" y="59610"/>
                  <a:pt x="52905" y="59643"/>
                  <a:pt x="53372" y="59476"/>
                </a:cubicBezTo>
                <a:cubicBezTo>
                  <a:pt x="54707" y="59109"/>
                  <a:pt x="56008" y="58442"/>
                  <a:pt x="57375" y="58075"/>
                </a:cubicBezTo>
                <a:cubicBezTo>
                  <a:pt x="58076" y="57875"/>
                  <a:pt x="58643" y="57975"/>
                  <a:pt x="59010" y="57375"/>
                </a:cubicBezTo>
                <a:cubicBezTo>
                  <a:pt x="59744" y="56107"/>
                  <a:pt x="58643" y="54439"/>
                  <a:pt x="59744" y="53305"/>
                </a:cubicBezTo>
                <a:cubicBezTo>
                  <a:pt x="61745" y="51270"/>
                  <a:pt x="64314" y="50903"/>
                  <a:pt x="66982" y="50870"/>
                </a:cubicBezTo>
                <a:cubicBezTo>
                  <a:pt x="67633" y="50870"/>
                  <a:pt x="68284" y="50534"/>
                  <a:pt x="68915" y="50534"/>
                </a:cubicBezTo>
                <a:cubicBezTo>
                  <a:pt x="69027" y="50534"/>
                  <a:pt x="69139" y="50545"/>
                  <a:pt x="69250" y="50570"/>
                </a:cubicBezTo>
                <a:cubicBezTo>
                  <a:pt x="69517" y="50603"/>
                  <a:pt x="70218" y="51137"/>
                  <a:pt x="70351" y="51204"/>
                </a:cubicBezTo>
                <a:cubicBezTo>
                  <a:pt x="70918" y="51437"/>
                  <a:pt x="71652" y="51570"/>
                  <a:pt x="72253" y="51704"/>
                </a:cubicBezTo>
                <a:cubicBezTo>
                  <a:pt x="72683" y="51795"/>
                  <a:pt x="73091" y="51862"/>
                  <a:pt x="73466" y="51862"/>
                </a:cubicBezTo>
                <a:cubicBezTo>
                  <a:pt x="74195" y="51862"/>
                  <a:pt x="74803" y="51607"/>
                  <a:pt x="75221" y="50770"/>
                </a:cubicBezTo>
                <a:cubicBezTo>
                  <a:pt x="75688" y="49869"/>
                  <a:pt x="75388" y="49035"/>
                  <a:pt x="76489" y="48568"/>
                </a:cubicBezTo>
                <a:cubicBezTo>
                  <a:pt x="77390" y="48201"/>
                  <a:pt x="78557" y="48468"/>
                  <a:pt x="79258" y="47801"/>
                </a:cubicBezTo>
                <a:cubicBezTo>
                  <a:pt x="79991" y="47101"/>
                  <a:pt x="80192" y="46067"/>
                  <a:pt x="80925" y="45399"/>
                </a:cubicBezTo>
                <a:cubicBezTo>
                  <a:pt x="81726" y="44732"/>
                  <a:pt x="82527" y="45133"/>
                  <a:pt x="83327" y="44799"/>
                </a:cubicBezTo>
                <a:cubicBezTo>
                  <a:pt x="84328" y="44365"/>
                  <a:pt x="83928" y="43431"/>
                  <a:pt x="83661" y="42764"/>
                </a:cubicBezTo>
                <a:cubicBezTo>
                  <a:pt x="83060" y="41530"/>
                  <a:pt x="82193" y="40296"/>
                  <a:pt x="82593" y="38795"/>
                </a:cubicBezTo>
                <a:cubicBezTo>
                  <a:pt x="82693" y="38528"/>
                  <a:pt x="82927" y="38461"/>
                  <a:pt x="82994" y="38194"/>
                </a:cubicBezTo>
                <a:cubicBezTo>
                  <a:pt x="83027" y="37861"/>
                  <a:pt x="82727" y="37527"/>
                  <a:pt x="82693" y="37227"/>
                </a:cubicBezTo>
                <a:cubicBezTo>
                  <a:pt x="82560" y="36693"/>
                  <a:pt x="82827" y="35793"/>
                  <a:pt x="82393" y="35359"/>
                </a:cubicBezTo>
                <a:cubicBezTo>
                  <a:pt x="82226" y="35192"/>
                  <a:pt x="81993" y="35225"/>
                  <a:pt x="81859" y="35092"/>
                </a:cubicBezTo>
                <a:cubicBezTo>
                  <a:pt x="81593" y="34892"/>
                  <a:pt x="81559" y="34725"/>
                  <a:pt x="81359" y="34392"/>
                </a:cubicBezTo>
                <a:cubicBezTo>
                  <a:pt x="80759" y="33424"/>
                  <a:pt x="80025" y="32757"/>
                  <a:pt x="79024" y="32223"/>
                </a:cubicBezTo>
                <a:lnTo>
                  <a:pt x="79024" y="32223"/>
                </a:lnTo>
                <a:cubicBezTo>
                  <a:pt x="79691" y="32457"/>
                  <a:pt x="80392" y="32290"/>
                  <a:pt x="81059" y="32457"/>
                </a:cubicBezTo>
                <a:cubicBezTo>
                  <a:pt x="81659" y="32624"/>
                  <a:pt x="82193" y="33057"/>
                  <a:pt x="82693" y="33357"/>
                </a:cubicBezTo>
                <a:cubicBezTo>
                  <a:pt x="83434" y="33743"/>
                  <a:pt x="84464" y="34391"/>
                  <a:pt x="85363" y="34391"/>
                </a:cubicBezTo>
                <a:cubicBezTo>
                  <a:pt x="85476" y="34391"/>
                  <a:pt x="85587" y="34381"/>
                  <a:pt x="85695" y="34358"/>
                </a:cubicBezTo>
                <a:cubicBezTo>
                  <a:pt x="86396" y="34191"/>
                  <a:pt x="86730" y="33758"/>
                  <a:pt x="87497" y="33758"/>
                </a:cubicBezTo>
                <a:cubicBezTo>
                  <a:pt x="88831" y="33724"/>
                  <a:pt x="89932" y="33458"/>
                  <a:pt x="90265" y="32023"/>
                </a:cubicBezTo>
                <a:cubicBezTo>
                  <a:pt x="90432" y="31356"/>
                  <a:pt x="90232" y="30222"/>
                  <a:pt x="90999" y="29788"/>
                </a:cubicBezTo>
                <a:cubicBezTo>
                  <a:pt x="91131" y="29722"/>
                  <a:pt x="91271" y="29703"/>
                  <a:pt x="91415" y="29703"/>
                </a:cubicBezTo>
                <a:cubicBezTo>
                  <a:pt x="91615" y="29703"/>
                  <a:pt x="91823" y="29740"/>
                  <a:pt x="92028" y="29740"/>
                </a:cubicBezTo>
                <a:cubicBezTo>
                  <a:pt x="92273" y="29740"/>
                  <a:pt x="92515" y="29687"/>
                  <a:pt x="92734" y="29455"/>
                </a:cubicBezTo>
                <a:cubicBezTo>
                  <a:pt x="93167" y="29054"/>
                  <a:pt x="93034" y="28354"/>
                  <a:pt x="93034" y="27787"/>
                </a:cubicBezTo>
                <a:cubicBezTo>
                  <a:pt x="93034" y="27553"/>
                  <a:pt x="93101" y="27020"/>
                  <a:pt x="93034" y="26753"/>
                </a:cubicBezTo>
                <a:cubicBezTo>
                  <a:pt x="92901" y="26119"/>
                  <a:pt x="92200" y="25519"/>
                  <a:pt x="92367" y="24851"/>
                </a:cubicBezTo>
                <a:cubicBezTo>
                  <a:pt x="92534" y="24184"/>
                  <a:pt x="93034" y="24218"/>
                  <a:pt x="93534" y="23751"/>
                </a:cubicBezTo>
                <a:cubicBezTo>
                  <a:pt x="94101" y="23217"/>
                  <a:pt x="94001" y="23350"/>
                  <a:pt x="93868" y="22750"/>
                </a:cubicBezTo>
                <a:cubicBezTo>
                  <a:pt x="93768" y="22283"/>
                  <a:pt x="93668" y="22250"/>
                  <a:pt x="93735" y="21749"/>
                </a:cubicBezTo>
                <a:cubicBezTo>
                  <a:pt x="93901" y="21082"/>
                  <a:pt x="93868" y="20582"/>
                  <a:pt x="94001" y="19881"/>
                </a:cubicBezTo>
                <a:cubicBezTo>
                  <a:pt x="94068" y="19181"/>
                  <a:pt x="94268" y="18213"/>
                  <a:pt x="95002" y="18046"/>
                </a:cubicBezTo>
                <a:cubicBezTo>
                  <a:pt x="95237" y="17988"/>
                  <a:pt x="95481" y="17966"/>
                  <a:pt x="95732" y="17966"/>
                </a:cubicBezTo>
                <a:cubicBezTo>
                  <a:pt x="96452" y="17966"/>
                  <a:pt x="97223" y="18145"/>
                  <a:pt x="97951" y="18145"/>
                </a:cubicBezTo>
                <a:cubicBezTo>
                  <a:pt x="98268" y="18145"/>
                  <a:pt x="98578" y="18111"/>
                  <a:pt x="98872" y="18013"/>
                </a:cubicBezTo>
                <a:cubicBezTo>
                  <a:pt x="100072" y="17579"/>
                  <a:pt x="99672" y="16279"/>
                  <a:pt x="99672" y="15244"/>
                </a:cubicBezTo>
                <a:cubicBezTo>
                  <a:pt x="99672" y="13677"/>
                  <a:pt x="99238" y="12409"/>
                  <a:pt x="100006" y="11041"/>
                </a:cubicBezTo>
                <a:cubicBezTo>
                  <a:pt x="100606" y="9907"/>
                  <a:pt x="100106" y="8540"/>
                  <a:pt x="100673" y="7339"/>
                </a:cubicBezTo>
                <a:cubicBezTo>
                  <a:pt x="101006" y="6505"/>
                  <a:pt x="101774" y="5938"/>
                  <a:pt x="101607" y="5004"/>
                </a:cubicBezTo>
                <a:cubicBezTo>
                  <a:pt x="101373" y="3436"/>
                  <a:pt x="99172" y="2569"/>
                  <a:pt x="99372" y="1001"/>
                </a:cubicBezTo>
                <a:cubicBezTo>
                  <a:pt x="99698" y="784"/>
                  <a:pt x="100045" y="728"/>
                  <a:pt x="100399" y="728"/>
                </a:cubicBezTo>
                <a:cubicBezTo>
                  <a:pt x="100771" y="728"/>
                  <a:pt x="101151" y="790"/>
                  <a:pt x="101518" y="790"/>
                </a:cubicBezTo>
                <a:cubicBezTo>
                  <a:pt x="101766" y="790"/>
                  <a:pt x="102009" y="762"/>
                  <a:pt x="102241" y="667"/>
                </a:cubicBezTo>
                <a:cubicBezTo>
                  <a:pt x="102507" y="567"/>
                  <a:pt x="102774" y="200"/>
                  <a:pt x="103075" y="0"/>
                </a:cubicBezTo>
                <a:close/>
              </a:path>
            </a:pathLst>
          </a:custGeom>
          <a:solidFill>
            <a:schemeClr val="lt1"/>
          </a:solidFill>
          <a:ln>
            <a:noFill/>
          </a:ln>
          <a:effectLst>
            <a:outerShdw blurRad="57150" rotWithShape="0" algn="bl" dir="5220000" dist="19050">
              <a:srgbClr val="000000">
                <a:alpha val="39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67"/>
          <p:cNvSpPr/>
          <p:nvPr/>
        </p:nvSpPr>
        <p:spPr>
          <a:xfrm>
            <a:off x="1426338" y="1757000"/>
            <a:ext cx="2425500" cy="1543500"/>
          </a:xfrm>
          <a:prstGeom prst="roundRect">
            <a:avLst>
              <a:gd fmla="val 6182"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67"/>
          <p:cNvSpPr txBox="1"/>
          <p:nvPr>
            <p:ph idx="1" type="body"/>
          </p:nvPr>
        </p:nvSpPr>
        <p:spPr>
          <a:xfrm>
            <a:off x="5441525" y="2398313"/>
            <a:ext cx="2566500" cy="906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replace the image on the screen with your own work. Just right-click on it and select “Replace image”</a:t>
            </a:r>
            <a:endParaRPr/>
          </a:p>
        </p:txBody>
      </p:sp>
      <p:sp>
        <p:nvSpPr>
          <p:cNvPr id="3666" name="Google Shape;3666;p67"/>
          <p:cNvSpPr txBox="1"/>
          <p:nvPr>
            <p:ph type="title"/>
          </p:nvPr>
        </p:nvSpPr>
        <p:spPr>
          <a:xfrm>
            <a:off x="5441525" y="1820551"/>
            <a:ext cx="2566500" cy="524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a:t>
            </a:r>
            <a:r>
              <a:rPr lang="en"/>
              <a:t>bout </a:t>
            </a:r>
            <a:r>
              <a:rPr lang="en"/>
              <a:t>traditions</a:t>
            </a:r>
            <a:endParaRPr/>
          </a:p>
        </p:txBody>
      </p:sp>
      <p:sp>
        <p:nvSpPr>
          <p:cNvPr id="3667" name="Google Shape;3667;p67"/>
          <p:cNvSpPr/>
          <p:nvPr/>
        </p:nvSpPr>
        <p:spPr>
          <a:xfrm rot="507120">
            <a:off x="3400693" y="1132943"/>
            <a:ext cx="962231" cy="432530"/>
          </a:xfrm>
          <a:custGeom>
            <a:rect b="b" l="l" r="r" t="t"/>
            <a:pathLst>
              <a:path extrusionOk="0" h="14845" w="33025">
                <a:moveTo>
                  <a:pt x="28621" y="0"/>
                </a:moveTo>
                <a:lnTo>
                  <a:pt x="68" y="4437"/>
                </a:lnTo>
                <a:cubicBezTo>
                  <a:pt x="34" y="4570"/>
                  <a:pt x="1" y="4670"/>
                  <a:pt x="34" y="4804"/>
                </a:cubicBezTo>
                <a:cubicBezTo>
                  <a:pt x="101" y="5070"/>
                  <a:pt x="401" y="5137"/>
                  <a:pt x="568" y="5171"/>
                </a:cubicBezTo>
                <a:cubicBezTo>
                  <a:pt x="902" y="5271"/>
                  <a:pt x="1235" y="5271"/>
                  <a:pt x="1535" y="5437"/>
                </a:cubicBezTo>
                <a:cubicBezTo>
                  <a:pt x="1869" y="5604"/>
                  <a:pt x="1869" y="5738"/>
                  <a:pt x="1869" y="6071"/>
                </a:cubicBezTo>
                <a:cubicBezTo>
                  <a:pt x="1869" y="6238"/>
                  <a:pt x="1769" y="6405"/>
                  <a:pt x="1769" y="6572"/>
                </a:cubicBezTo>
                <a:cubicBezTo>
                  <a:pt x="1736" y="6638"/>
                  <a:pt x="1769" y="6738"/>
                  <a:pt x="1869" y="6772"/>
                </a:cubicBezTo>
                <a:cubicBezTo>
                  <a:pt x="2036" y="6772"/>
                  <a:pt x="2169" y="6838"/>
                  <a:pt x="2269" y="6972"/>
                </a:cubicBezTo>
                <a:cubicBezTo>
                  <a:pt x="2269" y="7172"/>
                  <a:pt x="2203" y="7305"/>
                  <a:pt x="2036" y="7439"/>
                </a:cubicBezTo>
                <a:cubicBezTo>
                  <a:pt x="1869" y="7506"/>
                  <a:pt x="1836" y="7606"/>
                  <a:pt x="1902" y="7739"/>
                </a:cubicBezTo>
                <a:cubicBezTo>
                  <a:pt x="2002" y="7772"/>
                  <a:pt x="2036" y="7806"/>
                  <a:pt x="2069" y="7906"/>
                </a:cubicBezTo>
                <a:cubicBezTo>
                  <a:pt x="2102" y="7973"/>
                  <a:pt x="2169" y="8006"/>
                  <a:pt x="2102" y="8139"/>
                </a:cubicBezTo>
                <a:cubicBezTo>
                  <a:pt x="2102" y="8473"/>
                  <a:pt x="2569" y="8339"/>
                  <a:pt x="2670" y="8640"/>
                </a:cubicBezTo>
                <a:cubicBezTo>
                  <a:pt x="2703" y="8806"/>
                  <a:pt x="2503" y="8973"/>
                  <a:pt x="2503" y="9173"/>
                </a:cubicBezTo>
                <a:cubicBezTo>
                  <a:pt x="2536" y="9273"/>
                  <a:pt x="2536" y="9340"/>
                  <a:pt x="2536" y="9440"/>
                </a:cubicBezTo>
                <a:cubicBezTo>
                  <a:pt x="2436" y="9574"/>
                  <a:pt x="2369" y="9640"/>
                  <a:pt x="2236" y="9774"/>
                </a:cubicBezTo>
                <a:cubicBezTo>
                  <a:pt x="2102" y="9907"/>
                  <a:pt x="2036" y="9974"/>
                  <a:pt x="2002" y="10141"/>
                </a:cubicBezTo>
                <a:cubicBezTo>
                  <a:pt x="1936" y="10308"/>
                  <a:pt x="2002" y="10441"/>
                  <a:pt x="1836" y="10608"/>
                </a:cubicBezTo>
                <a:cubicBezTo>
                  <a:pt x="1702" y="10741"/>
                  <a:pt x="1502" y="10775"/>
                  <a:pt x="1369" y="10941"/>
                </a:cubicBezTo>
                <a:cubicBezTo>
                  <a:pt x="1269" y="11075"/>
                  <a:pt x="1168" y="11242"/>
                  <a:pt x="1068" y="11408"/>
                </a:cubicBezTo>
                <a:cubicBezTo>
                  <a:pt x="935" y="11575"/>
                  <a:pt x="1035" y="11775"/>
                  <a:pt x="1202" y="11842"/>
                </a:cubicBezTo>
                <a:cubicBezTo>
                  <a:pt x="1335" y="11942"/>
                  <a:pt x="1502" y="11942"/>
                  <a:pt x="1569" y="12075"/>
                </a:cubicBezTo>
                <a:cubicBezTo>
                  <a:pt x="1669" y="12142"/>
                  <a:pt x="1669" y="12276"/>
                  <a:pt x="1669" y="12409"/>
                </a:cubicBezTo>
                <a:cubicBezTo>
                  <a:pt x="1669" y="12442"/>
                  <a:pt x="1602" y="12609"/>
                  <a:pt x="1602" y="12643"/>
                </a:cubicBezTo>
                <a:cubicBezTo>
                  <a:pt x="1669" y="12776"/>
                  <a:pt x="2036" y="12843"/>
                  <a:pt x="2169" y="12909"/>
                </a:cubicBezTo>
                <a:cubicBezTo>
                  <a:pt x="2369" y="13009"/>
                  <a:pt x="2770" y="13110"/>
                  <a:pt x="2536" y="13410"/>
                </a:cubicBezTo>
                <a:cubicBezTo>
                  <a:pt x="2670" y="13610"/>
                  <a:pt x="2836" y="13777"/>
                  <a:pt x="2603" y="13977"/>
                </a:cubicBezTo>
                <a:cubicBezTo>
                  <a:pt x="2670" y="14077"/>
                  <a:pt x="2736" y="14110"/>
                  <a:pt x="2836" y="14144"/>
                </a:cubicBezTo>
                <a:cubicBezTo>
                  <a:pt x="2903" y="14244"/>
                  <a:pt x="2903" y="14310"/>
                  <a:pt x="2870" y="14444"/>
                </a:cubicBezTo>
                <a:cubicBezTo>
                  <a:pt x="2836" y="14577"/>
                  <a:pt x="2836" y="14677"/>
                  <a:pt x="2870" y="14777"/>
                </a:cubicBezTo>
                <a:lnTo>
                  <a:pt x="2870" y="14844"/>
                </a:lnTo>
                <a:lnTo>
                  <a:pt x="32091" y="10308"/>
                </a:lnTo>
                <a:lnTo>
                  <a:pt x="31590" y="9941"/>
                </a:lnTo>
                <a:cubicBezTo>
                  <a:pt x="31390" y="9740"/>
                  <a:pt x="31257" y="9640"/>
                  <a:pt x="31223" y="9340"/>
                </a:cubicBezTo>
                <a:cubicBezTo>
                  <a:pt x="31190" y="9240"/>
                  <a:pt x="31223" y="8907"/>
                  <a:pt x="31123" y="8773"/>
                </a:cubicBezTo>
                <a:cubicBezTo>
                  <a:pt x="31056" y="8673"/>
                  <a:pt x="30890" y="8740"/>
                  <a:pt x="30790" y="8673"/>
                </a:cubicBezTo>
                <a:cubicBezTo>
                  <a:pt x="30790" y="8506"/>
                  <a:pt x="31023" y="8306"/>
                  <a:pt x="31090" y="8139"/>
                </a:cubicBezTo>
                <a:cubicBezTo>
                  <a:pt x="31223" y="7806"/>
                  <a:pt x="31223" y="7506"/>
                  <a:pt x="31423" y="7239"/>
                </a:cubicBezTo>
                <a:cubicBezTo>
                  <a:pt x="31757" y="6805"/>
                  <a:pt x="32324" y="6572"/>
                  <a:pt x="32691" y="6105"/>
                </a:cubicBezTo>
                <a:cubicBezTo>
                  <a:pt x="33025" y="5604"/>
                  <a:pt x="32224" y="5604"/>
                  <a:pt x="31924" y="5571"/>
                </a:cubicBezTo>
                <a:cubicBezTo>
                  <a:pt x="31624" y="5504"/>
                  <a:pt x="31023" y="5471"/>
                  <a:pt x="30823" y="5137"/>
                </a:cubicBezTo>
                <a:cubicBezTo>
                  <a:pt x="30790" y="5070"/>
                  <a:pt x="30823" y="4937"/>
                  <a:pt x="30790" y="4804"/>
                </a:cubicBezTo>
                <a:cubicBezTo>
                  <a:pt x="30790" y="4770"/>
                  <a:pt x="30723" y="4670"/>
                  <a:pt x="30723" y="4637"/>
                </a:cubicBezTo>
                <a:cubicBezTo>
                  <a:pt x="30723" y="4570"/>
                  <a:pt x="30756" y="4503"/>
                  <a:pt x="30756" y="4437"/>
                </a:cubicBezTo>
                <a:cubicBezTo>
                  <a:pt x="30790" y="4237"/>
                  <a:pt x="30656" y="4103"/>
                  <a:pt x="30456" y="4070"/>
                </a:cubicBezTo>
                <a:cubicBezTo>
                  <a:pt x="30523" y="3903"/>
                  <a:pt x="30723" y="3803"/>
                  <a:pt x="30790" y="3636"/>
                </a:cubicBezTo>
                <a:cubicBezTo>
                  <a:pt x="30856" y="3503"/>
                  <a:pt x="30856" y="3503"/>
                  <a:pt x="30856" y="3403"/>
                </a:cubicBezTo>
                <a:cubicBezTo>
                  <a:pt x="30856" y="3303"/>
                  <a:pt x="30856" y="3269"/>
                  <a:pt x="30890" y="3136"/>
                </a:cubicBezTo>
                <a:cubicBezTo>
                  <a:pt x="30890" y="3069"/>
                  <a:pt x="30890" y="3002"/>
                  <a:pt x="30923" y="2936"/>
                </a:cubicBezTo>
                <a:cubicBezTo>
                  <a:pt x="30923" y="2836"/>
                  <a:pt x="30890" y="2769"/>
                  <a:pt x="30856" y="2669"/>
                </a:cubicBezTo>
                <a:cubicBezTo>
                  <a:pt x="30790" y="2502"/>
                  <a:pt x="30923" y="2402"/>
                  <a:pt x="30890" y="2268"/>
                </a:cubicBezTo>
                <a:cubicBezTo>
                  <a:pt x="30856" y="2068"/>
                  <a:pt x="30756" y="2102"/>
                  <a:pt x="30956" y="1968"/>
                </a:cubicBezTo>
                <a:cubicBezTo>
                  <a:pt x="31123" y="1835"/>
                  <a:pt x="31357" y="1768"/>
                  <a:pt x="31457" y="1601"/>
                </a:cubicBezTo>
                <a:cubicBezTo>
                  <a:pt x="31523" y="1501"/>
                  <a:pt x="31690" y="1334"/>
                  <a:pt x="31624" y="1234"/>
                </a:cubicBezTo>
                <a:cubicBezTo>
                  <a:pt x="31608" y="1159"/>
                  <a:pt x="31531" y="1138"/>
                  <a:pt x="31439" y="1138"/>
                </a:cubicBezTo>
                <a:cubicBezTo>
                  <a:pt x="31328" y="1138"/>
                  <a:pt x="31196" y="1168"/>
                  <a:pt x="31123" y="1168"/>
                </a:cubicBezTo>
                <a:cubicBezTo>
                  <a:pt x="30956" y="1168"/>
                  <a:pt x="30890" y="1134"/>
                  <a:pt x="30790" y="1068"/>
                </a:cubicBezTo>
                <a:cubicBezTo>
                  <a:pt x="30690" y="968"/>
                  <a:pt x="30623" y="901"/>
                  <a:pt x="30523" y="834"/>
                </a:cubicBezTo>
                <a:cubicBezTo>
                  <a:pt x="30289" y="767"/>
                  <a:pt x="30122" y="734"/>
                  <a:pt x="29956" y="634"/>
                </a:cubicBezTo>
                <a:cubicBezTo>
                  <a:pt x="29856" y="567"/>
                  <a:pt x="29722" y="434"/>
                  <a:pt x="29555" y="334"/>
                </a:cubicBezTo>
                <a:cubicBezTo>
                  <a:pt x="29389" y="267"/>
                  <a:pt x="29222" y="234"/>
                  <a:pt x="29055" y="134"/>
                </a:cubicBezTo>
                <a:cubicBezTo>
                  <a:pt x="28922" y="67"/>
                  <a:pt x="28755" y="67"/>
                  <a:pt x="28621" y="0"/>
                </a:cubicBezTo>
                <a:close/>
              </a:path>
            </a:pathLst>
          </a:custGeom>
          <a:solidFill>
            <a:srgbClr val="921C00">
              <a:alpha val="401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67"/>
          <p:cNvSpPr/>
          <p:nvPr/>
        </p:nvSpPr>
        <p:spPr>
          <a:xfrm rot="507120">
            <a:off x="2277193" y="3730418"/>
            <a:ext cx="962231" cy="432530"/>
          </a:xfrm>
          <a:custGeom>
            <a:rect b="b" l="l" r="r" t="t"/>
            <a:pathLst>
              <a:path extrusionOk="0" h="14845" w="33025">
                <a:moveTo>
                  <a:pt x="28621" y="0"/>
                </a:moveTo>
                <a:lnTo>
                  <a:pt x="68" y="4437"/>
                </a:lnTo>
                <a:cubicBezTo>
                  <a:pt x="34" y="4570"/>
                  <a:pt x="1" y="4670"/>
                  <a:pt x="34" y="4804"/>
                </a:cubicBezTo>
                <a:cubicBezTo>
                  <a:pt x="101" y="5070"/>
                  <a:pt x="401" y="5137"/>
                  <a:pt x="568" y="5171"/>
                </a:cubicBezTo>
                <a:cubicBezTo>
                  <a:pt x="902" y="5271"/>
                  <a:pt x="1235" y="5271"/>
                  <a:pt x="1535" y="5437"/>
                </a:cubicBezTo>
                <a:cubicBezTo>
                  <a:pt x="1869" y="5604"/>
                  <a:pt x="1869" y="5738"/>
                  <a:pt x="1869" y="6071"/>
                </a:cubicBezTo>
                <a:cubicBezTo>
                  <a:pt x="1869" y="6238"/>
                  <a:pt x="1769" y="6405"/>
                  <a:pt x="1769" y="6572"/>
                </a:cubicBezTo>
                <a:cubicBezTo>
                  <a:pt x="1736" y="6638"/>
                  <a:pt x="1769" y="6738"/>
                  <a:pt x="1869" y="6772"/>
                </a:cubicBezTo>
                <a:cubicBezTo>
                  <a:pt x="2036" y="6772"/>
                  <a:pt x="2169" y="6838"/>
                  <a:pt x="2269" y="6972"/>
                </a:cubicBezTo>
                <a:cubicBezTo>
                  <a:pt x="2269" y="7172"/>
                  <a:pt x="2203" y="7305"/>
                  <a:pt x="2036" y="7439"/>
                </a:cubicBezTo>
                <a:cubicBezTo>
                  <a:pt x="1869" y="7506"/>
                  <a:pt x="1836" y="7606"/>
                  <a:pt x="1902" y="7739"/>
                </a:cubicBezTo>
                <a:cubicBezTo>
                  <a:pt x="2002" y="7772"/>
                  <a:pt x="2036" y="7806"/>
                  <a:pt x="2069" y="7906"/>
                </a:cubicBezTo>
                <a:cubicBezTo>
                  <a:pt x="2102" y="7973"/>
                  <a:pt x="2169" y="8006"/>
                  <a:pt x="2102" y="8139"/>
                </a:cubicBezTo>
                <a:cubicBezTo>
                  <a:pt x="2102" y="8473"/>
                  <a:pt x="2569" y="8339"/>
                  <a:pt x="2670" y="8640"/>
                </a:cubicBezTo>
                <a:cubicBezTo>
                  <a:pt x="2703" y="8806"/>
                  <a:pt x="2503" y="8973"/>
                  <a:pt x="2503" y="9173"/>
                </a:cubicBezTo>
                <a:cubicBezTo>
                  <a:pt x="2536" y="9273"/>
                  <a:pt x="2536" y="9340"/>
                  <a:pt x="2536" y="9440"/>
                </a:cubicBezTo>
                <a:cubicBezTo>
                  <a:pt x="2436" y="9574"/>
                  <a:pt x="2369" y="9640"/>
                  <a:pt x="2236" y="9774"/>
                </a:cubicBezTo>
                <a:cubicBezTo>
                  <a:pt x="2102" y="9907"/>
                  <a:pt x="2036" y="9974"/>
                  <a:pt x="2002" y="10141"/>
                </a:cubicBezTo>
                <a:cubicBezTo>
                  <a:pt x="1936" y="10308"/>
                  <a:pt x="2002" y="10441"/>
                  <a:pt x="1836" y="10608"/>
                </a:cubicBezTo>
                <a:cubicBezTo>
                  <a:pt x="1702" y="10741"/>
                  <a:pt x="1502" y="10775"/>
                  <a:pt x="1369" y="10941"/>
                </a:cubicBezTo>
                <a:cubicBezTo>
                  <a:pt x="1269" y="11075"/>
                  <a:pt x="1168" y="11242"/>
                  <a:pt x="1068" y="11408"/>
                </a:cubicBezTo>
                <a:cubicBezTo>
                  <a:pt x="935" y="11575"/>
                  <a:pt x="1035" y="11775"/>
                  <a:pt x="1202" y="11842"/>
                </a:cubicBezTo>
                <a:cubicBezTo>
                  <a:pt x="1335" y="11942"/>
                  <a:pt x="1502" y="11942"/>
                  <a:pt x="1569" y="12075"/>
                </a:cubicBezTo>
                <a:cubicBezTo>
                  <a:pt x="1669" y="12142"/>
                  <a:pt x="1669" y="12276"/>
                  <a:pt x="1669" y="12409"/>
                </a:cubicBezTo>
                <a:cubicBezTo>
                  <a:pt x="1669" y="12442"/>
                  <a:pt x="1602" y="12609"/>
                  <a:pt x="1602" y="12643"/>
                </a:cubicBezTo>
                <a:cubicBezTo>
                  <a:pt x="1669" y="12776"/>
                  <a:pt x="2036" y="12843"/>
                  <a:pt x="2169" y="12909"/>
                </a:cubicBezTo>
                <a:cubicBezTo>
                  <a:pt x="2369" y="13009"/>
                  <a:pt x="2770" y="13110"/>
                  <a:pt x="2536" y="13410"/>
                </a:cubicBezTo>
                <a:cubicBezTo>
                  <a:pt x="2670" y="13610"/>
                  <a:pt x="2836" y="13777"/>
                  <a:pt x="2603" y="13977"/>
                </a:cubicBezTo>
                <a:cubicBezTo>
                  <a:pt x="2670" y="14077"/>
                  <a:pt x="2736" y="14110"/>
                  <a:pt x="2836" y="14144"/>
                </a:cubicBezTo>
                <a:cubicBezTo>
                  <a:pt x="2903" y="14244"/>
                  <a:pt x="2903" y="14310"/>
                  <a:pt x="2870" y="14444"/>
                </a:cubicBezTo>
                <a:cubicBezTo>
                  <a:pt x="2836" y="14577"/>
                  <a:pt x="2836" y="14677"/>
                  <a:pt x="2870" y="14777"/>
                </a:cubicBezTo>
                <a:lnTo>
                  <a:pt x="2870" y="14844"/>
                </a:lnTo>
                <a:lnTo>
                  <a:pt x="32091" y="10308"/>
                </a:lnTo>
                <a:lnTo>
                  <a:pt x="31590" y="9941"/>
                </a:lnTo>
                <a:cubicBezTo>
                  <a:pt x="31390" y="9740"/>
                  <a:pt x="31257" y="9640"/>
                  <a:pt x="31223" y="9340"/>
                </a:cubicBezTo>
                <a:cubicBezTo>
                  <a:pt x="31190" y="9240"/>
                  <a:pt x="31223" y="8907"/>
                  <a:pt x="31123" y="8773"/>
                </a:cubicBezTo>
                <a:cubicBezTo>
                  <a:pt x="31056" y="8673"/>
                  <a:pt x="30890" y="8740"/>
                  <a:pt x="30790" y="8673"/>
                </a:cubicBezTo>
                <a:cubicBezTo>
                  <a:pt x="30790" y="8506"/>
                  <a:pt x="31023" y="8306"/>
                  <a:pt x="31090" y="8139"/>
                </a:cubicBezTo>
                <a:cubicBezTo>
                  <a:pt x="31223" y="7806"/>
                  <a:pt x="31223" y="7506"/>
                  <a:pt x="31423" y="7239"/>
                </a:cubicBezTo>
                <a:cubicBezTo>
                  <a:pt x="31757" y="6805"/>
                  <a:pt x="32324" y="6572"/>
                  <a:pt x="32691" y="6105"/>
                </a:cubicBezTo>
                <a:cubicBezTo>
                  <a:pt x="33025" y="5604"/>
                  <a:pt x="32224" y="5604"/>
                  <a:pt x="31924" y="5571"/>
                </a:cubicBezTo>
                <a:cubicBezTo>
                  <a:pt x="31624" y="5504"/>
                  <a:pt x="31023" y="5471"/>
                  <a:pt x="30823" y="5137"/>
                </a:cubicBezTo>
                <a:cubicBezTo>
                  <a:pt x="30790" y="5070"/>
                  <a:pt x="30823" y="4937"/>
                  <a:pt x="30790" y="4804"/>
                </a:cubicBezTo>
                <a:cubicBezTo>
                  <a:pt x="30790" y="4770"/>
                  <a:pt x="30723" y="4670"/>
                  <a:pt x="30723" y="4637"/>
                </a:cubicBezTo>
                <a:cubicBezTo>
                  <a:pt x="30723" y="4570"/>
                  <a:pt x="30756" y="4503"/>
                  <a:pt x="30756" y="4437"/>
                </a:cubicBezTo>
                <a:cubicBezTo>
                  <a:pt x="30790" y="4237"/>
                  <a:pt x="30656" y="4103"/>
                  <a:pt x="30456" y="4070"/>
                </a:cubicBezTo>
                <a:cubicBezTo>
                  <a:pt x="30523" y="3903"/>
                  <a:pt x="30723" y="3803"/>
                  <a:pt x="30790" y="3636"/>
                </a:cubicBezTo>
                <a:cubicBezTo>
                  <a:pt x="30856" y="3503"/>
                  <a:pt x="30856" y="3503"/>
                  <a:pt x="30856" y="3403"/>
                </a:cubicBezTo>
                <a:cubicBezTo>
                  <a:pt x="30856" y="3303"/>
                  <a:pt x="30856" y="3269"/>
                  <a:pt x="30890" y="3136"/>
                </a:cubicBezTo>
                <a:cubicBezTo>
                  <a:pt x="30890" y="3069"/>
                  <a:pt x="30890" y="3002"/>
                  <a:pt x="30923" y="2936"/>
                </a:cubicBezTo>
                <a:cubicBezTo>
                  <a:pt x="30923" y="2836"/>
                  <a:pt x="30890" y="2769"/>
                  <a:pt x="30856" y="2669"/>
                </a:cubicBezTo>
                <a:cubicBezTo>
                  <a:pt x="30790" y="2502"/>
                  <a:pt x="30923" y="2402"/>
                  <a:pt x="30890" y="2268"/>
                </a:cubicBezTo>
                <a:cubicBezTo>
                  <a:pt x="30856" y="2068"/>
                  <a:pt x="30756" y="2102"/>
                  <a:pt x="30956" y="1968"/>
                </a:cubicBezTo>
                <a:cubicBezTo>
                  <a:pt x="31123" y="1835"/>
                  <a:pt x="31357" y="1768"/>
                  <a:pt x="31457" y="1601"/>
                </a:cubicBezTo>
                <a:cubicBezTo>
                  <a:pt x="31523" y="1501"/>
                  <a:pt x="31690" y="1334"/>
                  <a:pt x="31624" y="1234"/>
                </a:cubicBezTo>
                <a:cubicBezTo>
                  <a:pt x="31608" y="1159"/>
                  <a:pt x="31531" y="1138"/>
                  <a:pt x="31439" y="1138"/>
                </a:cubicBezTo>
                <a:cubicBezTo>
                  <a:pt x="31328" y="1138"/>
                  <a:pt x="31196" y="1168"/>
                  <a:pt x="31123" y="1168"/>
                </a:cubicBezTo>
                <a:cubicBezTo>
                  <a:pt x="30956" y="1168"/>
                  <a:pt x="30890" y="1134"/>
                  <a:pt x="30790" y="1068"/>
                </a:cubicBezTo>
                <a:cubicBezTo>
                  <a:pt x="30690" y="968"/>
                  <a:pt x="30623" y="901"/>
                  <a:pt x="30523" y="834"/>
                </a:cubicBezTo>
                <a:cubicBezTo>
                  <a:pt x="30289" y="767"/>
                  <a:pt x="30122" y="734"/>
                  <a:pt x="29956" y="634"/>
                </a:cubicBezTo>
                <a:cubicBezTo>
                  <a:pt x="29856" y="567"/>
                  <a:pt x="29722" y="434"/>
                  <a:pt x="29555" y="334"/>
                </a:cubicBezTo>
                <a:cubicBezTo>
                  <a:pt x="29389" y="267"/>
                  <a:pt x="29222" y="234"/>
                  <a:pt x="29055" y="134"/>
                </a:cubicBezTo>
                <a:cubicBezTo>
                  <a:pt x="28922" y="67"/>
                  <a:pt x="28755" y="67"/>
                  <a:pt x="28621" y="0"/>
                </a:cubicBezTo>
                <a:close/>
              </a:path>
            </a:pathLst>
          </a:custGeom>
          <a:solidFill>
            <a:srgbClr val="921C00">
              <a:alpha val="401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669" name="Google Shape;3669;p67"/>
          <p:cNvPicPr preferRelativeResize="0"/>
          <p:nvPr/>
        </p:nvPicPr>
        <p:blipFill rotWithShape="1">
          <a:blip r:embed="rId3">
            <a:alphaModFix/>
          </a:blip>
          <a:srcRect b="0" l="0" r="0" t="0"/>
          <a:stretch/>
        </p:blipFill>
        <p:spPr>
          <a:xfrm>
            <a:off x="1547925" y="1914975"/>
            <a:ext cx="2182325" cy="1227550"/>
          </a:xfrm>
          <a:prstGeom prst="rect">
            <a:avLst/>
          </a:prstGeom>
          <a:noFill/>
          <a:ln>
            <a:noFill/>
          </a:ln>
        </p:spPr>
      </p:pic>
      <p:sp>
        <p:nvSpPr>
          <p:cNvPr id="3670" name="Google Shape;3670;p67"/>
          <p:cNvSpPr/>
          <p:nvPr/>
        </p:nvSpPr>
        <p:spPr>
          <a:xfrm>
            <a:off x="1846488" y="3203399"/>
            <a:ext cx="1585200" cy="312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671" name="Google Shape;3671;p67"/>
          <p:cNvCxnSpPr/>
          <p:nvPr/>
        </p:nvCxnSpPr>
        <p:spPr>
          <a:xfrm>
            <a:off x="5493087" y="2378731"/>
            <a:ext cx="2784300" cy="0"/>
          </a:xfrm>
          <a:prstGeom prst="straightConnector1">
            <a:avLst/>
          </a:prstGeom>
          <a:noFill/>
          <a:ln cap="flat" cmpd="sng" w="19050">
            <a:solidFill>
              <a:schemeClr val="lt2"/>
            </a:solidFill>
            <a:prstDash val="solid"/>
            <a:round/>
            <a:headEnd len="med" w="med" type="none"/>
            <a:tailEnd len="med" w="med" type="none"/>
          </a:ln>
        </p:spPr>
      </p:cxn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75" name="Shape 3675"/>
        <p:cNvGrpSpPr/>
        <p:nvPr/>
      </p:nvGrpSpPr>
      <p:grpSpPr>
        <a:xfrm>
          <a:off x="0" y="0"/>
          <a:ext cx="0" cy="0"/>
          <a:chOff x="0" y="0"/>
          <a:chExt cx="0" cy="0"/>
        </a:xfrm>
      </p:grpSpPr>
      <p:sp>
        <p:nvSpPr>
          <p:cNvPr id="3676" name="Google Shape;3676;p68"/>
          <p:cNvSpPr txBox="1"/>
          <p:nvPr>
            <p:ph type="title"/>
          </p:nvPr>
        </p:nvSpPr>
        <p:spPr>
          <a:xfrm>
            <a:off x="874725" y="1745725"/>
            <a:ext cx="2785800" cy="647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Follow us</a:t>
            </a:r>
            <a:endParaRPr/>
          </a:p>
        </p:txBody>
      </p:sp>
      <p:sp>
        <p:nvSpPr>
          <p:cNvPr id="3677" name="Google Shape;3677;p68"/>
          <p:cNvSpPr/>
          <p:nvPr/>
        </p:nvSpPr>
        <p:spPr>
          <a:xfrm>
            <a:off x="4686525" y="798491"/>
            <a:ext cx="2695759" cy="3508591"/>
          </a:xfrm>
          <a:custGeom>
            <a:rect b="b" l="l" r="r" t="t"/>
            <a:pathLst>
              <a:path extrusionOk="0" h="91079" w="61111">
                <a:moveTo>
                  <a:pt x="58313" y="0"/>
                </a:moveTo>
                <a:cubicBezTo>
                  <a:pt x="57951" y="0"/>
                  <a:pt x="57372" y="289"/>
                  <a:pt x="57108" y="369"/>
                </a:cubicBezTo>
                <a:cubicBezTo>
                  <a:pt x="56707" y="435"/>
                  <a:pt x="56274" y="535"/>
                  <a:pt x="55940" y="669"/>
                </a:cubicBezTo>
                <a:cubicBezTo>
                  <a:pt x="55896" y="680"/>
                  <a:pt x="55850" y="685"/>
                  <a:pt x="55803" y="685"/>
                </a:cubicBezTo>
                <a:cubicBezTo>
                  <a:pt x="55418" y="685"/>
                  <a:pt x="54936" y="358"/>
                  <a:pt x="54639" y="269"/>
                </a:cubicBezTo>
                <a:cubicBezTo>
                  <a:pt x="54397" y="215"/>
                  <a:pt x="53656" y="74"/>
                  <a:pt x="53151" y="74"/>
                </a:cubicBezTo>
                <a:cubicBezTo>
                  <a:pt x="53030" y="74"/>
                  <a:pt x="52922" y="82"/>
                  <a:pt x="52838" y="102"/>
                </a:cubicBezTo>
                <a:cubicBezTo>
                  <a:pt x="52603" y="180"/>
                  <a:pt x="51968" y="212"/>
                  <a:pt x="51362" y="212"/>
                </a:cubicBezTo>
                <a:cubicBezTo>
                  <a:pt x="50933" y="212"/>
                  <a:pt x="50518" y="196"/>
                  <a:pt x="50269" y="169"/>
                </a:cubicBezTo>
                <a:cubicBezTo>
                  <a:pt x="50150" y="150"/>
                  <a:pt x="50040" y="141"/>
                  <a:pt x="49938" y="141"/>
                </a:cubicBezTo>
                <a:cubicBezTo>
                  <a:pt x="49499" y="141"/>
                  <a:pt x="49206" y="294"/>
                  <a:pt x="48935" y="402"/>
                </a:cubicBezTo>
                <a:cubicBezTo>
                  <a:pt x="48602" y="535"/>
                  <a:pt x="48001" y="1069"/>
                  <a:pt x="47801" y="1236"/>
                </a:cubicBezTo>
                <a:cubicBezTo>
                  <a:pt x="47630" y="1378"/>
                  <a:pt x="46854" y="1738"/>
                  <a:pt x="46339" y="1738"/>
                </a:cubicBezTo>
                <a:cubicBezTo>
                  <a:pt x="46250" y="1738"/>
                  <a:pt x="46169" y="1728"/>
                  <a:pt x="46100" y="1703"/>
                </a:cubicBezTo>
                <a:cubicBezTo>
                  <a:pt x="46031" y="1678"/>
                  <a:pt x="45949" y="1668"/>
                  <a:pt x="45858" y="1668"/>
                </a:cubicBezTo>
                <a:cubicBezTo>
                  <a:pt x="45328" y="1668"/>
                  <a:pt x="44498" y="2033"/>
                  <a:pt x="44299" y="2203"/>
                </a:cubicBezTo>
                <a:cubicBezTo>
                  <a:pt x="44065" y="2403"/>
                  <a:pt x="43331" y="3004"/>
                  <a:pt x="43031" y="3204"/>
                </a:cubicBezTo>
                <a:cubicBezTo>
                  <a:pt x="42764" y="3404"/>
                  <a:pt x="42497" y="3938"/>
                  <a:pt x="42264" y="4038"/>
                </a:cubicBezTo>
                <a:cubicBezTo>
                  <a:pt x="41997" y="4105"/>
                  <a:pt x="40162" y="4538"/>
                  <a:pt x="39895" y="4738"/>
                </a:cubicBezTo>
                <a:cubicBezTo>
                  <a:pt x="39595" y="4939"/>
                  <a:pt x="39095" y="5706"/>
                  <a:pt x="38761" y="6006"/>
                </a:cubicBezTo>
                <a:cubicBezTo>
                  <a:pt x="38394" y="6240"/>
                  <a:pt x="37093" y="6273"/>
                  <a:pt x="36760" y="6540"/>
                </a:cubicBezTo>
                <a:cubicBezTo>
                  <a:pt x="36360" y="6773"/>
                  <a:pt x="34992" y="7440"/>
                  <a:pt x="34992" y="7440"/>
                </a:cubicBezTo>
                <a:cubicBezTo>
                  <a:pt x="34992" y="7440"/>
                  <a:pt x="34961" y="8580"/>
                  <a:pt x="34840" y="8580"/>
                </a:cubicBezTo>
                <a:cubicBezTo>
                  <a:pt x="34835" y="8580"/>
                  <a:pt x="34830" y="8578"/>
                  <a:pt x="34825" y="8575"/>
                </a:cubicBezTo>
                <a:cubicBezTo>
                  <a:pt x="34692" y="8508"/>
                  <a:pt x="33691" y="7674"/>
                  <a:pt x="33357" y="7507"/>
                </a:cubicBezTo>
                <a:cubicBezTo>
                  <a:pt x="33298" y="7477"/>
                  <a:pt x="33187" y="7465"/>
                  <a:pt x="33043" y="7465"/>
                </a:cubicBezTo>
                <a:cubicBezTo>
                  <a:pt x="32378" y="7465"/>
                  <a:pt x="31014" y="7737"/>
                  <a:pt x="30822" y="7874"/>
                </a:cubicBezTo>
                <a:cubicBezTo>
                  <a:pt x="30622" y="8041"/>
                  <a:pt x="29521" y="8841"/>
                  <a:pt x="29421" y="8941"/>
                </a:cubicBezTo>
                <a:cubicBezTo>
                  <a:pt x="29288" y="9075"/>
                  <a:pt x="28554" y="9408"/>
                  <a:pt x="28354" y="9542"/>
                </a:cubicBezTo>
                <a:cubicBezTo>
                  <a:pt x="28220" y="9709"/>
                  <a:pt x="26986" y="10076"/>
                  <a:pt x="26986" y="10443"/>
                </a:cubicBezTo>
                <a:cubicBezTo>
                  <a:pt x="26986" y="10843"/>
                  <a:pt x="26352" y="11343"/>
                  <a:pt x="26252" y="11577"/>
                </a:cubicBezTo>
                <a:cubicBezTo>
                  <a:pt x="26086" y="11844"/>
                  <a:pt x="25318" y="12010"/>
                  <a:pt x="24918" y="12210"/>
                </a:cubicBezTo>
                <a:cubicBezTo>
                  <a:pt x="24484" y="12411"/>
                  <a:pt x="23751" y="13044"/>
                  <a:pt x="23317" y="13211"/>
                </a:cubicBezTo>
                <a:cubicBezTo>
                  <a:pt x="23225" y="13249"/>
                  <a:pt x="23107" y="13263"/>
                  <a:pt x="22976" y="13263"/>
                </a:cubicBezTo>
                <a:cubicBezTo>
                  <a:pt x="22647" y="13263"/>
                  <a:pt x="22236" y="13176"/>
                  <a:pt x="21965" y="13176"/>
                </a:cubicBezTo>
                <a:cubicBezTo>
                  <a:pt x="21875" y="13176"/>
                  <a:pt x="21800" y="13186"/>
                  <a:pt x="21749" y="13211"/>
                </a:cubicBezTo>
                <a:cubicBezTo>
                  <a:pt x="21728" y="13220"/>
                  <a:pt x="21704" y="13225"/>
                  <a:pt x="21675" y="13225"/>
                </a:cubicBezTo>
                <a:cubicBezTo>
                  <a:pt x="21292" y="13225"/>
                  <a:pt x="20265" y="12444"/>
                  <a:pt x="20048" y="12444"/>
                </a:cubicBezTo>
                <a:cubicBezTo>
                  <a:pt x="19781" y="12444"/>
                  <a:pt x="18313" y="12210"/>
                  <a:pt x="18046" y="12110"/>
                </a:cubicBezTo>
                <a:cubicBezTo>
                  <a:pt x="18037" y="12109"/>
                  <a:pt x="18027" y="12109"/>
                  <a:pt x="18017" y="12109"/>
                </a:cubicBezTo>
                <a:cubicBezTo>
                  <a:pt x="17753" y="12109"/>
                  <a:pt x="17400" y="12514"/>
                  <a:pt x="17079" y="12611"/>
                </a:cubicBezTo>
                <a:cubicBezTo>
                  <a:pt x="16779" y="12744"/>
                  <a:pt x="16112" y="13745"/>
                  <a:pt x="15912" y="13878"/>
                </a:cubicBezTo>
                <a:cubicBezTo>
                  <a:pt x="15711" y="14045"/>
                  <a:pt x="14878" y="14912"/>
                  <a:pt x="14577" y="15012"/>
                </a:cubicBezTo>
                <a:cubicBezTo>
                  <a:pt x="14534" y="15017"/>
                  <a:pt x="14476" y="15019"/>
                  <a:pt x="14406" y="15019"/>
                </a:cubicBezTo>
                <a:cubicBezTo>
                  <a:pt x="13987" y="15019"/>
                  <a:pt x="13162" y="14946"/>
                  <a:pt x="12876" y="14946"/>
                </a:cubicBezTo>
                <a:cubicBezTo>
                  <a:pt x="12543" y="14946"/>
                  <a:pt x="11975" y="15580"/>
                  <a:pt x="11809" y="15680"/>
                </a:cubicBezTo>
                <a:cubicBezTo>
                  <a:pt x="11642" y="15746"/>
                  <a:pt x="10608" y="16547"/>
                  <a:pt x="10474" y="16580"/>
                </a:cubicBezTo>
                <a:cubicBezTo>
                  <a:pt x="10469" y="16584"/>
                  <a:pt x="10462" y="16585"/>
                  <a:pt x="10453" y="16585"/>
                </a:cubicBezTo>
                <a:cubicBezTo>
                  <a:pt x="10295" y="16585"/>
                  <a:pt x="9598" y="16043"/>
                  <a:pt x="9440" y="15980"/>
                </a:cubicBezTo>
                <a:cubicBezTo>
                  <a:pt x="9274" y="15880"/>
                  <a:pt x="7739" y="14379"/>
                  <a:pt x="7539" y="14379"/>
                </a:cubicBezTo>
                <a:cubicBezTo>
                  <a:pt x="7305" y="14379"/>
                  <a:pt x="6605" y="13478"/>
                  <a:pt x="6205" y="13345"/>
                </a:cubicBezTo>
                <a:cubicBezTo>
                  <a:pt x="6147" y="13327"/>
                  <a:pt x="6083" y="13319"/>
                  <a:pt x="6014" y="13319"/>
                </a:cubicBezTo>
                <a:cubicBezTo>
                  <a:pt x="5562" y="13319"/>
                  <a:pt x="4911" y="13654"/>
                  <a:pt x="4737" y="13712"/>
                </a:cubicBezTo>
                <a:cubicBezTo>
                  <a:pt x="4725" y="13717"/>
                  <a:pt x="4711" y="13720"/>
                  <a:pt x="4696" y="13720"/>
                </a:cubicBezTo>
                <a:cubicBezTo>
                  <a:pt x="4445" y="13720"/>
                  <a:pt x="3726" y="13005"/>
                  <a:pt x="3569" y="12911"/>
                </a:cubicBezTo>
                <a:cubicBezTo>
                  <a:pt x="3407" y="12846"/>
                  <a:pt x="2609" y="12209"/>
                  <a:pt x="2291" y="12209"/>
                </a:cubicBezTo>
                <a:cubicBezTo>
                  <a:pt x="2283" y="12209"/>
                  <a:pt x="2276" y="12210"/>
                  <a:pt x="2269" y="12210"/>
                </a:cubicBezTo>
                <a:cubicBezTo>
                  <a:pt x="2254" y="12212"/>
                  <a:pt x="2236" y="12213"/>
                  <a:pt x="2215" y="12213"/>
                </a:cubicBezTo>
                <a:cubicBezTo>
                  <a:pt x="1788" y="12213"/>
                  <a:pt x="34" y="11910"/>
                  <a:pt x="34" y="11910"/>
                </a:cubicBezTo>
                <a:lnTo>
                  <a:pt x="0" y="11910"/>
                </a:lnTo>
                <a:lnTo>
                  <a:pt x="0" y="88265"/>
                </a:lnTo>
                <a:lnTo>
                  <a:pt x="601" y="88999"/>
                </a:lnTo>
                <a:cubicBezTo>
                  <a:pt x="601" y="88999"/>
                  <a:pt x="2635" y="88498"/>
                  <a:pt x="2969" y="88265"/>
                </a:cubicBezTo>
                <a:cubicBezTo>
                  <a:pt x="3303" y="87998"/>
                  <a:pt x="3770" y="87898"/>
                  <a:pt x="4070" y="87898"/>
                </a:cubicBezTo>
                <a:cubicBezTo>
                  <a:pt x="4303" y="87898"/>
                  <a:pt x="5271" y="88332"/>
                  <a:pt x="5638" y="88432"/>
                </a:cubicBezTo>
                <a:cubicBezTo>
                  <a:pt x="5658" y="88435"/>
                  <a:pt x="5680" y="88437"/>
                  <a:pt x="5702" y="88437"/>
                </a:cubicBezTo>
                <a:cubicBezTo>
                  <a:pt x="6088" y="88437"/>
                  <a:pt x="6788" y="87931"/>
                  <a:pt x="7072" y="87931"/>
                </a:cubicBezTo>
                <a:cubicBezTo>
                  <a:pt x="7339" y="87931"/>
                  <a:pt x="8606" y="87097"/>
                  <a:pt x="8606" y="87097"/>
                </a:cubicBezTo>
                <a:cubicBezTo>
                  <a:pt x="8606" y="87097"/>
                  <a:pt x="9607" y="88165"/>
                  <a:pt x="9774" y="88232"/>
                </a:cubicBezTo>
                <a:cubicBezTo>
                  <a:pt x="9783" y="88233"/>
                  <a:pt x="9793" y="88234"/>
                  <a:pt x="9805" y="88234"/>
                </a:cubicBezTo>
                <a:cubicBezTo>
                  <a:pt x="10071" y="88234"/>
                  <a:pt x="11118" y="87895"/>
                  <a:pt x="11342" y="87831"/>
                </a:cubicBezTo>
                <a:cubicBezTo>
                  <a:pt x="11609" y="87831"/>
                  <a:pt x="12142" y="87431"/>
                  <a:pt x="12242" y="87331"/>
                </a:cubicBezTo>
                <a:cubicBezTo>
                  <a:pt x="12246" y="87330"/>
                  <a:pt x="12251" y="87329"/>
                  <a:pt x="12258" y="87329"/>
                </a:cubicBezTo>
                <a:cubicBezTo>
                  <a:pt x="12448" y="87329"/>
                  <a:pt x="13918" y="87775"/>
                  <a:pt x="14144" y="88065"/>
                </a:cubicBezTo>
                <a:cubicBezTo>
                  <a:pt x="14411" y="88298"/>
                  <a:pt x="16112" y="89166"/>
                  <a:pt x="16312" y="89299"/>
                </a:cubicBezTo>
                <a:cubicBezTo>
                  <a:pt x="16512" y="89432"/>
                  <a:pt x="16912" y="89666"/>
                  <a:pt x="17246" y="89833"/>
                </a:cubicBezTo>
                <a:cubicBezTo>
                  <a:pt x="17579" y="89999"/>
                  <a:pt x="18547" y="90433"/>
                  <a:pt x="18980" y="90500"/>
                </a:cubicBezTo>
                <a:cubicBezTo>
                  <a:pt x="19379" y="90592"/>
                  <a:pt x="21244" y="91079"/>
                  <a:pt x="21724" y="91079"/>
                </a:cubicBezTo>
                <a:cubicBezTo>
                  <a:pt x="21766" y="91079"/>
                  <a:pt x="21797" y="91075"/>
                  <a:pt x="21816" y="91067"/>
                </a:cubicBezTo>
                <a:cubicBezTo>
                  <a:pt x="22083" y="90933"/>
                  <a:pt x="22917" y="90433"/>
                  <a:pt x="23150" y="90400"/>
                </a:cubicBezTo>
                <a:cubicBezTo>
                  <a:pt x="23417" y="90333"/>
                  <a:pt x="23717" y="89799"/>
                  <a:pt x="24084" y="89766"/>
                </a:cubicBezTo>
                <a:cubicBezTo>
                  <a:pt x="24096" y="89765"/>
                  <a:pt x="24108" y="89764"/>
                  <a:pt x="24121" y="89764"/>
                </a:cubicBezTo>
                <a:cubicBezTo>
                  <a:pt x="24468" y="89764"/>
                  <a:pt x="25149" y="90146"/>
                  <a:pt x="25490" y="90146"/>
                </a:cubicBezTo>
                <a:cubicBezTo>
                  <a:pt x="25526" y="90146"/>
                  <a:pt x="25558" y="90142"/>
                  <a:pt x="25585" y="90133"/>
                </a:cubicBezTo>
                <a:cubicBezTo>
                  <a:pt x="25852" y="90066"/>
                  <a:pt x="27053" y="89833"/>
                  <a:pt x="27487" y="89633"/>
                </a:cubicBezTo>
                <a:cubicBezTo>
                  <a:pt x="27954" y="89432"/>
                  <a:pt x="28821" y="87931"/>
                  <a:pt x="29154" y="87598"/>
                </a:cubicBezTo>
                <a:cubicBezTo>
                  <a:pt x="29488" y="87264"/>
                  <a:pt x="29888" y="85930"/>
                  <a:pt x="30122" y="85596"/>
                </a:cubicBezTo>
                <a:cubicBezTo>
                  <a:pt x="30355" y="85263"/>
                  <a:pt x="31156" y="85163"/>
                  <a:pt x="31589" y="85096"/>
                </a:cubicBezTo>
                <a:cubicBezTo>
                  <a:pt x="31990" y="84996"/>
                  <a:pt x="33791" y="84229"/>
                  <a:pt x="33958" y="84095"/>
                </a:cubicBezTo>
                <a:cubicBezTo>
                  <a:pt x="34110" y="83974"/>
                  <a:pt x="35975" y="83548"/>
                  <a:pt x="36535" y="83548"/>
                </a:cubicBezTo>
                <a:cubicBezTo>
                  <a:pt x="36590" y="83548"/>
                  <a:pt x="36633" y="83553"/>
                  <a:pt x="36660" y="83562"/>
                </a:cubicBezTo>
                <a:cubicBezTo>
                  <a:pt x="36910" y="83624"/>
                  <a:pt x="37426" y="84304"/>
                  <a:pt x="37626" y="84304"/>
                </a:cubicBezTo>
                <a:cubicBezTo>
                  <a:pt x="37639" y="84304"/>
                  <a:pt x="37650" y="84302"/>
                  <a:pt x="37660" y="84295"/>
                </a:cubicBezTo>
                <a:cubicBezTo>
                  <a:pt x="37827" y="84229"/>
                  <a:pt x="38928" y="83795"/>
                  <a:pt x="39295" y="83662"/>
                </a:cubicBezTo>
                <a:cubicBezTo>
                  <a:pt x="39345" y="83642"/>
                  <a:pt x="39399" y="83634"/>
                  <a:pt x="39455" y="83634"/>
                </a:cubicBezTo>
                <a:cubicBezTo>
                  <a:pt x="39890" y="83634"/>
                  <a:pt x="40482" y="84140"/>
                  <a:pt x="40629" y="84229"/>
                </a:cubicBezTo>
                <a:cubicBezTo>
                  <a:pt x="40829" y="84295"/>
                  <a:pt x="42164" y="85396"/>
                  <a:pt x="42164" y="85396"/>
                </a:cubicBezTo>
                <a:cubicBezTo>
                  <a:pt x="42164" y="85396"/>
                  <a:pt x="43354" y="85732"/>
                  <a:pt x="43574" y="85732"/>
                </a:cubicBezTo>
                <a:cubicBezTo>
                  <a:pt x="43584" y="85732"/>
                  <a:pt x="43592" y="85731"/>
                  <a:pt x="43598" y="85730"/>
                </a:cubicBezTo>
                <a:cubicBezTo>
                  <a:pt x="43731" y="85663"/>
                  <a:pt x="45533" y="85430"/>
                  <a:pt x="45900" y="85329"/>
                </a:cubicBezTo>
                <a:cubicBezTo>
                  <a:pt x="46267" y="85263"/>
                  <a:pt x="46500" y="84629"/>
                  <a:pt x="47000" y="84295"/>
                </a:cubicBezTo>
                <a:cubicBezTo>
                  <a:pt x="47501" y="83928"/>
                  <a:pt x="47934" y="83328"/>
                  <a:pt x="48168" y="82994"/>
                </a:cubicBezTo>
                <a:cubicBezTo>
                  <a:pt x="48435" y="82661"/>
                  <a:pt x="48768" y="82060"/>
                  <a:pt x="49169" y="81927"/>
                </a:cubicBezTo>
                <a:cubicBezTo>
                  <a:pt x="49602" y="81794"/>
                  <a:pt x="51037" y="81527"/>
                  <a:pt x="51337" y="81427"/>
                </a:cubicBezTo>
                <a:cubicBezTo>
                  <a:pt x="51637" y="81327"/>
                  <a:pt x="52438" y="81260"/>
                  <a:pt x="52938" y="81260"/>
                </a:cubicBezTo>
                <a:cubicBezTo>
                  <a:pt x="53438" y="81260"/>
                  <a:pt x="54172" y="80960"/>
                  <a:pt x="54606" y="80760"/>
                </a:cubicBezTo>
                <a:cubicBezTo>
                  <a:pt x="55006" y="80559"/>
                  <a:pt x="55306" y="80326"/>
                  <a:pt x="55507" y="80259"/>
                </a:cubicBezTo>
                <a:cubicBezTo>
                  <a:pt x="55529" y="80253"/>
                  <a:pt x="55557" y="80250"/>
                  <a:pt x="55591" y="80250"/>
                </a:cubicBezTo>
                <a:cubicBezTo>
                  <a:pt x="55813" y="80250"/>
                  <a:pt x="56268" y="80364"/>
                  <a:pt x="56698" y="80364"/>
                </a:cubicBezTo>
                <a:cubicBezTo>
                  <a:pt x="56906" y="80364"/>
                  <a:pt x="57107" y="80338"/>
                  <a:pt x="57274" y="80259"/>
                </a:cubicBezTo>
                <a:cubicBezTo>
                  <a:pt x="57808" y="80026"/>
                  <a:pt x="61111" y="79225"/>
                  <a:pt x="61111" y="79225"/>
                </a:cubicBezTo>
                <a:lnTo>
                  <a:pt x="61111" y="1570"/>
                </a:lnTo>
                <a:cubicBezTo>
                  <a:pt x="61111" y="1570"/>
                  <a:pt x="58842" y="335"/>
                  <a:pt x="58542" y="68"/>
                </a:cubicBezTo>
                <a:cubicBezTo>
                  <a:pt x="58487" y="20"/>
                  <a:pt x="58407" y="0"/>
                  <a:pt x="58313" y="0"/>
                </a:cubicBezTo>
                <a:close/>
              </a:path>
            </a:pathLst>
          </a:custGeom>
          <a:solidFill>
            <a:srgbClr val="FFFFFF"/>
          </a:solidFill>
          <a:ln>
            <a:noFill/>
          </a:ln>
          <a:effectLst>
            <a:outerShdw blurRad="57150" rotWithShape="0" algn="bl" dir="5400000" dist="19050">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68"/>
          <p:cNvSpPr/>
          <p:nvPr/>
        </p:nvSpPr>
        <p:spPr>
          <a:xfrm>
            <a:off x="5416025" y="1528675"/>
            <a:ext cx="1225800" cy="2205600"/>
          </a:xfrm>
          <a:prstGeom prst="roundRect">
            <a:avLst>
              <a:gd fmla="val 6085"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68"/>
          <p:cNvSpPr txBox="1"/>
          <p:nvPr>
            <p:ph idx="1" type="body"/>
          </p:nvPr>
        </p:nvSpPr>
        <p:spPr>
          <a:xfrm>
            <a:off x="874675" y="2415276"/>
            <a:ext cx="2785800" cy="1101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replace the image on the screen with your own work. Just right-click on it and select “Replace image”</a:t>
            </a:r>
            <a:endParaRPr/>
          </a:p>
        </p:txBody>
      </p:sp>
      <p:sp>
        <p:nvSpPr>
          <p:cNvPr id="3680" name="Google Shape;3680;p68"/>
          <p:cNvSpPr/>
          <p:nvPr/>
        </p:nvSpPr>
        <p:spPr>
          <a:xfrm rot="6042459">
            <a:off x="7027236" y="3004057"/>
            <a:ext cx="825635" cy="371130"/>
          </a:xfrm>
          <a:custGeom>
            <a:rect b="b" l="l" r="r" t="t"/>
            <a:pathLst>
              <a:path extrusionOk="0" h="14845" w="33025">
                <a:moveTo>
                  <a:pt x="28621" y="0"/>
                </a:moveTo>
                <a:lnTo>
                  <a:pt x="68" y="4437"/>
                </a:lnTo>
                <a:cubicBezTo>
                  <a:pt x="34" y="4570"/>
                  <a:pt x="1" y="4670"/>
                  <a:pt x="34" y="4804"/>
                </a:cubicBezTo>
                <a:cubicBezTo>
                  <a:pt x="101" y="5070"/>
                  <a:pt x="401" y="5137"/>
                  <a:pt x="568" y="5171"/>
                </a:cubicBezTo>
                <a:cubicBezTo>
                  <a:pt x="902" y="5271"/>
                  <a:pt x="1235" y="5271"/>
                  <a:pt x="1535" y="5437"/>
                </a:cubicBezTo>
                <a:cubicBezTo>
                  <a:pt x="1869" y="5604"/>
                  <a:pt x="1869" y="5738"/>
                  <a:pt x="1869" y="6071"/>
                </a:cubicBezTo>
                <a:cubicBezTo>
                  <a:pt x="1869" y="6238"/>
                  <a:pt x="1769" y="6405"/>
                  <a:pt x="1769" y="6572"/>
                </a:cubicBezTo>
                <a:cubicBezTo>
                  <a:pt x="1736" y="6638"/>
                  <a:pt x="1769" y="6738"/>
                  <a:pt x="1869" y="6772"/>
                </a:cubicBezTo>
                <a:cubicBezTo>
                  <a:pt x="2036" y="6772"/>
                  <a:pt x="2169" y="6838"/>
                  <a:pt x="2269" y="6972"/>
                </a:cubicBezTo>
                <a:cubicBezTo>
                  <a:pt x="2269" y="7172"/>
                  <a:pt x="2203" y="7305"/>
                  <a:pt x="2036" y="7439"/>
                </a:cubicBezTo>
                <a:cubicBezTo>
                  <a:pt x="1869" y="7506"/>
                  <a:pt x="1836" y="7606"/>
                  <a:pt x="1902" y="7739"/>
                </a:cubicBezTo>
                <a:cubicBezTo>
                  <a:pt x="2002" y="7772"/>
                  <a:pt x="2036" y="7806"/>
                  <a:pt x="2069" y="7906"/>
                </a:cubicBezTo>
                <a:cubicBezTo>
                  <a:pt x="2102" y="7973"/>
                  <a:pt x="2169" y="8006"/>
                  <a:pt x="2102" y="8139"/>
                </a:cubicBezTo>
                <a:cubicBezTo>
                  <a:pt x="2102" y="8473"/>
                  <a:pt x="2569" y="8339"/>
                  <a:pt x="2670" y="8640"/>
                </a:cubicBezTo>
                <a:cubicBezTo>
                  <a:pt x="2703" y="8806"/>
                  <a:pt x="2503" y="8973"/>
                  <a:pt x="2503" y="9173"/>
                </a:cubicBezTo>
                <a:cubicBezTo>
                  <a:pt x="2536" y="9273"/>
                  <a:pt x="2536" y="9340"/>
                  <a:pt x="2536" y="9440"/>
                </a:cubicBezTo>
                <a:cubicBezTo>
                  <a:pt x="2436" y="9574"/>
                  <a:pt x="2369" y="9640"/>
                  <a:pt x="2236" y="9774"/>
                </a:cubicBezTo>
                <a:cubicBezTo>
                  <a:pt x="2102" y="9907"/>
                  <a:pt x="2036" y="9974"/>
                  <a:pt x="2002" y="10141"/>
                </a:cubicBezTo>
                <a:cubicBezTo>
                  <a:pt x="1936" y="10308"/>
                  <a:pt x="2002" y="10441"/>
                  <a:pt x="1836" y="10608"/>
                </a:cubicBezTo>
                <a:cubicBezTo>
                  <a:pt x="1702" y="10741"/>
                  <a:pt x="1502" y="10775"/>
                  <a:pt x="1369" y="10941"/>
                </a:cubicBezTo>
                <a:cubicBezTo>
                  <a:pt x="1269" y="11075"/>
                  <a:pt x="1168" y="11242"/>
                  <a:pt x="1068" y="11408"/>
                </a:cubicBezTo>
                <a:cubicBezTo>
                  <a:pt x="935" y="11575"/>
                  <a:pt x="1035" y="11775"/>
                  <a:pt x="1202" y="11842"/>
                </a:cubicBezTo>
                <a:cubicBezTo>
                  <a:pt x="1335" y="11942"/>
                  <a:pt x="1502" y="11942"/>
                  <a:pt x="1569" y="12075"/>
                </a:cubicBezTo>
                <a:cubicBezTo>
                  <a:pt x="1669" y="12142"/>
                  <a:pt x="1669" y="12276"/>
                  <a:pt x="1669" y="12409"/>
                </a:cubicBezTo>
                <a:cubicBezTo>
                  <a:pt x="1669" y="12442"/>
                  <a:pt x="1602" y="12609"/>
                  <a:pt x="1602" y="12643"/>
                </a:cubicBezTo>
                <a:cubicBezTo>
                  <a:pt x="1669" y="12776"/>
                  <a:pt x="2036" y="12843"/>
                  <a:pt x="2169" y="12909"/>
                </a:cubicBezTo>
                <a:cubicBezTo>
                  <a:pt x="2369" y="13009"/>
                  <a:pt x="2770" y="13110"/>
                  <a:pt x="2536" y="13410"/>
                </a:cubicBezTo>
                <a:cubicBezTo>
                  <a:pt x="2670" y="13610"/>
                  <a:pt x="2836" y="13777"/>
                  <a:pt x="2603" y="13977"/>
                </a:cubicBezTo>
                <a:cubicBezTo>
                  <a:pt x="2670" y="14077"/>
                  <a:pt x="2736" y="14110"/>
                  <a:pt x="2836" y="14144"/>
                </a:cubicBezTo>
                <a:cubicBezTo>
                  <a:pt x="2903" y="14244"/>
                  <a:pt x="2903" y="14310"/>
                  <a:pt x="2870" y="14444"/>
                </a:cubicBezTo>
                <a:cubicBezTo>
                  <a:pt x="2836" y="14577"/>
                  <a:pt x="2836" y="14677"/>
                  <a:pt x="2870" y="14777"/>
                </a:cubicBezTo>
                <a:lnTo>
                  <a:pt x="2870" y="14844"/>
                </a:lnTo>
                <a:lnTo>
                  <a:pt x="32091" y="10308"/>
                </a:lnTo>
                <a:lnTo>
                  <a:pt x="31590" y="9941"/>
                </a:lnTo>
                <a:cubicBezTo>
                  <a:pt x="31390" y="9740"/>
                  <a:pt x="31257" y="9640"/>
                  <a:pt x="31223" y="9340"/>
                </a:cubicBezTo>
                <a:cubicBezTo>
                  <a:pt x="31190" y="9240"/>
                  <a:pt x="31223" y="8907"/>
                  <a:pt x="31123" y="8773"/>
                </a:cubicBezTo>
                <a:cubicBezTo>
                  <a:pt x="31056" y="8673"/>
                  <a:pt x="30890" y="8740"/>
                  <a:pt x="30790" y="8673"/>
                </a:cubicBezTo>
                <a:cubicBezTo>
                  <a:pt x="30790" y="8506"/>
                  <a:pt x="31023" y="8306"/>
                  <a:pt x="31090" y="8139"/>
                </a:cubicBezTo>
                <a:cubicBezTo>
                  <a:pt x="31223" y="7806"/>
                  <a:pt x="31223" y="7506"/>
                  <a:pt x="31423" y="7239"/>
                </a:cubicBezTo>
                <a:cubicBezTo>
                  <a:pt x="31757" y="6805"/>
                  <a:pt x="32324" y="6572"/>
                  <a:pt x="32691" y="6105"/>
                </a:cubicBezTo>
                <a:cubicBezTo>
                  <a:pt x="33025" y="5604"/>
                  <a:pt x="32224" y="5604"/>
                  <a:pt x="31924" y="5571"/>
                </a:cubicBezTo>
                <a:cubicBezTo>
                  <a:pt x="31624" y="5504"/>
                  <a:pt x="31023" y="5471"/>
                  <a:pt x="30823" y="5137"/>
                </a:cubicBezTo>
                <a:cubicBezTo>
                  <a:pt x="30790" y="5070"/>
                  <a:pt x="30823" y="4937"/>
                  <a:pt x="30790" y="4804"/>
                </a:cubicBezTo>
                <a:cubicBezTo>
                  <a:pt x="30790" y="4770"/>
                  <a:pt x="30723" y="4670"/>
                  <a:pt x="30723" y="4637"/>
                </a:cubicBezTo>
                <a:cubicBezTo>
                  <a:pt x="30723" y="4570"/>
                  <a:pt x="30756" y="4503"/>
                  <a:pt x="30756" y="4437"/>
                </a:cubicBezTo>
                <a:cubicBezTo>
                  <a:pt x="30790" y="4237"/>
                  <a:pt x="30656" y="4103"/>
                  <a:pt x="30456" y="4070"/>
                </a:cubicBezTo>
                <a:cubicBezTo>
                  <a:pt x="30523" y="3903"/>
                  <a:pt x="30723" y="3803"/>
                  <a:pt x="30790" y="3636"/>
                </a:cubicBezTo>
                <a:cubicBezTo>
                  <a:pt x="30856" y="3503"/>
                  <a:pt x="30856" y="3503"/>
                  <a:pt x="30856" y="3403"/>
                </a:cubicBezTo>
                <a:cubicBezTo>
                  <a:pt x="30856" y="3303"/>
                  <a:pt x="30856" y="3269"/>
                  <a:pt x="30890" y="3136"/>
                </a:cubicBezTo>
                <a:cubicBezTo>
                  <a:pt x="30890" y="3069"/>
                  <a:pt x="30890" y="3002"/>
                  <a:pt x="30923" y="2936"/>
                </a:cubicBezTo>
                <a:cubicBezTo>
                  <a:pt x="30923" y="2836"/>
                  <a:pt x="30890" y="2769"/>
                  <a:pt x="30856" y="2669"/>
                </a:cubicBezTo>
                <a:cubicBezTo>
                  <a:pt x="30790" y="2502"/>
                  <a:pt x="30923" y="2402"/>
                  <a:pt x="30890" y="2268"/>
                </a:cubicBezTo>
                <a:cubicBezTo>
                  <a:pt x="30856" y="2068"/>
                  <a:pt x="30756" y="2102"/>
                  <a:pt x="30956" y="1968"/>
                </a:cubicBezTo>
                <a:cubicBezTo>
                  <a:pt x="31123" y="1835"/>
                  <a:pt x="31357" y="1768"/>
                  <a:pt x="31457" y="1601"/>
                </a:cubicBezTo>
                <a:cubicBezTo>
                  <a:pt x="31523" y="1501"/>
                  <a:pt x="31690" y="1334"/>
                  <a:pt x="31624" y="1234"/>
                </a:cubicBezTo>
                <a:cubicBezTo>
                  <a:pt x="31608" y="1159"/>
                  <a:pt x="31531" y="1138"/>
                  <a:pt x="31439" y="1138"/>
                </a:cubicBezTo>
                <a:cubicBezTo>
                  <a:pt x="31328" y="1138"/>
                  <a:pt x="31196" y="1168"/>
                  <a:pt x="31123" y="1168"/>
                </a:cubicBezTo>
                <a:cubicBezTo>
                  <a:pt x="30956" y="1168"/>
                  <a:pt x="30890" y="1134"/>
                  <a:pt x="30790" y="1068"/>
                </a:cubicBezTo>
                <a:cubicBezTo>
                  <a:pt x="30690" y="968"/>
                  <a:pt x="30623" y="901"/>
                  <a:pt x="30523" y="834"/>
                </a:cubicBezTo>
                <a:cubicBezTo>
                  <a:pt x="30289" y="767"/>
                  <a:pt x="30122" y="734"/>
                  <a:pt x="29956" y="634"/>
                </a:cubicBezTo>
                <a:cubicBezTo>
                  <a:pt x="29856" y="567"/>
                  <a:pt x="29722" y="434"/>
                  <a:pt x="29555" y="334"/>
                </a:cubicBezTo>
                <a:cubicBezTo>
                  <a:pt x="29389" y="267"/>
                  <a:pt x="29222" y="234"/>
                  <a:pt x="29055" y="134"/>
                </a:cubicBezTo>
                <a:cubicBezTo>
                  <a:pt x="28922" y="67"/>
                  <a:pt x="28755" y="67"/>
                  <a:pt x="28621" y="0"/>
                </a:cubicBezTo>
                <a:close/>
              </a:path>
            </a:pathLst>
          </a:custGeom>
          <a:solidFill>
            <a:srgbClr val="921C00">
              <a:alpha val="401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68"/>
          <p:cNvSpPr/>
          <p:nvPr/>
        </p:nvSpPr>
        <p:spPr>
          <a:xfrm rot="6042459">
            <a:off x="4204936" y="1811932"/>
            <a:ext cx="825635" cy="371130"/>
          </a:xfrm>
          <a:custGeom>
            <a:rect b="b" l="l" r="r" t="t"/>
            <a:pathLst>
              <a:path extrusionOk="0" h="14845" w="33025">
                <a:moveTo>
                  <a:pt x="28621" y="0"/>
                </a:moveTo>
                <a:lnTo>
                  <a:pt x="68" y="4437"/>
                </a:lnTo>
                <a:cubicBezTo>
                  <a:pt x="34" y="4570"/>
                  <a:pt x="1" y="4670"/>
                  <a:pt x="34" y="4804"/>
                </a:cubicBezTo>
                <a:cubicBezTo>
                  <a:pt x="101" y="5070"/>
                  <a:pt x="401" y="5137"/>
                  <a:pt x="568" y="5171"/>
                </a:cubicBezTo>
                <a:cubicBezTo>
                  <a:pt x="902" y="5271"/>
                  <a:pt x="1235" y="5271"/>
                  <a:pt x="1535" y="5437"/>
                </a:cubicBezTo>
                <a:cubicBezTo>
                  <a:pt x="1869" y="5604"/>
                  <a:pt x="1869" y="5738"/>
                  <a:pt x="1869" y="6071"/>
                </a:cubicBezTo>
                <a:cubicBezTo>
                  <a:pt x="1869" y="6238"/>
                  <a:pt x="1769" y="6405"/>
                  <a:pt x="1769" y="6572"/>
                </a:cubicBezTo>
                <a:cubicBezTo>
                  <a:pt x="1736" y="6638"/>
                  <a:pt x="1769" y="6738"/>
                  <a:pt x="1869" y="6772"/>
                </a:cubicBezTo>
                <a:cubicBezTo>
                  <a:pt x="2036" y="6772"/>
                  <a:pt x="2169" y="6838"/>
                  <a:pt x="2269" y="6972"/>
                </a:cubicBezTo>
                <a:cubicBezTo>
                  <a:pt x="2269" y="7172"/>
                  <a:pt x="2203" y="7305"/>
                  <a:pt x="2036" y="7439"/>
                </a:cubicBezTo>
                <a:cubicBezTo>
                  <a:pt x="1869" y="7506"/>
                  <a:pt x="1836" y="7606"/>
                  <a:pt x="1902" y="7739"/>
                </a:cubicBezTo>
                <a:cubicBezTo>
                  <a:pt x="2002" y="7772"/>
                  <a:pt x="2036" y="7806"/>
                  <a:pt x="2069" y="7906"/>
                </a:cubicBezTo>
                <a:cubicBezTo>
                  <a:pt x="2102" y="7973"/>
                  <a:pt x="2169" y="8006"/>
                  <a:pt x="2102" y="8139"/>
                </a:cubicBezTo>
                <a:cubicBezTo>
                  <a:pt x="2102" y="8473"/>
                  <a:pt x="2569" y="8339"/>
                  <a:pt x="2670" y="8640"/>
                </a:cubicBezTo>
                <a:cubicBezTo>
                  <a:pt x="2703" y="8806"/>
                  <a:pt x="2503" y="8973"/>
                  <a:pt x="2503" y="9173"/>
                </a:cubicBezTo>
                <a:cubicBezTo>
                  <a:pt x="2536" y="9273"/>
                  <a:pt x="2536" y="9340"/>
                  <a:pt x="2536" y="9440"/>
                </a:cubicBezTo>
                <a:cubicBezTo>
                  <a:pt x="2436" y="9574"/>
                  <a:pt x="2369" y="9640"/>
                  <a:pt x="2236" y="9774"/>
                </a:cubicBezTo>
                <a:cubicBezTo>
                  <a:pt x="2102" y="9907"/>
                  <a:pt x="2036" y="9974"/>
                  <a:pt x="2002" y="10141"/>
                </a:cubicBezTo>
                <a:cubicBezTo>
                  <a:pt x="1936" y="10308"/>
                  <a:pt x="2002" y="10441"/>
                  <a:pt x="1836" y="10608"/>
                </a:cubicBezTo>
                <a:cubicBezTo>
                  <a:pt x="1702" y="10741"/>
                  <a:pt x="1502" y="10775"/>
                  <a:pt x="1369" y="10941"/>
                </a:cubicBezTo>
                <a:cubicBezTo>
                  <a:pt x="1269" y="11075"/>
                  <a:pt x="1168" y="11242"/>
                  <a:pt x="1068" y="11408"/>
                </a:cubicBezTo>
                <a:cubicBezTo>
                  <a:pt x="935" y="11575"/>
                  <a:pt x="1035" y="11775"/>
                  <a:pt x="1202" y="11842"/>
                </a:cubicBezTo>
                <a:cubicBezTo>
                  <a:pt x="1335" y="11942"/>
                  <a:pt x="1502" y="11942"/>
                  <a:pt x="1569" y="12075"/>
                </a:cubicBezTo>
                <a:cubicBezTo>
                  <a:pt x="1669" y="12142"/>
                  <a:pt x="1669" y="12276"/>
                  <a:pt x="1669" y="12409"/>
                </a:cubicBezTo>
                <a:cubicBezTo>
                  <a:pt x="1669" y="12442"/>
                  <a:pt x="1602" y="12609"/>
                  <a:pt x="1602" y="12643"/>
                </a:cubicBezTo>
                <a:cubicBezTo>
                  <a:pt x="1669" y="12776"/>
                  <a:pt x="2036" y="12843"/>
                  <a:pt x="2169" y="12909"/>
                </a:cubicBezTo>
                <a:cubicBezTo>
                  <a:pt x="2369" y="13009"/>
                  <a:pt x="2770" y="13110"/>
                  <a:pt x="2536" y="13410"/>
                </a:cubicBezTo>
                <a:cubicBezTo>
                  <a:pt x="2670" y="13610"/>
                  <a:pt x="2836" y="13777"/>
                  <a:pt x="2603" y="13977"/>
                </a:cubicBezTo>
                <a:cubicBezTo>
                  <a:pt x="2670" y="14077"/>
                  <a:pt x="2736" y="14110"/>
                  <a:pt x="2836" y="14144"/>
                </a:cubicBezTo>
                <a:cubicBezTo>
                  <a:pt x="2903" y="14244"/>
                  <a:pt x="2903" y="14310"/>
                  <a:pt x="2870" y="14444"/>
                </a:cubicBezTo>
                <a:cubicBezTo>
                  <a:pt x="2836" y="14577"/>
                  <a:pt x="2836" y="14677"/>
                  <a:pt x="2870" y="14777"/>
                </a:cubicBezTo>
                <a:lnTo>
                  <a:pt x="2870" y="14844"/>
                </a:lnTo>
                <a:lnTo>
                  <a:pt x="32091" y="10308"/>
                </a:lnTo>
                <a:lnTo>
                  <a:pt x="31590" y="9941"/>
                </a:lnTo>
                <a:cubicBezTo>
                  <a:pt x="31390" y="9740"/>
                  <a:pt x="31257" y="9640"/>
                  <a:pt x="31223" y="9340"/>
                </a:cubicBezTo>
                <a:cubicBezTo>
                  <a:pt x="31190" y="9240"/>
                  <a:pt x="31223" y="8907"/>
                  <a:pt x="31123" y="8773"/>
                </a:cubicBezTo>
                <a:cubicBezTo>
                  <a:pt x="31056" y="8673"/>
                  <a:pt x="30890" y="8740"/>
                  <a:pt x="30790" y="8673"/>
                </a:cubicBezTo>
                <a:cubicBezTo>
                  <a:pt x="30790" y="8506"/>
                  <a:pt x="31023" y="8306"/>
                  <a:pt x="31090" y="8139"/>
                </a:cubicBezTo>
                <a:cubicBezTo>
                  <a:pt x="31223" y="7806"/>
                  <a:pt x="31223" y="7506"/>
                  <a:pt x="31423" y="7239"/>
                </a:cubicBezTo>
                <a:cubicBezTo>
                  <a:pt x="31757" y="6805"/>
                  <a:pt x="32324" y="6572"/>
                  <a:pt x="32691" y="6105"/>
                </a:cubicBezTo>
                <a:cubicBezTo>
                  <a:pt x="33025" y="5604"/>
                  <a:pt x="32224" y="5604"/>
                  <a:pt x="31924" y="5571"/>
                </a:cubicBezTo>
                <a:cubicBezTo>
                  <a:pt x="31624" y="5504"/>
                  <a:pt x="31023" y="5471"/>
                  <a:pt x="30823" y="5137"/>
                </a:cubicBezTo>
                <a:cubicBezTo>
                  <a:pt x="30790" y="5070"/>
                  <a:pt x="30823" y="4937"/>
                  <a:pt x="30790" y="4804"/>
                </a:cubicBezTo>
                <a:cubicBezTo>
                  <a:pt x="30790" y="4770"/>
                  <a:pt x="30723" y="4670"/>
                  <a:pt x="30723" y="4637"/>
                </a:cubicBezTo>
                <a:cubicBezTo>
                  <a:pt x="30723" y="4570"/>
                  <a:pt x="30756" y="4503"/>
                  <a:pt x="30756" y="4437"/>
                </a:cubicBezTo>
                <a:cubicBezTo>
                  <a:pt x="30790" y="4237"/>
                  <a:pt x="30656" y="4103"/>
                  <a:pt x="30456" y="4070"/>
                </a:cubicBezTo>
                <a:cubicBezTo>
                  <a:pt x="30523" y="3903"/>
                  <a:pt x="30723" y="3803"/>
                  <a:pt x="30790" y="3636"/>
                </a:cubicBezTo>
                <a:cubicBezTo>
                  <a:pt x="30856" y="3503"/>
                  <a:pt x="30856" y="3503"/>
                  <a:pt x="30856" y="3403"/>
                </a:cubicBezTo>
                <a:cubicBezTo>
                  <a:pt x="30856" y="3303"/>
                  <a:pt x="30856" y="3269"/>
                  <a:pt x="30890" y="3136"/>
                </a:cubicBezTo>
                <a:cubicBezTo>
                  <a:pt x="30890" y="3069"/>
                  <a:pt x="30890" y="3002"/>
                  <a:pt x="30923" y="2936"/>
                </a:cubicBezTo>
                <a:cubicBezTo>
                  <a:pt x="30923" y="2836"/>
                  <a:pt x="30890" y="2769"/>
                  <a:pt x="30856" y="2669"/>
                </a:cubicBezTo>
                <a:cubicBezTo>
                  <a:pt x="30790" y="2502"/>
                  <a:pt x="30923" y="2402"/>
                  <a:pt x="30890" y="2268"/>
                </a:cubicBezTo>
                <a:cubicBezTo>
                  <a:pt x="30856" y="2068"/>
                  <a:pt x="30756" y="2102"/>
                  <a:pt x="30956" y="1968"/>
                </a:cubicBezTo>
                <a:cubicBezTo>
                  <a:pt x="31123" y="1835"/>
                  <a:pt x="31357" y="1768"/>
                  <a:pt x="31457" y="1601"/>
                </a:cubicBezTo>
                <a:cubicBezTo>
                  <a:pt x="31523" y="1501"/>
                  <a:pt x="31690" y="1334"/>
                  <a:pt x="31624" y="1234"/>
                </a:cubicBezTo>
                <a:cubicBezTo>
                  <a:pt x="31608" y="1159"/>
                  <a:pt x="31531" y="1138"/>
                  <a:pt x="31439" y="1138"/>
                </a:cubicBezTo>
                <a:cubicBezTo>
                  <a:pt x="31328" y="1138"/>
                  <a:pt x="31196" y="1168"/>
                  <a:pt x="31123" y="1168"/>
                </a:cubicBezTo>
                <a:cubicBezTo>
                  <a:pt x="30956" y="1168"/>
                  <a:pt x="30890" y="1134"/>
                  <a:pt x="30790" y="1068"/>
                </a:cubicBezTo>
                <a:cubicBezTo>
                  <a:pt x="30690" y="968"/>
                  <a:pt x="30623" y="901"/>
                  <a:pt x="30523" y="834"/>
                </a:cubicBezTo>
                <a:cubicBezTo>
                  <a:pt x="30289" y="767"/>
                  <a:pt x="30122" y="734"/>
                  <a:pt x="29956" y="634"/>
                </a:cubicBezTo>
                <a:cubicBezTo>
                  <a:pt x="29856" y="567"/>
                  <a:pt x="29722" y="434"/>
                  <a:pt x="29555" y="334"/>
                </a:cubicBezTo>
                <a:cubicBezTo>
                  <a:pt x="29389" y="267"/>
                  <a:pt x="29222" y="234"/>
                  <a:pt x="29055" y="134"/>
                </a:cubicBezTo>
                <a:cubicBezTo>
                  <a:pt x="28922" y="67"/>
                  <a:pt x="28755" y="67"/>
                  <a:pt x="28621" y="0"/>
                </a:cubicBezTo>
                <a:close/>
              </a:path>
            </a:pathLst>
          </a:custGeom>
          <a:solidFill>
            <a:srgbClr val="921C00">
              <a:alpha val="401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682" name="Google Shape;3682;p68"/>
          <p:cNvPicPr preferRelativeResize="0"/>
          <p:nvPr/>
        </p:nvPicPr>
        <p:blipFill rotWithShape="1">
          <a:blip r:embed="rId3">
            <a:alphaModFix/>
          </a:blip>
          <a:srcRect b="0" l="58640" r="11913" t="0"/>
          <a:stretch/>
        </p:blipFill>
        <p:spPr>
          <a:xfrm>
            <a:off x="5508350" y="1637066"/>
            <a:ext cx="1041125" cy="1988775"/>
          </a:xfrm>
          <a:prstGeom prst="rect">
            <a:avLst/>
          </a:prstGeom>
          <a:noFill/>
          <a:ln>
            <a:noFill/>
          </a:ln>
        </p:spPr>
      </p:pic>
      <p:sp>
        <p:nvSpPr>
          <p:cNvPr id="3683" name="Google Shape;3683;p68"/>
          <p:cNvSpPr/>
          <p:nvPr/>
        </p:nvSpPr>
        <p:spPr>
          <a:xfrm>
            <a:off x="5670960" y="3412815"/>
            <a:ext cx="726900" cy="28200"/>
          </a:xfrm>
          <a:prstGeom prst="roundRect">
            <a:avLst>
              <a:gd fmla="val 50000" name="adj"/>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684" name="Google Shape;3684;p68"/>
          <p:cNvCxnSpPr/>
          <p:nvPr/>
        </p:nvCxnSpPr>
        <p:spPr>
          <a:xfrm>
            <a:off x="905944" y="2378731"/>
            <a:ext cx="2784300" cy="0"/>
          </a:xfrm>
          <a:prstGeom prst="straightConnector1">
            <a:avLst/>
          </a:prstGeom>
          <a:noFill/>
          <a:ln cap="flat" cmpd="sng" w="19050">
            <a:solidFill>
              <a:schemeClr val="lt2"/>
            </a:solidFill>
            <a:prstDash val="solid"/>
            <a:round/>
            <a:headEnd len="med" w="med" type="none"/>
            <a:tailEnd len="med" w="med" type="none"/>
          </a:ln>
        </p:spPr>
      </p:cxn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88" name="Shape 3688"/>
        <p:cNvGrpSpPr/>
        <p:nvPr/>
      </p:nvGrpSpPr>
      <p:grpSpPr>
        <a:xfrm>
          <a:off x="0" y="0"/>
          <a:ext cx="0" cy="0"/>
          <a:chOff x="0" y="0"/>
          <a:chExt cx="0" cy="0"/>
        </a:xfrm>
      </p:grpSpPr>
      <p:sp>
        <p:nvSpPr>
          <p:cNvPr id="3689" name="Google Shape;3689;p69"/>
          <p:cNvSpPr/>
          <p:nvPr/>
        </p:nvSpPr>
        <p:spPr>
          <a:xfrm rot="5400000">
            <a:off x="7810790" y="2200705"/>
            <a:ext cx="497902" cy="742066"/>
          </a:xfrm>
          <a:custGeom>
            <a:rect b="b" l="l" r="r" t="t"/>
            <a:pathLst>
              <a:path extrusionOk="0" h="91079" w="61111">
                <a:moveTo>
                  <a:pt x="58313" y="0"/>
                </a:moveTo>
                <a:cubicBezTo>
                  <a:pt x="57951" y="0"/>
                  <a:pt x="57372" y="289"/>
                  <a:pt x="57108" y="369"/>
                </a:cubicBezTo>
                <a:cubicBezTo>
                  <a:pt x="56707" y="435"/>
                  <a:pt x="56274" y="535"/>
                  <a:pt x="55940" y="669"/>
                </a:cubicBezTo>
                <a:cubicBezTo>
                  <a:pt x="55896" y="680"/>
                  <a:pt x="55850" y="685"/>
                  <a:pt x="55803" y="685"/>
                </a:cubicBezTo>
                <a:cubicBezTo>
                  <a:pt x="55418" y="685"/>
                  <a:pt x="54936" y="358"/>
                  <a:pt x="54639" y="269"/>
                </a:cubicBezTo>
                <a:cubicBezTo>
                  <a:pt x="54397" y="215"/>
                  <a:pt x="53656" y="74"/>
                  <a:pt x="53151" y="74"/>
                </a:cubicBezTo>
                <a:cubicBezTo>
                  <a:pt x="53030" y="74"/>
                  <a:pt x="52922" y="82"/>
                  <a:pt x="52838" y="102"/>
                </a:cubicBezTo>
                <a:cubicBezTo>
                  <a:pt x="52603" y="180"/>
                  <a:pt x="51968" y="212"/>
                  <a:pt x="51362" y="212"/>
                </a:cubicBezTo>
                <a:cubicBezTo>
                  <a:pt x="50933" y="212"/>
                  <a:pt x="50518" y="196"/>
                  <a:pt x="50269" y="169"/>
                </a:cubicBezTo>
                <a:cubicBezTo>
                  <a:pt x="50150" y="150"/>
                  <a:pt x="50040" y="141"/>
                  <a:pt x="49938" y="141"/>
                </a:cubicBezTo>
                <a:cubicBezTo>
                  <a:pt x="49499" y="141"/>
                  <a:pt x="49206" y="294"/>
                  <a:pt x="48935" y="402"/>
                </a:cubicBezTo>
                <a:cubicBezTo>
                  <a:pt x="48602" y="535"/>
                  <a:pt x="48001" y="1069"/>
                  <a:pt x="47801" y="1236"/>
                </a:cubicBezTo>
                <a:cubicBezTo>
                  <a:pt x="47630" y="1378"/>
                  <a:pt x="46854" y="1738"/>
                  <a:pt x="46339" y="1738"/>
                </a:cubicBezTo>
                <a:cubicBezTo>
                  <a:pt x="46250" y="1738"/>
                  <a:pt x="46169" y="1728"/>
                  <a:pt x="46100" y="1703"/>
                </a:cubicBezTo>
                <a:cubicBezTo>
                  <a:pt x="46031" y="1678"/>
                  <a:pt x="45949" y="1668"/>
                  <a:pt x="45858" y="1668"/>
                </a:cubicBezTo>
                <a:cubicBezTo>
                  <a:pt x="45328" y="1668"/>
                  <a:pt x="44498" y="2033"/>
                  <a:pt x="44299" y="2203"/>
                </a:cubicBezTo>
                <a:cubicBezTo>
                  <a:pt x="44065" y="2403"/>
                  <a:pt x="43331" y="3004"/>
                  <a:pt x="43031" y="3204"/>
                </a:cubicBezTo>
                <a:cubicBezTo>
                  <a:pt x="42764" y="3404"/>
                  <a:pt x="42497" y="3938"/>
                  <a:pt x="42264" y="4038"/>
                </a:cubicBezTo>
                <a:cubicBezTo>
                  <a:pt x="41997" y="4105"/>
                  <a:pt x="40162" y="4538"/>
                  <a:pt x="39895" y="4738"/>
                </a:cubicBezTo>
                <a:cubicBezTo>
                  <a:pt x="39595" y="4939"/>
                  <a:pt x="39095" y="5706"/>
                  <a:pt x="38761" y="6006"/>
                </a:cubicBezTo>
                <a:cubicBezTo>
                  <a:pt x="38394" y="6240"/>
                  <a:pt x="37093" y="6273"/>
                  <a:pt x="36760" y="6540"/>
                </a:cubicBezTo>
                <a:cubicBezTo>
                  <a:pt x="36360" y="6773"/>
                  <a:pt x="34992" y="7440"/>
                  <a:pt x="34992" y="7440"/>
                </a:cubicBezTo>
                <a:cubicBezTo>
                  <a:pt x="34992" y="7440"/>
                  <a:pt x="34961" y="8580"/>
                  <a:pt x="34840" y="8580"/>
                </a:cubicBezTo>
                <a:cubicBezTo>
                  <a:pt x="34835" y="8580"/>
                  <a:pt x="34830" y="8578"/>
                  <a:pt x="34825" y="8575"/>
                </a:cubicBezTo>
                <a:cubicBezTo>
                  <a:pt x="34692" y="8508"/>
                  <a:pt x="33691" y="7674"/>
                  <a:pt x="33357" y="7507"/>
                </a:cubicBezTo>
                <a:cubicBezTo>
                  <a:pt x="33298" y="7477"/>
                  <a:pt x="33187" y="7465"/>
                  <a:pt x="33043" y="7465"/>
                </a:cubicBezTo>
                <a:cubicBezTo>
                  <a:pt x="32378" y="7465"/>
                  <a:pt x="31014" y="7737"/>
                  <a:pt x="30822" y="7874"/>
                </a:cubicBezTo>
                <a:cubicBezTo>
                  <a:pt x="30622" y="8041"/>
                  <a:pt x="29521" y="8841"/>
                  <a:pt x="29421" y="8941"/>
                </a:cubicBezTo>
                <a:cubicBezTo>
                  <a:pt x="29288" y="9075"/>
                  <a:pt x="28554" y="9408"/>
                  <a:pt x="28354" y="9542"/>
                </a:cubicBezTo>
                <a:cubicBezTo>
                  <a:pt x="28220" y="9709"/>
                  <a:pt x="26986" y="10076"/>
                  <a:pt x="26986" y="10443"/>
                </a:cubicBezTo>
                <a:cubicBezTo>
                  <a:pt x="26986" y="10843"/>
                  <a:pt x="26352" y="11343"/>
                  <a:pt x="26252" y="11577"/>
                </a:cubicBezTo>
                <a:cubicBezTo>
                  <a:pt x="26086" y="11844"/>
                  <a:pt x="25318" y="12010"/>
                  <a:pt x="24918" y="12210"/>
                </a:cubicBezTo>
                <a:cubicBezTo>
                  <a:pt x="24484" y="12411"/>
                  <a:pt x="23751" y="13044"/>
                  <a:pt x="23317" y="13211"/>
                </a:cubicBezTo>
                <a:cubicBezTo>
                  <a:pt x="23225" y="13249"/>
                  <a:pt x="23107" y="13263"/>
                  <a:pt x="22976" y="13263"/>
                </a:cubicBezTo>
                <a:cubicBezTo>
                  <a:pt x="22647" y="13263"/>
                  <a:pt x="22236" y="13176"/>
                  <a:pt x="21965" y="13176"/>
                </a:cubicBezTo>
                <a:cubicBezTo>
                  <a:pt x="21875" y="13176"/>
                  <a:pt x="21800" y="13186"/>
                  <a:pt x="21749" y="13211"/>
                </a:cubicBezTo>
                <a:cubicBezTo>
                  <a:pt x="21728" y="13220"/>
                  <a:pt x="21704" y="13225"/>
                  <a:pt x="21675" y="13225"/>
                </a:cubicBezTo>
                <a:cubicBezTo>
                  <a:pt x="21292" y="13225"/>
                  <a:pt x="20265" y="12444"/>
                  <a:pt x="20048" y="12444"/>
                </a:cubicBezTo>
                <a:cubicBezTo>
                  <a:pt x="19781" y="12444"/>
                  <a:pt x="18313" y="12210"/>
                  <a:pt x="18046" y="12110"/>
                </a:cubicBezTo>
                <a:cubicBezTo>
                  <a:pt x="18037" y="12109"/>
                  <a:pt x="18027" y="12109"/>
                  <a:pt x="18017" y="12109"/>
                </a:cubicBezTo>
                <a:cubicBezTo>
                  <a:pt x="17753" y="12109"/>
                  <a:pt x="17400" y="12514"/>
                  <a:pt x="17079" y="12611"/>
                </a:cubicBezTo>
                <a:cubicBezTo>
                  <a:pt x="16779" y="12744"/>
                  <a:pt x="16112" y="13745"/>
                  <a:pt x="15912" y="13878"/>
                </a:cubicBezTo>
                <a:cubicBezTo>
                  <a:pt x="15711" y="14045"/>
                  <a:pt x="14878" y="14912"/>
                  <a:pt x="14577" y="15012"/>
                </a:cubicBezTo>
                <a:cubicBezTo>
                  <a:pt x="14534" y="15017"/>
                  <a:pt x="14476" y="15019"/>
                  <a:pt x="14406" y="15019"/>
                </a:cubicBezTo>
                <a:cubicBezTo>
                  <a:pt x="13987" y="15019"/>
                  <a:pt x="13162" y="14946"/>
                  <a:pt x="12876" y="14946"/>
                </a:cubicBezTo>
                <a:cubicBezTo>
                  <a:pt x="12543" y="14946"/>
                  <a:pt x="11975" y="15580"/>
                  <a:pt x="11809" y="15680"/>
                </a:cubicBezTo>
                <a:cubicBezTo>
                  <a:pt x="11642" y="15746"/>
                  <a:pt x="10608" y="16547"/>
                  <a:pt x="10474" y="16580"/>
                </a:cubicBezTo>
                <a:cubicBezTo>
                  <a:pt x="10469" y="16584"/>
                  <a:pt x="10462" y="16585"/>
                  <a:pt x="10453" y="16585"/>
                </a:cubicBezTo>
                <a:cubicBezTo>
                  <a:pt x="10295" y="16585"/>
                  <a:pt x="9598" y="16043"/>
                  <a:pt x="9440" y="15980"/>
                </a:cubicBezTo>
                <a:cubicBezTo>
                  <a:pt x="9274" y="15880"/>
                  <a:pt x="7739" y="14379"/>
                  <a:pt x="7539" y="14379"/>
                </a:cubicBezTo>
                <a:cubicBezTo>
                  <a:pt x="7305" y="14379"/>
                  <a:pt x="6605" y="13478"/>
                  <a:pt x="6205" y="13345"/>
                </a:cubicBezTo>
                <a:cubicBezTo>
                  <a:pt x="6147" y="13327"/>
                  <a:pt x="6083" y="13319"/>
                  <a:pt x="6014" y="13319"/>
                </a:cubicBezTo>
                <a:cubicBezTo>
                  <a:pt x="5562" y="13319"/>
                  <a:pt x="4911" y="13654"/>
                  <a:pt x="4737" y="13712"/>
                </a:cubicBezTo>
                <a:cubicBezTo>
                  <a:pt x="4725" y="13717"/>
                  <a:pt x="4711" y="13720"/>
                  <a:pt x="4696" y="13720"/>
                </a:cubicBezTo>
                <a:cubicBezTo>
                  <a:pt x="4445" y="13720"/>
                  <a:pt x="3726" y="13005"/>
                  <a:pt x="3569" y="12911"/>
                </a:cubicBezTo>
                <a:cubicBezTo>
                  <a:pt x="3407" y="12846"/>
                  <a:pt x="2609" y="12209"/>
                  <a:pt x="2291" y="12209"/>
                </a:cubicBezTo>
                <a:cubicBezTo>
                  <a:pt x="2283" y="12209"/>
                  <a:pt x="2276" y="12210"/>
                  <a:pt x="2269" y="12210"/>
                </a:cubicBezTo>
                <a:cubicBezTo>
                  <a:pt x="2254" y="12212"/>
                  <a:pt x="2236" y="12213"/>
                  <a:pt x="2215" y="12213"/>
                </a:cubicBezTo>
                <a:cubicBezTo>
                  <a:pt x="1788" y="12213"/>
                  <a:pt x="34" y="11910"/>
                  <a:pt x="34" y="11910"/>
                </a:cubicBezTo>
                <a:lnTo>
                  <a:pt x="0" y="11910"/>
                </a:lnTo>
                <a:lnTo>
                  <a:pt x="0" y="88265"/>
                </a:lnTo>
                <a:lnTo>
                  <a:pt x="601" y="88999"/>
                </a:lnTo>
                <a:cubicBezTo>
                  <a:pt x="601" y="88999"/>
                  <a:pt x="2635" y="88498"/>
                  <a:pt x="2969" y="88265"/>
                </a:cubicBezTo>
                <a:cubicBezTo>
                  <a:pt x="3303" y="87998"/>
                  <a:pt x="3770" y="87898"/>
                  <a:pt x="4070" y="87898"/>
                </a:cubicBezTo>
                <a:cubicBezTo>
                  <a:pt x="4303" y="87898"/>
                  <a:pt x="5271" y="88332"/>
                  <a:pt x="5638" y="88432"/>
                </a:cubicBezTo>
                <a:cubicBezTo>
                  <a:pt x="5658" y="88435"/>
                  <a:pt x="5680" y="88437"/>
                  <a:pt x="5702" y="88437"/>
                </a:cubicBezTo>
                <a:cubicBezTo>
                  <a:pt x="6088" y="88437"/>
                  <a:pt x="6788" y="87931"/>
                  <a:pt x="7072" y="87931"/>
                </a:cubicBezTo>
                <a:cubicBezTo>
                  <a:pt x="7339" y="87931"/>
                  <a:pt x="8606" y="87097"/>
                  <a:pt x="8606" y="87097"/>
                </a:cubicBezTo>
                <a:cubicBezTo>
                  <a:pt x="8606" y="87097"/>
                  <a:pt x="9607" y="88165"/>
                  <a:pt x="9774" y="88232"/>
                </a:cubicBezTo>
                <a:cubicBezTo>
                  <a:pt x="9783" y="88233"/>
                  <a:pt x="9793" y="88234"/>
                  <a:pt x="9805" y="88234"/>
                </a:cubicBezTo>
                <a:cubicBezTo>
                  <a:pt x="10071" y="88234"/>
                  <a:pt x="11118" y="87895"/>
                  <a:pt x="11342" y="87831"/>
                </a:cubicBezTo>
                <a:cubicBezTo>
                  <a:pt x="11609" y="87831"/>
                  <a:pt x="12142" y="87431"/>
                  <a:pt x="12242" y="87331"/>
                </a:cubicBezTo>
                <a:cubicBezTo>
                  <a:pt x="12246" y="87330"/>
                  <a:pt x="12251" y="87329"/>
                  <a:pt x="12258" y="87329"/>
                </a:cubicBezTo>
                <a:cubicBezTo>
                  <a:pt x="12448" y="87329"/>
                  <a:pt x="13918" y="87775"/>
                  <a:pt x="14144" y="88065"/>
                </a:cubicBezTo>
                <a:cubicBezTo>
                  <a:pt x="14411" y="88298"/>
                  <a:pt x="16112" y="89166"/>
                  <a:pt x="16312" y="89299"/>
                </a:cubicBezTo>
                <a:cubicBezTo>
                  <a:pt x="16512" y="89432"/>
                  <a:pt x="16912" y="89666"/>
                  <a:pt x="17246" y="89833"/>
                </a:cubicBezTo>
                <a:cubicBezTo>
                  <a:pt x="17579" y="89999"/>
                  <a:pt x="18547" y="90433"/>
                  <a:pt x="18980" y="90500"/>
                </a:cubicBezTo>
                <a:cubicBezTo>
                  <a:pt x="19379" y="90592"/>
                  <a:pt x="21244" y="91079"/>
                  <a:pt x="21724" y="91079"/>
                </a:cubicBezTo>
                <a:cubicBezTo>
                  <a:pt x="21766" y="91079"/>
                  <a:pt x="21797" y="91075"/>
                  <a:pt x="21816" y="91067"/>
                </a:cubicBezTo>
                <a:cubicBezTo>
                  <a:pt x="22083" y="90933"/>
                  <a:pt x="22917" y="90433"/>
                  <a:pt x="23150" y="90400"/>
                </a:cubicBezTo>
                <a:cubicBezTo>
                  <a:pt x="23417" y="90333"/>
                  <a:pt x="23717" y="89799"/>
                  <a:pt x="24084" y="89766"/>
                </a:cubicBezTo>
                <a:cubicBezTo>
                  <a:pt x="24096" y="89765"/>
                  <a:pt x="24108" y="89764"/>
                  <a:pt x="24121" y="89764"/>
                </a:cubicBezTo>
                <a:cubicBezTo>
                  <a:pt x="24468" y="89764"/>
                  <a:pt x="25149" y="90146"/>
                  <a:pt x="25490" y="90146"/>
                </a:cubicBezTo>
                <a:cubicBezTo>
                  <a:pt x="25526" y="90146"/>
                  <a:pt x="25558" y="90142"/>
                  <a:pt x="25585" y="90133"/>
                </a:cubicBezTo>
                <a:cubicBezTo>
                  <a:pt x="25852" y="90066"/>
                  <a:pt x="27053" y="89833"/>
                  <a:pt x="27487" y="89633"/>
                </a:cubicBezTo>
                <a:cubicBezTo>
                  <a:pt x="27954" y="89432"/>
                  <a:pt x="28821" y="87931"/>
                  <a:pt x="29154" y="87598"/>
                </a:cubicBezTo>
                <a:cubicBezTo>
                  <a:pt x="29488" y="87264"/>
                  <a:pt x="29888" y="85930"/>
                  <a:pt x="30122" y="85596"/>
                </a:cubicBezTo>
                <a:cubicBezTo>
                  <a:pt x="30355" y="85263"/>
                  <a:pt x="31156" y="85163"/>
                  <a:pt x="31589" y="85096"/>
                </a:cubicBezTo>
                <a:cubicBezTo>
                  <a:pt x="31990" y="84996"/>
                  <a:pt x="33791" y="84229"/>
                  <a:pt x="33958" y="84095"/>
                </a:cubicBezTo>
                <a:cubicBezTo>
                  <a:pt x="34110" y="83974"/>
                  <a:pt x="35975" y="83548"/>
                  <a:pt x="36535" y="83548"/>
                </a:cubicBezTo>
                <a:cubicBezTo>
                  <a:pt x="36590" y="83548"/>
                  <a:pt x="36633" y="83553"/>
                  <a:pt x="36660" y="83562"/>
                </a:cubicBezTo>
                <a:cubicBezTo>
                  <a:pt x="36910" y="83624"/>
                  <a:pt x="37426" y="84304"/>
                  <a:pt x="37626" y="84304"/>
                </a:cubicBezTo>
                <a:cubicBezTo>
                  <a:pt x="37639" y="84304"/>
                  <a:pt x="37650" y="84302"/>
                  <a:pt x="37660" y="84295"/>
                </a:cubicBezTo>
                <a:cubicBezTo>
                  <a:pt x="37827" y="84229"/>
                  <a:pt x="38928" y="83795"/>
                  <a:pt x="39295" y="83662"/>
                </a:cubicBezTo>
                <a:cubicBezTo>
                  <a:pt x="39345" y="83642"/>
                  <a:pt x="39399" y="83634"/>
                  <a:pt x="39455" y="83634"/>
                </a:cubicBezTo>
                <a:cubicBezTo>
                  <a:pt x="39890" y="83634"/>
                  <a:pt x="40482" y="84140"/>
                  <a:pt x="40629" y="84229"/>
                </a:cubicBezTo>
                <a:cubicBezTo>
                  <a:pt x="40829" y="84295"/>
                  <a:pt x="42164" y="85396"/>
                  <a:pt x="42164" y="85396"/>
                </a:cubicBezTo>
                <a:cubicBezTo>
                  <a:pt x="42164" y="85396"/>
                  <a:pt x="43354" y="85732"/>
                  <a:pt x="43574" y="85732"/>
                </a:cubicBezTo>
                <a:cubicBezTo>
                  <a:pt x="43584" y="85732"/>
                  <a:pt x="43592" y="85731"/>
                  <a:pt x="43598" y="85730"/>
                </a:cubicBezTo>
                <a:cubicBezTo>
                  <a:pt x="43731" y="85663"/>
                  <a:pt x="45533" y="85430"/>
                  <a:pt x="45900" y="85329"/>
                </a:cubicBezTo>
                <a:cubicBezTo>
                  <a:pt x="46267" y="85263"/>
                  <a:pt x="46500" y="84629"/>
                  <a:pt x="47000" y="84295"/>
                </a:cubicBezTo>
                <a:cubicBezTo>
                  <a:pt x="47501" y="83928"/>
                  <a:pt x="47934" y="83328"/>
                  <a:pt x="48168" y="82994"/>
                </a:cubicBezTo>
                <a:cubicBezTo>
                  <a:pt x="48435" y="82661"/>
                  <a:pt x="48768" y="82060"/>
                  <a:pt x="49169" y="81927"/>
                </a:cubicBezTo>
                <a:cubicBezTo>
                  <a:pt x="49602" y="81794"/>
                  <a:pt x="51037" y="81527"/>
                  <a:pt x="51337" y="81427"/>
                </a:cubicBezTo>
                <a:cubicBezTo>
                  <a:pt x="51637" y="81327"/>
                  <a:pt x="52438" y="81260"/>
                  <a:pt x="52938" y="81260"/>
                </a:cubicBezTo>
                <a:cubicBezTo>
                  <a:pt x="53438" y="81260"/>
                  <a:pt x="54172" y="80960"/>
                  <a:pt x="54606" y="80760"/>
                </a:cubicBezTo>
                <a:cubicBezTo>
                  <a:pt x="55006" y="80559"/>
                  <a:pt x="55306" y="80326"/>
                  <a:pt x="55507" y="80259"/>
                </a:cubicBezTo>
                <a:cubicBezTo>
                  <a:pt x="55529" y="80253"/>
                  <a:pt x="55557" y="80250"/>
                  <a:pt x="55591" y="80250"/>
                </a:cubicBezTo>
                <a:cubicBezTo>
                  <a:pt x="55813" y="80250"/>
                  <a:pt x="56268" y="80364"/>
                  <a:pt x="56698" y="80364"/>
                </a:cubicBezTo>
                <a:cubicBezTo>
                  <a:pt x="56906" y="80364"/>
                  <a:pt x="57107" y="80338"/>
                  <a:pt x="57274" y="80259"/>
                </a:cubicBezTo>
                <a:cubicBezTo>
                  <a:pt x="57808" y="80026"/>
                  <a:pt x="61111" y="79225"/>
                  <a:pt x="61111" y="79225"/>
                </a:cubicBezTo>
                <a:lnTo>
                  <a:pt x="61111" y="1570"/>
                </a:lnTo>
                <a:cubicBezTo>
                  <a:pt x="61111" y="1570"/>
                  <a:pt x="58842" y="335"/>
                  <a:pt x="58542" y="68"/>
                </a:cubicBezTo>
                <a:cubicBezTo>
                  <a:pt x="58487" y="20"/>
                  <a:pt x="58407" y="0"/>
                  <a:pt x="58313" y="0"/>
                </a:cubicBezTo>
                <a:close/>
              </a:path>
            </a:pathLst>
          </a:custGeom>
          <a:solidFill>
            <a:srgbClr val="FFFFFF"/>
          </a:solidFill>
          <a:ln>
            <a:noFill/>
          </a:ln>
          <a:effectLst>
            <a:outerShdw blurRad="57150" rotWithShape="0" algn="bl" dir="5400000" dist="19050">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69"/>
          <p:cNvSpPr/>
          <p:nvPr/>
        </p:nvSpPr>
        <p:spPr>
          <a:xfrm rot="5400000">
            <a:off x="7810790" y="3037730"/>
            <a:ext cx="497902" cy="742066"/>
          </a:xfrm>
          <a:custGeom>
            <a:rect b="b" l="l" r="r" t="t"/>
            <a:pathLst>
              <a:path extrusionOk="0" h="91079" w="61111">
                <a:moveTo>
                  <a:pt x="58313" y="0"/>
                </a:moveTo>
                <a:cubicBezTo>
                  <a:pt x="57951" y="0"/>
                  <a:pt x="57372" y="289"/>
                  <a:pt x="57108" y="369"/>
                </a:cubicBezTo>
                <a:cubicBezTo>
                  <a:pt x="56707" y="435"/>
                  <a:pt x="56274" y="535"/>
                  <a:pt x="55940" y="669"/>
                </a:cubicBezTo>
                <a:cubicBezTo>
                  <a:pt x="55896" y="680"/>
                  <a:pt x="55850" y="685"/>
                  <a:pt x="55803" y="685"/>
                </a:cubicBezTo>
                <a:cubicBezTo>
                  <a:pt x="55418" y="685"/>
                  <a:pt x="54936" y="358"/>
                  <a:pt x="54639" y="269"/>
                </a:cubicBezTo>
                <a:cubicBezTo>
                  <a:pt x="54397" y="215"/>
                  <a:pt x="53656" y="74"/>
                  <a:pt x="53151" y="74"/>
                </a:cubicBezTo>
                <a:cubicBezTo>
                  <a:pt x="53030" y="74"/>
                  <a:pt x="52922" y="82"/>
                  <a:pt x="52838" y="102"/>
                </a:cubicBezTo>
                <a:cubicBezTo>
                  <a:pt x="52603" y="180"/>
                  <a:pt x="51968" y="212"/>
                  <a:pt x="51362" y="212"/>
                </a:cubicBezTo>
                <a:cubicBezTo>
                  <a:pt x="50933" y="212"/>
                  <a:pt x="50518" y="196"/>
                  <a:pt x="50269" y="169"/>
                </a:cubicBezTo>
                <a:cubicBezTo>
                  <a:pt x="50150" y="150"/>
                  <a:pt x="50040" y="141"/>
                  <a:pt x="49938" y="141"/>
                </a:cubicBezTo>
                <a:cubicBezTo>
                  <a:pt x="49499" y="141"/>
                  <a:pt x="49206" y="294"/>
                  <a:pt x="48935" y="402"/>
                </a:cubicBezTo>
                <a:cubicBezTo>
                  <a:pt x="48602" y="535"/>
                  <a:pt x="48001" y="1069"/>
                  <a:pt x="47801" y="1236"/>
                </a:cubicBezTo>
                <a:cubicBezTo>
                  <a:pt x="47630" y="1378"/>
                  <a:pt x="46854" y="1738"/>
                  <a:pt x="46339" y="1738"/>
                </a:cubicBezTo>
                <a:cubicBezTo>
                  <a:pt x="46250" y="1738"/>
                  <a:pt x="46169" y="1728"/>
                  <a:pt x="46100" y="1703"/>
                </a:cubicBezTo>
                <a:cubicBezTo>
                  <a:pt x="46031" y="1678"/>
                  <a:pt x="45949" y="1668"/>
                  <a:pt x="45858" y="1668"/>
                </a:cubicBezTo>
                <a:cubicBezTo>
                  <a:pt x="45328" y="1668"/>
                  <a:pt x="44498" y="2033"/>
                  <a:pt x="44299" y="2203"/>
                </a:cubicBezTo>
                <a:cubicBezTo>
                  <a:pt x="44065" y="2403"/>
                  <a:pt x="43331" y="3004"/>
                  <a:pt x="43031" y="3204"/>
                </a:cubicBezTo>
                <a:cubicBezTo>
                  <a:pt x="42764" y="3404"/>
                  <a:pt x="42497" y="3938"/>
                  <a:pt x="42264" y="4038"/>
                </a:cubicBezTo>
                <a:cubicBezTo>
                  <a:pt x="41997" y="4105"/>
                  <a:pt x="40162" y="4538"/>
                  <a:pt x="39895" y="4738"/>
                </a:cubicBezTo>
                <a:cubicBezTo>
                  <a:pt x="39595" y="4939"/>
                  <a:pt x="39095" y="5706"/>
                  <a:pt x="38761" y="6006"/>
                </a:cubicBezTo>
                <a:cubicBezTo>
                  <a:pt x="38394" y="6240"/>
                  <a:pt x="37093" y="6273"/>
                  <a:pt x="36760" y="6540"/>
                </a:cubicBezTo>
                <a:cubicBezTo>
                  <a:pt x="36360" y="6773"/>
                  <a:pt x="34992" y="7440"/>
                  <a:pt x="34992" y="7440"/>
                </a:cubicBezTo>
                <a:cubicBezTo>
                  <a:pt x="34992" y="7440"/>
                  <a:pt x="34961" y="8580"/>
                  <a:pt x="34840" y="8580"/>
                </a:cubicBezTo>
                <a:cubicBezTo>
                  <a:pt x="34835" y="8580"/>
                  <a:pt x="34830" y="8578"/>
                  <a:pt x="34825" y="8575"/>
                </a:cubicBezTo>
                <a:cubicBezTo>
                  <a:pt x="34692" y="8508"/>
                  <a:pt x="33691" y="7674"/>
                  <a:pt x="33357" y="7507"/>
                </a:cubicBezTo>
                <a:cubicBezTo>
                  <a:pt x="33298" y="7477"/>
                  <a:pt x="33187" y="7465"/>
                  <a:pt x="33043" y="7465"/>
                </a:cubicBezTo>
                <a:cubicBezTo>
                  <a:pt x="32378" y="7465"/>
                  <a:pt x="31014" y="7737"/>
                  <a:pt x="30822" y="7874"/>
                </a:cubicBezTo>
                <a:cubicBezTo>
                  <a:pt x="30622" y="8041"/>
                  <a:pt x="29521" y="8841"/>
                  <a:pt x="29421" y="8941"/>
                </a:cubicBezTo>
                <a:cubicBezTo>
                  <a:pt x="29288" y="9075"/>
                  <a:pt x="28554" y="9408"/>
                  <a:pt x="28354" y="9542"/>
                </a:cubicBezTo>
                <a:cubicBezTo>
                  <a:pt x="28220" y="9709"/>
                  <a:pt x="26986" y="10076"/>
                  <a:pt x="26986" y="10443"/>
                </a:cubicBezTo>
                <a:cubicBezTo>
                  <a:pt x="26986" y="10843"/>
                  <a:pt x="26352" y="11343"/>
                  <a:pt x="26252" y="11577"/>
                </a:cubicBezTo>
                <a:cubicBezTo>
                  <a:pt x="26086" y="11844"/>
                  <a:pt x="25318" y="12010"/>
                  <a:pt x="24918" y="12210"/>
                </a:cubicBezTo>
                <a:cubicBezTo>
                  <a:pt x="24484" y="12411"/>
                  <a:pt x="23751" y="13044"/>
                  <a:pt x="23317" y="13211"/>
                </a:cubicBezTo>
                <a:cubicBezTo>
                  <a:pt x="23225" y="13249"/>
                  <a:pt x="23107" y="13263"/>
                  <a:pt x="22976" y="13263"/>
                </a:cubicBezTo>
                <a:cubicBezTo>
                  <a:pt x="22647" y="13263"/>
                  <a:pt x="22236" y="13176"/>
                  <a:pt x="21965" y="13176"/>
                </a:cubicBezTo>
                <a:cubicBezTo>
                  <a:pt x="21875" y="13176"/>
                  <a:pt x="21800" y="13186"/>
                  <a:pt x="21749" y="13211"/>
                </a:cubicBezTo>
                <a:cubicBezTo>
                  <a:pt x="21728" y="13220"/>
                  <a:pt x="21704" y="13225"/>
                  <a:pt x="21675" y="13225"/>
                </a:cubicBezTo>
                <a:cubicBezTo>
                  <a:pt x="21292" y="13225"/>
                  <a:pt x="20265" y="12444"/>
                  <a:pt x="20048" y="12444"/>
                </a:cubicBezTo>
                <a:cubicBezTo>
                  <a:pt x="19781" y="12444"/>
                  <a:pt x="18313" y="12210"/>
                  <a:pt x="18046" y="12110"/>
                </a:cubicBezTo>
                <a:cubicBezTo>
                  <a:pt x="18037" y="12109"/>
                  <a:pt x="18027" y="12109"/>
                  <a:pt x="18017" y="12109"/>
                </a:cubicBezTo>
                <a:cubicBezTo>
                  <a:pt x="17753" y="12109"/>
                  <a:pt x="17400" y="12514"/>
                  <a:pt x="17079" y="12611"/>
                </a:cubicBezTo>
                <a:cubicBezTo>
                  <a:pt x="16779" y="12744"/>
                  <a:pt x="16112" y="13745"/>
                  <a:pt x="15912" y="13878"/>
                </a:cubicBezTo>
                <a:cubicBezTo>
                  <a:pt x="15711" y="14045"/>
                  <a:pt x="14878" y="14912"/>
                  <a:pt x="14577" y="15012"/>
                </a:cubicBezTo>
                <a:cubicBezTo>
                  <a:pt x="14534" y="15017"/>
                  <a:pt x="14476" y="15019"/>
                  <a:pt x="14406" y="15019"/>
                </a:cubicBezTo>
                <a:cubicBezTo>
                  <a:pt x="13987" y="15019"/>
                  <a:pt x="13162" y="14946"/>
                  <a:pt x="12876" y="14946"/>
                </a:cubicBezTo>
                <a:cubicBezTo>
                  <a:pt x="12543" y="14946"/>
                  <a:pt x="11975" y="15580"/>
                  <a:pt x="11809" y="15680"/>
                </a:cubicBezTo>
                <a:cubicBezTo>
                  <a:pt x="11642" y="15746"/>
                  <a:pt x="10608" y="16547"/>
                  <a:pt x="10474" y="16580"/>
                </a:cubicBezTo>
                <a:cubicBezTo>
                  <a:pt x="10469" y="16584"/>
                  <a:pt x="10462" y="16585"/>
                  <a:pt x="10453" y="16585"/>
                </a:cubicBezTo>
                <a:cubicBezTo>
                  <a:pt x="10295" y="16585"/>
                  <a:pt x="9598" y="16043"/>
                  <a:pt x="9440" y="15980"/>
                </a:cubicBezTo>
                <a:cubicBezTo>
                  <a:pt x="9274" y="15880"/>
                  <a:pt x="7739" y="14379"/>
                  <a:pt x="7539" y="14379"/>
                </a:cubicBezTo>
                <a:cubicBezTo>
                  <a:pt x="7305" y="14379"/>
                  <a:pt x="6605" y="13478"/>
                  <a:pt x="6205" y="13345"/>
                </a:cubicBezTo>
                <a:cubicBezTo>
                  <a:pt x="6147" y="13327"/>
                  <a:pt x="6083" y="13319"/>
                  <a:pt x="6014" y="13319"/>
                </a:cubicBezTo>
                <a:cubicBezTo>
                  <a:pt x="5562" y="13319"/>
                  <a:pt x="4911" y="13654"/>
                  <a:pt x="4737" y="13712"/>
                </a:cubicBezTo>
                <a:cubicBezTo>
                  <a:pt x="4725" y="13717"/>
                  <a:pt x="4711" y="13720"/>
                  <a:pt x="4696" y="13720"/>
                </a:cubicBezTo>
                <a:cubicBezTo>
                  <a:pt x="4445" y="13720"/>
                  <a:pt x="3726" y="13005"/>
                  <a:pt x="3569" y="12911"/>
                </a:cubicBezTo>
                <a:cubicBezTo>
                  <a:pt x="3407" y="12846"/>
                  <a:pt x="2609" y="12209"/>
                  <a:pt x="2291" y="12209"/>
                </a:cubicBezTo>
                <a:cubicBezTo>
                  <a:pt x="2283" y="12209"/>
                  <a:pt x="2276" y="12210"/>
                  <a:pt x="2269" y="12210"/>
                </a:cubicBezTo>
                <a:cubicBezTo>
                  <a:pt x="2254" y="12212"/>
                  <a:pt x="2236" y="12213"/>
                  <a:pt x="2215" y="12213"/>
                </a:cubicBezTo>
                <a:cubicBezTo>
                  <a:pt x="1788" y="12213"/>
                  <a:pt x="34" y="11910"/>
                  <a:pt x="34" y="11910"/>
                </a:cubicBezTo>
                <a:lnTo>
                  <a:pt x="0" y="11910"/>
                </a:lnTo>
                <a:lnTo>
                  <a:pt x="0" y="88265"/>
                </a:lnTo>
                <a:lnTo>
                  <a:pt x="601" y="88999"/>
                </a:lnTo>
                <a:cubicBezTo>
                  <a:pt x="601" y="88999"/>
                  <a:pt x="2635" y="88498"/>
                  <a:pt x="2969" y="88265"/>
                </a:cubicBezTo>
                <a:cubicBezTo>
                  <a:pt x="3303" y="87998"/>
                  <a:pt x="3770" y="87898"/>
                  <a:pt x="4070" y="87898"/>
                </a:cubicBezTo>
                <a:cubicBezTo>
                  <a:pt x="4303" y="87898"/>
                  <a:pt x="5271" y="88332"/>
                  <a:pt x="5638" y="88432"/>
                </a:cubicBezTo>
                <a:cubicBezTo>
                  <a:pt x="5658" y="88435"/>
                  <a:pt x="5680" y="88437"/>
                  <a:pt x="5702" y="88437"/>
                </a:cubicBezTo>
                <a:cubicBezTo>
                  <a:pt x="6088" y="88437"/>
                  <a:pt x="6788" y="87931"/>
                  <a:pt x="7072" y="87931"/>
                </a:cubicBezTo>
                <a:cubicBezTo>
                  <a:pt x="7339" y="87931"/>
                  <a:pt x="8606" y="87097"/>
                  <a:pt x="8606" y="87097"/>
                </a:cubicBezTo>
                <a:cubicBezTo>
                  <a:pt x="8606" y="87097"/>
                  <a:pt x="9607" y="88165"/>
                  <a:pt x="9774" y="88232"/>
                </a:cubicBezTo>
                <a:cubicBezTo>
                  <a:pt x="9783" y="88233"/>
                  <a:pt x="9793" y="88234"/>
                  <a:pt x="9805" y="88234"/>
                </a:cubicBezTo>
                <a:cubicBezTo>
                  <a:pt x="10071" y="88234"/>
                  <a:pt x="11118" y="87895"/>
                  <a:pt x="11342" y="87831"/>
                </a:cubicBezTo>
                <a:cubicBezTo>
                  <a:pt x="11609" y="87831"/>
                  <a:pt x="12142" y="87431"/>
                  <a:pt x="12242" y="87331"/>
                </a:cubicBezTo>
                <a:cubicBezTo>
                  <a:pt x="12246" y="87330"/>
                  <a:pt x="12251" y="87329"/>
                  <a:pt x="12258" y="87329"/>
                </a:cubicBezTo>
                <a:cubicBezTo>
                  <a:pt x="12448" y="87329"/>
                  <a:pt x="13918" y="87775"/>
                  <a:pt x="14144" y="88065"/>
                </a:cubicBezTo>
                <a:cubicBezTo>
                  <a:pt x="14411" y="88298"/>
                  <a:pt x="16112" y="89166"/>
                  <a:pt x="16312" y="89299"/>
                </a:cubicBezTo>
                <a:cubicBezTo>
                  <a:pt x="16512" y="89432"/>
                  <a:pt x="16912" y="89666"/>
                  <a:pt x="17246" y="89833"/>
                </a:cubicBezTo>
                <a:cubicBezTo>
                  <a:pt x="17579" y="89999"/>
                  <a:pt x="18547" y="90433"/>
                  <a:pt x="18980" y="90500"/>
                </a:cubicBezTo>
                <a:cubicBezTo>
                  <a:pt x="19379" y="90592"/>
                  <a:pt x="21244" y="91079"/>
                  <a:pt x="21724" y="91079"/>
                </a:cubicBezTo>
                <a:cubicBezTo>
                  <a:pt x="21766" y="91079"/>
                  <a:pt x="21797" y="91075"/>
                  <a:pt x="21816" y="91067"/>
                </a:cubicBezTo>
                <a:cubicBezTo>
                  <a:pt x="22083" y="90933"/>
                  <a:pt x="22917" y="90433"/>
                  <a:pt x="23150" y="90400"/>
                </a:cubicBezTo>
                <a:cubicBezTo>
                  <a:pt x="23417" y="90333"/>
                  <a:pt x="23717" y="89799"/>
                  <a:pt x="24084" y="89766"/>
                </a:cubicBezTo>
                <a:cubicBezTo>
                  <a:pt x="24096" y="89765"/>
                  <a:pt x="24108" y="89764"/>
                  <a:pt x="24121" y="89764"/>
                </a:cubicBezTo>
                <a:cubicBezTo>
                  <a:pt x="24468" y="89764"/>
                  <a:pt x="25149" y="90146"/>
                  <a:pt x="25490" y="90146"/>
                </a:cubicBezTo>
                <a:cubicBezTo>
                  <a:pt x="25526" y="90146"/>
                  <a:pt x="25558" y="90142"/>
                  <a:pt x="25585" y="90133"/>
                </a:cubicBezTo>
                <a:cubicBezTo>
                  <a:pt x="25852" y="90066"/>
                  <a:pt x="27053" y="89833"/>
                  <a:pt x="27487" y="89633"/>
                </a:cubicBezTo>
                <a:cubicBezTo>
                  <a:pt x="27954" y="89432"/>
                  <a:pt x="28821" y="87931"/>
                  <a:pt x="29154" y="87598"/>
                </a:cubicBezTo>
                <a:cubicBezTo>
                  <a:pt x="29488" y="87264"/>
                  <a:pt x="29888" y="85930"/>
                  <a:pt x="30122" y="85596"/>
                </a:cubicBezTo>
                <a:cubicBezTo>
                  <a:pt x="30355" y="85263"/>
                  <a:pt x="31156" y="85163"/>
                  <a:pt x="31589" y="85096"/>
                </a:cubicBezTo>
                <a:cubicBezTo>
                  <a:pt x="31990" y="84996"/>
                  <a:pt x="33791" y="84229"/>
                  <a:pt x="33958" y="84095"/>
                </a:cubicBezTo>
                <a:cubicBezTo>
                  <a:pt x="34110" y="83974"/>
                  <a:pt x="35975" y="83548"/>
                  <a:pt x="36535" y="83548"/>
                </a:cubicBezTo>
                <a:cubicBezTo>
                  <a:pt x="36590" y="83548"/>
                  <a:pt x="36633" y="83553"/>
                  <a:pt x="36660" y="83562"/>
                </a:cubicBezTo>
                <a:cubicBezTo>
                  <a:pt x="36910" y="83624"/>
                  <a:pt x="37426" y="84304"/>
                  <a:pt x="37626" y="84304"/>
                </a:cubicBezTo>
                <a:cubicBezTo>
                  <a:pt x="37639" y="84304"/>
                  <a:pt x="37650" y="84302"/>
                  <a:pt x="37660" y="84295"/>
                </a:cubicBezTo>
                <a:cubicBezTo>
                  <a:pt x="37827" y="84229"/>
                  <a:pt x="38928" y="83795"/>
                  <a:pt x="39295" y="83662"/>
                </a:cubicBezTo>
                <a:cubicBezTo>
                  <a:pt x="39345" y="83642"/>
                  <a:pt x="39399" y="83634"/>
                  <a:pt x="39455" y="83634"/>
                </a:cubicBezTo>
                <a:cubicBezTo>
                  <a:pt x="39890" y="83634"/>
                  <a:pt x="40482" y="84140"/>
                  <a:pt x="40629" y="84229"/>
                </a:cubicBezTo>
                <a:cubicBezTo>
                  <a:pt x="40829" y="84295"/>
                  <a:pt x="42164" y="85396"/>
                  <a:pt x="42164" y="85396"/>
                </a:cubicBezTo>
                <a:cubicBezTo>
                  <a:pt x="42164" y="85396"/>
                  <a:pt x="43354" y="85732"/>
                  <a:pt x="43574" y="85732"/>
                </a:cubicBezTo>
                <a:cubicBezTo>
                  <a:pt x="43584" y="85732"/>
                  <a:pt x="43592" y="85731"/>
                  <a:pt x="43598" y="85730"/>
                </a:cubicBezTo>
                <a:cubicBezTo>
                  <a:pt x="43731" y="85663"/>
                  <a:pt x="45533" y="85430"/>
                  <a:pt x="45900" y="85329"/>
                </a:cubicBezTo>
                <a:cubicBezTo>
                  <a:pt x="46267" y="85263"/>
                  <a:pt x="46500" y="84629"/>
                  <a:pt x="47000" y="84295"/>
                </a:cubicBezTo>
                <a:cubicBezTo>
                  <a:pt x="47501" y="83928"/>
                  <a:pt x="47934" y="83328"/>
                  <a:pt x="48168" y="82994"/>
                </a:cubicBezTo>
                <a:cubicBezTo>
                  <a:pt x="48435" y="82661"/>
                  <a:pt x="48768" y="82060"/>
                  <a:pt x="49169" y="81927"/>
                </a:cubicBezTo>
                <a:cubicBezTo>
                  <a:pt x="49602" y="81794"/>
                  <a:pt x="51037" y="81527"/>
                  <a:pt x="51337" y="81427"/>
                </a:cubicBezTo>
                <a:cubicBezTo>
                  <a:pt x="51637" y="81327"/>
                  <a:pt x="52438" y="81260"/>
                  <a:pt x="52938" y="81260"/>
                </a:cubicBezTo>
                <a:cubicBezTo>
                  <a:pt x="53438" y="81260"/>
                  <a:pt x="54172" y="80960"/>
                  <a:pt x="54606" y="80760"/>
                </a:cubicBezTo>
                <a:cubicBezTo>
                  <a:pt x="55006" y="80559"/>
                  <a:pt x="55306" y="80326"/>
                  <a:pt x="55507" y="80259"/>
                </a:cubicBezTo>
                <a:cubicBezTo>
                  <a:pt x="55529" y="80253"/>
                  <a:pt x="55557" y="80250"/>
                  <a:pt x="55591" y="80250"/>
                </a:cubicBezTo>
                <a:cubicBezTo>
                  <a:pt x="55813" y="80250"/>
                  <a:pt x="56268" y="80364"/>
                  <a:pt x="56698" y="80364"/>
                </a:cubicBezTo>
                <a:cubicBezTo>
                  <a:pt x="56906" y="80364"/>
                  <a:pt x="57107" y="80338"/>
                  <a:pt x="57274" y="80259"/>
                </a:cubicBezTo>
                <a:cubicBezTo>
                  <a:pt x="57808" y="80026"/>
                  <a:pt x="61111" y="79225"/>
                  <a:pt x="61111" y="79225"/>
                </a:cubicBezTo>
                <a:lnTo>
                  <a:pt x="61111" y="1570"/>
                </a:lnTo>
                <a:cubicBezTo>
                  <a:pt x="61111" y="1570"/>
                  <a:pt x="58842" y="335"/>
                  <a:pt x="58542" y="68"/>
                </a:cubicBezTo>
                <a:cubicBezTo>
                  <a:pt x="58487" y="20"/>
                  <a:pt x="58407" y="0"/>
                  <a:pt x="58313" y="0"/>
                </a:cubicBezTo>
                <a:close/>
              </a:path>
            </a:pathLst>
          </a:custGeom>
          <a:solidFill>
            <a:srgbClr val="FFFFFF"/>
          </a:solidFill>
          <a:ln>
            <a:noFill/>
          </a:ln>
          <a:effectLst>
            <a:outerShdw blurRad="57150" rotWithShape="0" algn="bl" dir="5400000" dist="19050">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69"/>
          <p:cNvSpPr txBox="1"/>
          <p:nvPr/>
        </p:nvSpPr>
        <p:spPr>
          <a:xfrm>
            <a:off x="713213" y="3374849"/>
            <a:ext cx="3053400" cy="2466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lang="en" sz="1200">
                <a:solidFill>
                  <a:schemeClr val="dk1"/>
                </a:solidFill>
                <a:latin typeface="Roboto"/>
                <a:ea typeface="Roboto"/>
                <a:cs typeface="Roboto"/>
                <a:sym typeface="Roboto"/>
              </a:rPr>
              <a:t>Please keep this slide for attribution</a:t>
            </a:r>
            <a:endParaRPr sz="1200">
              <a:solidFill>
                <a:schemeClr val="dk1"/>
              </a:solidFill>
              <a:latin typeface="Roboto"/>
              <a:ea typeface="Roboto"/>
              <a:cs typeface="Roboto"/>
              <a:sym typeface="Roboto"/>
            </a:endParaRPr>
          </a:p>
        </p:txBody>
      </p:sp>
      <p:sp>
        <p:nvSpPr>
          <p:cNvPr id="3692" name="Google Shape;3692;p69"/>
          <p:cNvSpPr/>
          <p:nvPr/>
        </p:nvSpPr>
        <p:spPr>
          <a:xfrm>
            <a:off x="4041430" y="2249874"/>
            <a:ext cx="345674" cy="346056"/>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93" name="Google Shape;3693;p69"/>
          <p:cNvGrpSpPr/>
          <p:nvPr/>
        </p:nvGrpSpPr>
        <p:grpSpPr>
          <a:xfrm>
            <a:off x="4490902" y="2250065"/>
            <a:ext cx="346056" cy="345674"/>
            <a:chOff x="3303268" y="3817349"/>
            <a:chExt cx="346056" cy="345674"/>
          </a:xfrm>
        </p:grpSpPr>
        <p:sp>
          <p:nvSpPr>
            <p:cNvPr id="3694" name="Google Shape;3694;p69"/>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69"/>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69"/>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69"/>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98" name="Google Shape;3698;p69"/>
          <p:cNvGrpSpPr/>
          <p:nvPr/>
        </p:nvGrpSpPr>
        <p:grpSpPr>
          <a:xfrm>
            <a:off x="4939991" y="2250065"/>
            <a:ext cx="346056" cy="345674"/>
            <a:chOff x="3752358" y="3817349"/>
            <a:chExt cx="346056" cy="345674"/>
          </a:xfrm>
        </p:grpSpPr>
        <p:sp>
          <p:nvSpPr>
            <p:cNvPr id="3699" name="Google Shape;3699;p69"/>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69"/>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69"/>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69"/>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03" name="Google Shape;3703;p69"/>
          <p:cNvGrpSpPr/>
          <p:nvPr/>
        </p:nvGrpSpPr>
        <p:grpSpPr>
          <a:xfrm>
            <a:off x="5389081" y="2250065"/>
            <a:ext cx="346024" cy="345674"/>
            <a:chOff x="4201447" y="3817349"/>
            <a:chExt cx="346024" cy="345674"/>
          </a:xfrm>
        </p:grpSpPr>
        <p:sp>
          <p:nvSpPr>
            <p:cNvPr id="3704" name="Google Shape;3704;p69"/>
            <p:cNvSpPr/>
            <p:nvPr/>
          </p:nvSpPr>
          <p:spPr>
            <a:xfrm>
              <a:off x="4201447" y="3817349"/>
              <a:ext cx="346024" cy="345674"/>
            </a:xfrm>
            <a:custGeom>
              <a:rect b="b" l="l" r="r" t="t"/>
              <a:pathLst>
                <a:path extrusionOk="0" h="10860" w="10871">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69"/>
            <p:cNvSpPr/>
            <p:nvPr/>
          </p:nvSpPr>
          <p:spPr>
            <a:xfrm>
              <a:off x="4271569" y="3904531"/>
              <a:ext cx="227394" cy="185728"/>
            </a:xfrm>
            <a:custGeom>
              <a:rect b="b" l="l" r="r" t="t"/>
              <a:pathLst>
                <a:path extrusionOk="0" h="5835" w="7144">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3706" name="Google Shape;3706;p69"/>
          <p:cNvCxnSpPr/>
          <p:nvPr/>
        </p:nvCxnSpPr>
        <p:spPr>
          <a:xfrm>
            <a:off x="713225" y="1636623"/>
            <a:ext cx="2828100" cy="0"/>
          </a:xfrm>
          <a:prstGeom prst="straightConnector1">
            <a:avLst/>
          </a:prstGeom>
          <a:noFill/>
          <a:ln cap="flat" cmpd="sng" w="19050">
            <a:solidFill>
              <a:schemeClr val="lt2"/>
            </a:solidFill>
            <a:prstDash val="solid"/>
            <a:round/>
            <a:headEnd len="med" w="med" type="none"/>
            <a:tailEnd len="med" w="med" type="none"/>
          </a:ln>
        </p:spPr>
      </p:cxnSp>
      <p:sp>
        <p:nvSpPr>
          <p:cNvPr id="3707" name="Google Shape;3707;p69"/>
          <p:cNvSpPr txBox="1"/>
          <p:nvPr>
            <p:ph type="title"/>
          </p:nvPr>
        </p:nvSpPr>
        <p:spPr>
          <a:xfrm>
            <a:off x="713225" y="899312"/>
            <a:ext cx="3053400" cy="611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Thanks!</a:t>
            </a:r>
            <a:endParaRPr/>
          </a:p>
        </p:txBody>
      </p:sp>
      <p:sp>
        <p:nvSpPr>
          <p:cNvPr id="3708" name="Google Shape;3708;p69"/>
          <p:cNvSpPr txBox="1"/>
          <p:nvPr>
            <p:ph idx="1" type="subTitle"/>
          </p:nvPr>
        </p:nvSpPr>
        <p:spPr>
          <a:xfrm>
            <a:off x="713225" y="1663274"/>
            <a:ext cx="3053400" cy="1568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sz="2000"/>
              <a:t>Does anyone have</a:t>
            </a:r>
            <a:endParaRPr b="1" sz="2000"/>
          </a:p>
          <a:p>
            <a:pPr indent="0" lvl="0" marL="0" rtl="0" algn="l">
              <a:spcBef>
                <a:spcPts val="0"/>
              </a:spcBef>
              <a:spcAft>
                <a:spcPts val="0"/>
              </a:spcAft>
              <a:buNone/>
            </a:pPr>
            <a:r>
              <a:rPr b="1" lang="en" sz="2000"/>
              <a:t>any questions?</a:t>
            </a:r>
            <a:endParaRPr b="1" sz="2000"/>
          </a:p>
          <a:p>
            <a:pPr indent="0" lvl="0" marL="0" rtl="0" algn="l">
              <a:spcBef>
                <a:spcPts val="0"/>
              </a:spcBef>
              <a:spcAft>
                <a:spcPts val="0"/>
              </a:spcAft>
              <a:buClr>
                <a:schemeClr val="lt1"/>
              </a:buClr>
              <a:buSzPts val="1100"/>
              <a:buFont typeface="Arial"/>
              <a:buNone/>
            </a:pPr>
            <a:r>
              <a:rPr lang="en" sz="1400"/>
              <a:t>addyouremail@freepik.com</a:t>
            </a:r>
            <a:endParaRPr sz="1400"/>
          </a:p>
          <a:p>
            <a:pPr indent="0" lvl="0" marL="0" rtl="0" algn="l">
              <a:spcBef>
                <a:spcPts val="0"/>
              </a:spcBef>
              <a:spcAft>
                <a:spcPts val="0"/>
              </a:spcAft>
              <a:buNone/>
            </a:pPr>
            <a:r>
              <a:rPr lang="en" sz="1400"/>
              <a:t>+91 620 421 838</a:t>
            </a:r>
            <a:endParaRPr sz="1400"/>
          </a:p>
          <a:p>
            <a:pPr indent="0" lvl="0" marL="0" rtl="0" algn="l">
              <a:spcBef>
                <a:spcPts val="0"/>
              </a:spcBef>
              <a:spcAft>
                <a:spcPts val="0"/>
              </a:spcAft>
              <a:buNone/>
            </a:pPr>
            <a:r>
              <a:rPr lang="en" sz="1400"/>
              <a:t>yourcompany.com</a:t>
            </a:r>
            <a:endParaRPr/>
          </a:p>
        </p:txBody>
      </p:sp>
      <p:sp>
        <p:nvSpPr>
          <p:cNvPr id="3709" name="Google Shape;3709;p69"/>
          <p:cNvSpPr/>
          <p:nvPr/>
        </p:nvSpPr>
        <p:spPr>
          <a:xfrm rot="5400000">
            <a:off x="7810790" y="1363692"/>
            <a:ext cx="497902" cy="742066"/>
          </a:xfrm>
          <a:custGeom>
            <a:rect b="b" l="l" r="r" t="t"/>
            <a:pathLst>
              <a:path extrusionOk="0" h="91079" w="61111">
                <a:moveTo>
                  <a:pt x="58313" y="0"/>
                </a:moveTo>
                <a:cubicBezTo>
                  <a:pt x="57951" y="0"/>
                  <a:pt x="57372" y="289"/>
                  <a:pt x="57108" y="369"/>
                </a:cubicBezTo>
                <a:cubicBezTo>
                  <a:pt x="56707" y="435"/>
                  <a:pt x="56274" y="535"/>
                  <a:pt x="55940" y="669"/>
                </a:cubicBezTo>
                <a:cubicBezTo>
                  <a:pt x="55896" y="680"/>
                  <a:pt x="55850" y="685"/>
                  <a:pt x="55803" y="685"/>
                </a:cubicBezTo>
                <a:cubicBezTo>
                  <a:pt x="55418" y="685"/>
                  <a:pt x="54936" y="358"/>
                  <a:pt x="54639" y="269"/>
                </a:cubicBezTo>
                <a:cubicBezTo>
                  <a:pt x="54397" y="215"/>
                  <a:pt x="53656" y="74"/>
                  <a:pt x="53151" y="74"/>
                </a:cubicBezTo>
                <a:cubicBezTo>
                  <a:pt x="53030" y="74"/>
                  <a:pt x="52922" y="82"/>
                  <a:pt x="52838" y="102"/>
                </a:cubicBezTo>
                <a:cubicBezTo>
                  <a:pt x="52603" y="180"/>
                  <a:pt x="51968" y="212"/>
                  <a:pt x="51362" y="212"/>
                </a:cubicBezTo>
                <a:cubicBezTo>
                  <a:pt x="50933" y="212"/>
                  <a:pt x="50518" y="196"/>
                  <a:pt x="50269" y="169"/>
                </a:cubicBezTo>
                <a:cubicBezTo>
                  <a:pt x="50150" y="150"/>
                  <a:pt x="50040" y="141"/>
                  <a:pt x="49938" y="141"/>
                </a:cubicBezTo>
                <a:cubicBezTo>
                  <a:pt x="49499" y="141"/>
                  <a:pt x="49206" y="294"/>
                  <a:pt x="48935" y="402"/>
                </a:cubicBezTo>
                <a:cubicBezTo>
                  <a:pt x="48602" y="535"/>
                  <a:pt x="48001" y="1069"/>
                  <a:pt x="47801" y="1236"/>
                </a:cubicBezTo>
                <a:cubicBezTo>
                  <a:pt x="47630" y="1378"/>
                  <a:pt x="46854" y="1738"/>
                  <a:pt x="46339" y="1738"/>
                </a:cubicBezTo>
                <a:cubicBezTo>
                  <a:pt x="46250" y="1738"/>
                  <a:pt x="46169" y="1728"/>
                  <a:pt x="46100" y="1703"/>
                </a:cubicBezTo>
                <a:cubicBezTo>
                  <a:pt x="46031" y="1678"/>
                  <a:pt x="45949" y="1668"/>
                  <a:pt x="45858" y="1668"/>
                </a:cubicBezTo>
                <a:cubicBezTo>
                  <a:pt x="45328" y="1668"/>
                  <a:pt x="44498" y="2033"/>
                  <a:pt x="44299" y="2203"/>
                </a:cubicBezTo>
                <a:cubicBezTo>
                  <a:pt x="44065" y="2403"/>
                  <a:pt x="43331" y="3004"/>
                  <a:pt x="43031" y="3204"/>
                </a:cubicBezTo>
                <a:cubicBezTo>
                  <a:pt x="42764" y="3404"/>
                  <a:pt x="42497" y="3938"/>
                  <a:pt x="42264" y="4038"/>
                </a:cubicBezTo>
                <a:cubicBezTo>
                  <a:pt x="41997" y="4105"/>
                  <a:pt x="40162" y="4538"/>
                  <a:pt x="39895" y="4738"/>
                </a:cubicBezTo>
                <a:cubicBezTo>
                  <a:pt x="39595" y="4939"/>
                  <a:pt x="39095" y="5706"/>
                  <a:pt x="38761" y="6006"/>
                </a:cubicBezTo>
                <a:cubicBezTo>
                  <a:pt x="38394" y="6240"/>
                  <a:pt x="37093" y="6273"/>
                  <a:pt x="36760" y="6540"/>
                </a:cubicBezTo>
                <a:cubicBezTo>
                  <a:pt x="36360" y="6773"/>
                  <a:pt x="34992" y="7440"/>
                  <a:pt x="34992" y="7440"/>
                </a:cubicBezTo>
                <a:cubicBezTo>
                  <a:pt x="34992" y="7440"/>
                  <a:pt x="34961" y="8580"/>
                  <a:pt x="34840" y="8580"/>
                </a:cubicBezTo>
                <a:cubicBezTo>
                  <a:pt x="34835" y="8580"/>
                  <a:pt x="34830" y="8578"/>
                  <a:pt x="34825" y="8575"/>
                </a:cubicBezTo>
                <a:cubicBezTo>
                  <a:pt x="34692" y="8508"/>
                  <a:pt x="33691" y="7674"/>
                  <a:pt x="33357" y="7507"/>
                </a:cubicBezTo>
                <a:cubicBezTo>
                  <a:pt x="33298" y="7477"/>
                  <a:pt x="33187" y="7465"/>
                  <a:pt x="33043" y="7465"/>
                </a:cubicBezTo>
                <a:cubicBezTo>
                  <a:pt x="32378" y="7465"/>
                  <a:pt x="31014" y="7737"/>
                  <a:pt x="30822" y="7874"/>
                </a:cubicBezTo>
                <a:cubicBezTo>
                  <a:pt x="30622" y="8041"/>
                  <a:pt x="29521" y="8841"/>
                  <a:pt x="29421" y="8941"/>
                </a:cubicBezTo>
                <a:cubicBezTo>
                  <a:pt x="29288" y="9075"/>
                  <a:pt x="28554" y="9408"/>
                  <a:pt x="28354" y="9542"/>
                </a:cubicBezTo>
                <a:cubicBezTo>
                  <a:pt x="28220" y="9709"/>
                  <a:pt x="26986" y="10076"/>
                  <a:pt x="26986" y="10443"/>
                </a:cubicBezTo>
                <a:cubicBezTo>
                  <a:pt x="26986" y="10843"/>
                  <a:pt x="26352" y="11343"/>
                  <a:pt x="26252" y="11577"/>
                </a:cubicBezTo>
                <a:cubicBezTo>
                  <a:pt x="26086" y="11844"/>
                  <a:pt x="25318" y="12010"/>
                  <a:pt x="24918" y="12210"/>
                </a:cubicBezTo>
                <a:cubicBezTo>
                  <a:pt x="24484" y="12411"/>
                  <a:pt x="23751" y="13044"/>
                  <a:pt x="23317" y="13211"/>
                </a:cubicBezTo>
                <a:cubicBezTo>
                  <a:pt x="23225" y="13249"/>
                  <a:pt x="23107" y="13263"/>
                  <a:pt x="22976" y="13263"/>
                </a:cubicBezTo>
                <a:cubicBezTo>
                  <a:pt x="22647" y="13263"/>
                  <a:pt x="22236" y="13176"/>
                  <a:pt x="21965" y="13176"/>
                </a:cubicBezTo>
                <a:cubicBezTo>
                  <a:pt x="21875" y="13176"/>
                  <a:pt x="21800" y="13186"/>
                  <a:pt x="21749" y="13211"/>
                </a:cubicBezTo>
                <a:cubicBezTo>
                  <a:pt x="21728" y="13220"/>
                  <a:pt x="21704" y="13225"/>
                  <a:pt x="21675" y="13225"/>
                </a:cubicBezTo>
                <a:cubicBezTo>
                  <a:pt x="21292" y="13225"/>
                  <a:pt x="20265" y="12444"/>
                  <a:pt x="20048" y="12444"/>
                </a:cubicBezTo>
                <a:cubicBezTo>
                  <a:pt x="19781" y="12444"/>
                  <a:pt x="18313" y="12210"/>
                  <a:pt x="18046" y="12110"/>
                </a:cubicBezTo>
                <a:cubicBezTo>
                  <a:pt x="18037" y="12109"/>
                  <a:pt x="18027" y="12109"/>
                  <a:pt x="18017" y="12109"/>
                </a:cubicBezTo>
                <a:cubicBezTo>
                  <a:pt x="17753" y="12109"/>
                  <a:pt x="17400" y="12514"/>
                  <a:pt x="17079" y="12611"/>
                </a:cubicBezTo>
                <a:cubicBezTo>
                  <a:pt x="16779" y="12744"/>
                  <a:pt x="16112" y="13745"/>
                  <a:pt x="15912" y="13878"/>
                </a:cubicBezTo>
                <a:cubicBezTo>
                  <a:pt x="15711" y="14045"/>
                  <a:pt x="14878" y="14912"/>
                  <a:pt x="14577" y="15012"/>
                </a:cubicBezTo>
                <a:cubicBezTo>
                  <a:pt x="14534" y="15017"/>
                  <a:pt x="14476" y="15019"/>
                  <a:pt x="14406" y="15019"/>
                </a:cubicBezTo>
                <a:cubicBezTo>
                  <a:pt x="13987" y="15019"/>
                  <a:pt x="13162" y="14946"/>
                  <a:pt x="12876" y="14946"/>
                </a:cubicBezTo>
                <a:cubicBezTo>
                  <a:pt x="12543" y="14946"/>
                  <a:pt x="11975" y="15580"/>
                  <a:pt x="11809" y="15680"/>
                </a:cubicBezTo>
                <a:cubicBezTo>
                  <a:pt x="11642" y="15746"/>
                  <a:pt x="10608" y="16547"/>
                  <a:pt x="10474" y="16580"/>
                </a:cubicBezTo>
                <a:cubicBezTo>
                  <a:pt x="10469" y="16584"/>
                  <a:pt x="10462" y="16585"/>
                  <a:pt x="10453" y="16585"/>
                </a:cubicBezTo>
                <a:cubicBezTo>
                  <a:pt x="10295" y="16585"/>
                  <a:pt x="9598" y="16043"/>
                  <a:pt x="9440" y="15980"/>
                </a:cubicBezTo>
                <a:cubicBezTo>
                  <a:pt x="9274" y="15880"/>
                  <a:pt x="7739" y="14379"/>
                  <a:pt x="7539" y="14379"/>
                </a:cubicBezTo>
                <a:cubicBezTo>
                  <a:pt x="7305" y="14379"/>
                  <a:pt x="6605" y="13478"/>
                  <a:pt x="6205" y="13345"/>
                </a:cubicBezTo>
                <a:cubicBezTo>
                  <a:pt x="6147" y="13327"/>
                  <a:pt x="6083" y="13319"/>
                  <a:pt x="6014" y="13319"/>
                </a:cubicBezTo>
                <a:cubicBezTo>
                  <a:pt x="5562" y="13319"/>
                  <a:pt x="4911" y="13654"/>
                  <a:pt x="4737" y="13712"/>
                </a:cubicBezTo>
                <a:cubicBezTo>
                  <a:pt x="4725" y="13717"/>
                  <a:pt x="4711" y="13720"/>
                  <a:pt x="4696" y="13720"/>
                </a:cubicBezTo>
                <a:cubicBezTo>
                  <a:pt x="4445" y="13720"/>
                  <a:pt x="3726" y="13005"/>
                  <a:pt x="3569" y="12911"/>
                </a:cubicBezTo>
                <a:cubicBezTo>
                  <a:pt x="3407" y="12846"/>
                  <a:pt x="2609" y="12209"/>
                  <a:pt x="2291" y="12209"/>
                </a:cubicBezTo>
                <a:cubicBezTo>
                  <a:pt x="2283" y="12209"/>
                  <a:pt x="2276" y="12210"/>
                  <a:pt x="2269" y="12210"/>
                </a:cubicBezTo>
                <a:cubicBezTo>
                  <a:pt x="2254" y="12212"/>
                  <a:pt x="2236" y="12213"/>
                  <a:pt x="2215" y="12213"/>
                </a:cubicBezTo>
                <a:cubicBezTo>
                  <a:pt x="1788" y="12213"/>
                  <a:pt x="34" y="11910"/>
                  <a:pt x="34" y="11910"/>
                </a:cubicBezTo>
                <a:lnTo>
                  <a:pt x="0" y="11910"/>
                </a:lnTo>
                <a:lnTo>
                  <a:pt x="0" y="88265"/>
                </a:lnTo>
                <a:lnTo>
                  <a:pt x="601" y="88999"/>
                </a:lnTo>
                <a:cubicBezTo>
                  <a:pt x="601" y="88999"/>
                  <a:pt x="2635" y="88498"/>
                  <a:pt x="2969" y="88265"/>
                </a:cubicBezTo>
                <a:cubicBezTo>
                  <a:pt x="3303" y="87998"/>
                  <a:pt x="3770" y="87898"/>
                  <a:pt x="4070" y="87898"/>
                </a:cubicBezTo>
                <a:cubicBezTo>
                  <a:pt x="4303" y="87898"/>
                  <a:pt x="5271" y="88332"/>
                  <a:pt x="5638" y="88432"/>
                </a:cubicBezTo>
                <a:cubicBezTo>
                  <a:pt x="5658" y="88435"/>
                  <a:pt x="5680" y="88437"/>
                  <a:pt x="5702" y="88437"/>
                </a:cubicBezTo>
                <a:cubicBezTo>
                  <a:pt x="6088" y="88437"/>
                  <a:pt x="6788" y="87931"/>
                  <a:pt x="7072" y="87931"/>
                </a:cubicBezTo>
                <a:cubicBezTo>
                  <a:pt x="7339" y="87931"/>
                  <a:pt x="8606" y="87097"/>
                  <a:pt x="8606" y="87097"/>
                </a:cubicBezTo>
                <a:cubicBezTo>
                  <a:pt x="8606" y="87097"/>
                  <a:pt x="9607" y="88165"/>
                  <a:pt x="9774" y="88232"/>
                </a:cubicBezTo>
                <a:cubicBezTo>
                  <a:pt x="9783" y="88233"/>
                  <a:pt x="9793" y="88234"/>
                  <a:pt x="9805" y="88234"/>
                </a:cubicBezTo>
                <a:cubicBezTo>
                  <a:pt x="10071" y="88234"/>
                  <a:pt x="11118" y="87895"/>
                  <a:pt x="11342" y="87831"/>
                </a:cubicBezTo>
                <a:cubicBezTo>
                  <a:pt x="11609" y="87831"/>
                  <a:pt x="12142" y="87431"/>
                  <a:pt x="12242" y="87331"/>
                </a:cubicBezTo>
                <a:cubicBezTo>
                  <a:pt x="12246" y="87330"/>
                  <a:pt x="12251" y="87329"/>
                  <a:pt x="12258" y="87329"/>
                </a:cubicBezTo>
                <a:cubicBezTo>
                  <a:pt x="12448" y="87329"/>
                  <a:pt x="13918" y="87775"/>
                  <a:pt x="14144" y="88065"/>
                </a:cubicBezTo>
                <a:cubicBezTo>
                  <a:pt x="14411" y="88298"/>
                  <a:pt x="16112" y="89166"/>
                  <a:pt x="16312" y="89299"/>
                </a:cubicBezTo>
                <a:cubicBezTo>
                  <a:pt x="16512" y="89432"/>
                  <a:pt x="16912" y="89666"/>
                  <a:pt x="17246" y="89833"/>
                </a:cubicBezTo>
                <a:cubicBezTo>
                  <a:pt x="17579" y="89999"/>
                  <a:pt x="18547" y="90433"/>
                  <a:pt x="18980" y="90500"/>
                </a:cubicBezTo>
                <a:cubicBezTo>
                  <a:pt x="19379" y="90592"/>
                  <a:pt x="21244" y="91079"/>
                  <a:pt x="21724" y="91079"/>
                </a:cubicBezTo>
                <a:cubicBezTo>
                  <a:pt x="21766" y="91079"/>
                  <a:pt x="21797" y="91075"/>
                  <a:pt x="21816" y="91067"/>
                </a:cubicBezTo>
                <a:cubicBezTo>
                  <a:pt x="22083" y="90933"/>
                  <a:pt x="22917" y="90433"/>
                  <a:pt x="23150" y="90400"/>
                </a:cubicBezTo>
                <a:cubicBezTo>
                  <a:pt x="23417" y="90333"/>
                  <a:pt x="23717" y="89799"/>
                  <a:pt x="24084" y="89766"/>
                </a:cubicBezTo>
                <a:cubicBezTo>
                  <a:pt x="24096" y="89765"/>
                  <a:pt x="24108" y="89764"/>
                  <a:pt x="24121" y="89764"/>
                </a:cubicBezTo>
                <a:cubicBezTo>
                  <a:pt x="24468" y="89764"/>
                  <a:pt x="25149" y="90146"/>
                  <a:pt x="25490" y="90146"/>
                </a:cubicBezTo>
                <a:cubicBezTo>
                  <a:pt x="25526" y="90146"/>
                  <a:pt x="25558" y="90142"/>
                  <a:pt x="25585" y="90133"/>
                </a:cubicBezTo>
                <a:cubicBezTo>
                  <a:pt x="25852" y="90066"/>
                  <a:pt x="27053" y="89833"/>
                  <a:pt x="27487" y="89633"/>
                </a:cubicBezTo>
                <a:cubicBezTo>
                  <a:pt x="27954" y="89432"/>
                  <a:pt x="28821" y="87931"/>
                  <a:pt x="29154" y="87598"/>
                </a:cubicBezTo>
                <a:cubicBezTo>
                  <a:pt x="29488" y="87264"/>
                  <a:pt x="29888" y="85930"/>
                  <a:pt x="30122" y="85596"/>
                </a:cubicBezTo>
                <a:cubicBezTo>
                  <a:pt x="30355" y="85263"/>
                  <a:pt x="31156" y="85163"/>
                  <a:pt x="31589" y="85096"/>
                </a:cubicBezTo>
                <a:cubicBezTo>
                  <a:pt x="31990" y="84996"/>
                  <a:pt x="33791" y="84229"/>
                  <a:pt x="33958" y="84095"/>
                </a:cubicBezTo>
                <a:cubicBezTo>
                  <a:pt x="34110" y="83974"/>
                  <a:pt x="35975" y="83548"/>
                  <a:pt x="36535" y="83548"/>
                </a:cubicBezTo>
                <a:cubicBezTo>
                  <a:pt x="36590" y="83548"/>
                  <a:pt x="36633" y="83553"/>
                  <a:pt x="36660" y="83562"/>
                </a:cubicBezTo>
                <a:cubicBezTo>
                  <a:pt x="36910" y="83624"/>
                  <a:pt x="37426" y="84304"/>
                  <a:pt x="37626" y="84304"/>
                </a:cubicBezTo>
                <a:cubicBezTo>
                  <a:pt x="37639" y="84304"/>
                  <a:pt x="37650" y="84302"/>
                  <a:pt x="37660" y="84295"/>
                </a:cubicBezTo>
                <a:cubicBezTo>
                  <a:pt x="37827" y="84229"/>
                  <a:pt x="38928" y="83795"/>
                  <a:pt x="39295" y="83662"/>
                </a:cubicBezTo>
                <a:cubicBezTo>
                  <a:pt x="39345" y="83642"/>
                  <a:pt x="39399" y="83634"/>
                  <a:pt x="39455" y="83634"/>
                </a:cubicBezTo>
                <a:cubicBezTo>
                  <a:pt x="39890" y="83634"/>
                  <a:pt x="40482" y="84140"/>
                  <a:pt x="40629" y="84229"/>
                </a:cubicBezTo>
                <a:cubicBezTo>
                  <a:pt x="40829" y="84295"/>
                  <a:pt x="42164" y="85396"/>
                  <a:pt x="42164" y="85396"/>
                </a:cubicBezTo>
                <a:cubicBezTo>
                  <a:pt x="42164" y="85396"/>
                  <a:pt x="43354" y="85732"/>
                  <a:pt x="43574" y="85732"/>
                </a:cubicBezTo>
                <a:cubicBezTo>
                  <a:pt x="43584" y="85732"/>
                  <a:pt x="43592" y="85731"/>
                  <a:pt x="43598" y="85730"/>
                </a:cubicBezTo>
                <a:cubicBezTo>
                  <a:pt x="43731" y="85663"/>
                  <a:pt x="45533" y="85430"/>
                  <a:pt x="45900" y="85329"/>
                </a:cubicBezTo>
                <a:cubicBezTo>
                  <a:pt x="46267" y="85263"/>
                  <a:pt x="46500" y="84629"/>
                  <a:pt x="47000" y="84295"/>
                </a:cubicBezTo>
                <a:cubicBezTo>
                  <a:pt x="47501" y="83928"/>
                  <a:pt x="47934" y="83328"/>
                  <a:pt x="48168" y="82994"/>
                </a:cubicBezTo>
                <a:cubicBezTo>
                  <a:pt x="48435" y="82661"/>
                  <a:pt x="48768" y="82060"/>
                  <a:pt x="49169" y="81927"/>
                </a:cubicBezTo>
                <a:cubicBezTo>
                  <a:pt x="49602" y="81794"/>
                  <a:pt x="51037" y="81527"/>
                  <a:pt x="51337" y="81427"/>
                </a:cubicBezTo>
                <a:cubicBezTo>
                  <a:pt x="51637" y="81327"/>
                  <a:pt x="52438" y="81260"/>
                  <a:pt x="52938" y="81260"/>
                </a:cubicBezTo>
                <a:cubicBezTo>
                  <a:pt x="53438" y="81260"/>
                  <a:pt x="54172" y="80960"/>
                  <a:pt x="54606" y="80760"/>
                </a:cubicBezTo>
                <a:cubicBezTo>
                  <a:pt x="55006" y="80559"/>
                  <a:pt x="55306" y="80326"/>
                  <a:pt x="55507" y="80259"/>
                </a:cubicBezTo>
                <a:cubicBezTo>
                  <a:pt x="55529" y="80253"/>
                  <a:pt x="55557" y="80250"/>
                  <a:pt x="55591" y="80250"/>
                </a:cubicBezTo>
                <a:cubicBezTo>
                  <a:pt x="55813" y="80250"/>
                  <a:pt x="56268" y="80364"/>
                  <a:pt x="56698" y="80364"/>
                </a:cubicBezTo>
                <a:cubicBezTo>
                  <a:pt x="56906" y="80364"/>
                  <a:pt x="57107" y="80338"/>
                  <a:pt x="57274" y="80259"/>
                </a:cubicBezTo>
                <a:cubicBezTo>
                  <a:pt x="57808" y="80026"/>
                  <a:pt x="61111" y="79225"/>
                  <a:pt x="61111" y="79225"/>
                </a:cubicBezTo>
                <a:lnTo>
                  <a:pt x="61111" y="1570"/>
                </a:lnTo>
                <a:cubicBezTo>
                  <a:pt x="61111" y="1570"/>
                  <a:pt x="58842" y="335"/>
                  <a:pt x="58542" y="68"/>
                </a:cubicBezTo>
                <a:cubicBezTo>
                  <a:pt x="58487" y="20"/>
                  <a:pt x="58407" y="0"/>
                  <a:pt x="58313" y="0"/>
                </a:cubicBezTo>
                <a:close/>
              </a:path>
            </a:pathLst>
          </a:custGeom>
          <a:solidFill>
            <a:srgbClr val="FFFFFF"/>
          </a:solidFill>
          <a:ln>
            <a:noFill/>
          </a:ln>
          <a:effectLst>
            <a:outerShdw blurRad="57150" rotWithShape="0" algn="bl" dir="5400000" dist="19050">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10" name="Google Shape;3710;p69"/>
          <p:cNvGrpSpPr/>
          <p:nvPr/>
        </p:nvGrpSpPr>
        <p:grpSpPr>
          <a:xfrm rot="5400000">
            <a:off x="4464755" y="1540400"/>
            <a:ext cx="2968456" cy="2062700"/>
            <a:chOff x="1419200" y="1151425"/>
            <a:chExt cx="6310492" cy="2877650"/>
          </a:xfrm>
        </p:grpSpPr>
        <p:sp>
          <p:nvSpPr>
            <p:cNvPr id="3711" name="Google Shape;3711;p69"/>
            <p:cNvSpPr/>
            <p:nvPr/>
          </p:nvSpPr>
          <p:spPr>
            <a:xfrm>
              <a:off x="1419200" y="1151425"/>
              <a:ext cx="6310492" cy="2877650"/>
            </a:xfrm>
            <a:custGeom>
              <a:rect b="b" l="l" r="r" t="t"/>
              <a:pathLst>
                <a:path extrusionOk="0" h="52464" w="115050">
                  <a:moveTo>
                    <a:pt x="54511" y="1"/>
                  </a:moveTo>
                  <a:cubicBezTo>
                    <a:pt x="54206" y="1"/>
                    <a:pt x="54113" y="458"/>
                    <a:pt x="53973" y="654"/>
                  </a:cubicBezTo>
                  <a:cubicBezTo>
                    <a:pt x="53773" y="921"/>
                    <a:pt x="52071" y="1755"/>
                    <a:pt x="52038" y="1922"/>
                  </a:cubicBezTo>
                  <a:cubicBezTo>
                    <a:pt x="51971" y="2089"/>
                    <a:pt x="51104" y="2556"/>
                    <a:pt x="51071" y="2823"/>
                  </a:cubicBezTo>
                  <a:cubicBezTo>
                    <a:pt x="51037" y="3089"/>
                    <a:pt x="50637" y="3089"/>
                    <a:pt x="50404" y="3156"/>
                  </a:cubicBezTo>
                  <a:cubicBezTo>
                    <a:pt x="50137" y="3290"/>
                    <a:pt x="49403" y="3890"/>
                    <a:pt x="49069" y="3890"/>
                  </a:cubicBezTo>
                  <a:cubicBezTo>
                    <a:pt x="48736" y="3890"/>
                    <a:pt x="47135" y="3390"/>
                    <a:pt x="46901" y="3390"/>
                  </a:cubicBezTo>
                  <a:cubicBezTo>
                    <a:pt x="46634" y="3390"/>
                    <a:pt x="46201" y="3957"/>
                    <a:pt x="46101" y="4224"/>
                  </a:cubicBezTo>
                  <a:cubicBezTo>
                    <a:pt x="46036" y="4448"/>
                    <a:pt x="45016" y="5228"/>
                    <a:pt x="44730" y="5228"/>
                  </a:cubicBezTo>
                  <a:cubicBezTo>
                    <a:pt x="44719" y="5228"/>
                    <a:pt x="44708" y="5227"/>
                    <a:pt x="44700" y="5224"/>
                  </a:cubicBezTo>
                  <a:cubicBezTo>
                    <a:pt x="44507" y="5152"/>
                    <a:pt x="43778" y="5097"/>
                    <a:pt x="43323" y="5097"/>
                  </a:cubicBezTo>
                  <a:cubicBezTo>
                    <a:pt x="43147" y="5097"/>
                    <a:pt x="43012" y="5106"/>
                    <a:pt x="42965" y="5124"/>
                  </a:cubicBezTo>
                  <a:cubicBezTo>
                    <a:pt x="42798" y="5224"/>
                    <a:pt x="42064" y="5558"/>
                    <a:pt x="41964" y="5725"/>
                  </a:cubicBezTo>
                  <a:cubicBezTo>
                    <a:pt x="41864" y="5891"/>
                    <a:pt x="41097" y="6125"/>
                    <a:pt x="40697" y="6158"/>
                  </a:cubicBezTo>
                  <a:cubicBezTo>
                    <a:pt x="40653" y="6165"/>
                    <a:pt x="40600" y="6168"/>
                    <a:pt x="40540" y="6168"/>
                  </a:cubicBezTo>
                  <a:cubicBezTo>
                    <a:pt x="40066" y="6168"/>
                    <a:pt x="39154" y="5982"/>
                    <a:pt x="38870" y="5982"/>
                  </a:cubicBezTo>
                  <a:cubicBezTo>
                    <a:pt x="38835" y="5982"/>
                    <a:pt x="38809" y="5985"/>
                    <a:pt x="38795" y="5992"/>
                  </a:cubicBezTo>
                  <a:cubicBezTo>
                    <a:pt x="38695" y="6058"/>
                    <a:pt x="38695" y="6926"/>
                    <a:pt x="38595" y="6959"/>
                  </a:cubicBezTo>
                  <a:cubicBezTo>
                    <a:pt x="38528" y="6992"/>
                    <a:pt x="37528" y="7159"/>
                    <a:pt x="36961" y="7292"/>
                  </a:cubicBezTo>
                  <a:cubicBezTo>
                    <a:pt x="36427" y="7426"/>
                    <a:pt x="35726" y="7559"/>
                    <a:pt x="35360" y="7726"/>
                  </a:cubicBezTo>
                  <a:cubicBezTo>
                    <a:pt x="34959" y="7860"/>
                    <a:pt x="34192" y="8627"/>
                    <a:pt x="34059" y="8794"/>
                  </a:cubicBezTo>
                  <a:cubicBezTo>
                    <a:pt x="33925" y="8960"/>
                    <a:pt x="33358" y="9494"/>
                    <a:pt x="33225" y="9594"/>
                  </a:cubicBezTo>
                  <a:cubicBezTo>
                    <a:pt x="33091" y="9728"/>
                    <a:pt x="32124" y="10295"/>
                    <a:pt x="31890" y="10295"/>
                  </a:cubicBezTo>
                  <a:cubicBezTo>
                    <a:pt x="31624" y="10295"/>
                    <a:pt x="30589" y="9461"/>
                    <a:pt x="30423" y="9261"/>
                  </a:cubicBezTo>
                  <a:cubicBezTo>
                    <a:pt x="30388" y="9218"/>
                    <a:pt x="30338" y="9201"/>
                    <a:pt x="30279" y="9201"/>
                  </a:cubicBezTo>
                  <a:cubicBezTo>
                    <a:pt x="30059" y="9201"/>
                    <a:pt x="29713" y="9441"/>
                    <a:pt x="29555" y="9494"/>
                  </a:cubicBezTo>
                  <a:cubicBezTo>
                    <a:pt x="29388" y="9578"/>
                    <a:pt x="29173" y="9825"/>
                    <a:pt x="28795" y="9825"/>
                  </a:cubicBezTo>
                  <a:cubicBezTo>
                    <a:pt x="28721" y="9825"/>
                    <a:pt x="28642" y="9816"/>
                    <a:pt x="28555" y="9794"/>
                  </a:cubicBezTo>
                  <a:cubicBezTo>
                    <a:pt x="28021" y="9661"/>
                    <a:pt x="26386" y="9394"/>
                    <a:pt x="26053" y="9060"/>
                  </a:cubicBezTo>
                  <a:cubicBezTo>
                    <a:pt x="25942" y="8938"/>
                    <a:pt x="25854" y="8896"/>
                    <a:pt x="25778" y="8896"/>
                  </a:cubicBezTo>
                  <a:cubicBezTo>
                    <a:pt x="25645" y="8896"/>
                    <a:pt x="25546" y="9018"/>
                    <a:pt x="25419" y="9060"/>
                  </a:cubicBezTo>
                  <a:cubicBezTo>
                    <a:pt x="25235" y="9091"/>
                    <a:pt x="24431" y="9573"/>
                    <a:pt x="23992" y="9573"/>
                  </a:cubicBezTo>
                  <a:cubicBezTo>
                    <a:pt x="23953" y="9573"/>
                    <a:pt x="23917" y="9569"/>
                    <a:pt x="23885" y="9561"/>
                  </a:cubicBezTo>
                  <a:cubicBezTo>
                    <a:pt x="23844" y="9548"/>
                    <a:pt x="23801" y="9542"/>
                    <a:pt x="23757" y="9542"/>
                  </a:cubicBezTo>
                  <a:cubicBezTo>
                    <a:pt x="23340" y="9542"/>
                    <a:pt x="22822" y="10067"/>
                    <a:pt x="22550" y="10128"/>
                  </a:cubicBezTo>
                  <a:cubicBezTo>
                    <a:pt x="22317" y="10261"/>
                    <a:pt x="21750" y="11262"/>
                    <a:pt x="21550" y="11295"/>
                  </a:cubicBezTo>
                  <a:cubicBezTo>
                    <a:pt x="21519" y="11300"/>
                    <a:pt x="21465" y="11302"/>
                    <a:pt x="21396" y="11302"/>
                  </a:cubicBezTo>
                  <a:cubicBezTo>
                    <a:pt x="21176" y="11302"/>
                    <a:pt x="20797" y="11283"/>
                    <a:pt x="20462" y="11283"/>
                  </a:cubicBezTo>
                  <a:cubicBezTo>
                    <a:pt x="20220" y="11283"/>
                    <a:pt x="20000" y="11293"/>
                    <a:pt x="19882" y="11329"/>
                  </a:cubicBezTo>
                  <a:cubicBezTo>
                    <a:pt x="19582" y="11495"/>
                    <a:pt x="19115" y="12163"/>
                    <a:pt x="18881" y="12496"/>
                  </a:cubicBezTo>
                  <a:cubicBezTo>
                    <a:pt x="18614" y="12796"/>
                    <a:pt x="17780" y="13163"/>
                    <a:pt x="17380" y="13297"/>
                  </a:cubicBezTo>
                  <a:cubicBezTo>
                    <a:pt x="17287" y="13333"/>
                    <a:pt x="17189" y="13347"/>
                    <a:pt x="17089" y="13347"/>
                  </a:cubicBezTo>
                  <a:cubicBezTo>
                    <a:pt x="16723" y="13347"/>
                    <a:pt x="16327" y="13156"/>
                    <a:pt x="16012" y="13130"/>
                  </a:cubicBezTo>
                  <a:cubicBezTo>
                    <a:pt x="15579" y="13097"/>
                    <a:pt x="13878" y="12563"/>
                    <a:pt x="13677" y="12496"/>
                  </a:cubicBezTo>
                  <a:cubicBezTo>
                    <a:pt x="13444" y="12463"/>
                    <a:pt x="13144" y="12129"/>
                    <a:pt x="12777" y="11996"/>
                  </a:cubicBezTo>
                  <a:cubicBezTo>
                    <a:pt x="12630" y="11959"/>
                    <a:pt x="12524" y="11933"/>
                    <a:pt x="12431" y="11933"/>
                  </a:cubicBezTo>
                  <a:cubicBezTo>
                    <a:pt x="12353" y="11933"/>
                    <a:pt x="12285" y="11951"/>
                    <a:pt x="12210" y="11996"/>
                  </a:cubicBezTo>
                  <a:cubicBezTo>
                    <a:pt x="12195" y="12008"/>
                    <a:pt x="12173" y="12013"/>
                    <a:pt x="12146" y="12013"/>
                  </a:cubicBezTo>
                  <a:cubicBezTo>
                    <a:pt x="11875" y="12013"/>
                    <a:pt x="11063" y="11456"/>
                    <a:pt x="10942" y="11395"/>
                  </a:cubicBezTo>
                  <a:cubicBezTo>
                    <a:pt x="10842" y="11295"/>
                    <a:pt x="10408" y="10295"/>
                    <a:pt x="10408" y="10295"/>
                  </a:cubicBezTo>
                  <a:cubicBezTo>
                    <a:pt x="10408" y="10295"/>
                    <a:pt x="9558" y="9759"/>
                    <a:pt x="9204" y="9759"/>
                  </a:cubicBezTo>
                  <a:cubicBezTo>
                    <a:pt x="9194" y="9759"/>
                    <a:pt x="9184" y="9760"/>
                    <a:pt x="9174" y="9761"/>
                  </a:cubicBezTo>
                  <a:cubicBezTo>
                    <a:pt x="9169" y="9761"/>
                    <a:pt x="9163" y="9762"/>
                    <a:pt x="9158" y="9762"/>
                  </a:cubicBezTo>
                  <a:cubicBezTo>
                    <a:pt x="8746" y="9762"/>
                    <a:pt x="7703" y="8556"/>
                    <a:pt x="7440" y="8293"/>
                  </a:cubicBezTo>
                  <a:cubicBezTo>
                    <a:pt x="7239" y="8060"/>
                    <a:pt x="6606" y="6992"/>
                    <a:pt x="6105" y="6825"/>
                  </a:cubicBezTo>
                  <a:cubicBezTo>
                    <a:pt x="5638" y="6659"/>
                    <a:pt x="4638" y="5958"/>
                    <a:pt x="4437" y="5958"/>
                  </a:cubicBezTo>
                  <a:cubicBezTo>
                    <a:pt x="4271" y="5958"/>
                    <a:pt x="3837" y="5558"/>
                    <a:pt x="3570" y="5458"/>
                  </a:cubicBezTo>
                  <a:cubicBezTo>
                    <a:pt x="3337" y="5324"/>
                    <a:pt x="2569" y="4824"/>
                    <a:pt x="2303" y="4824"/>
                  </a:cubicBezTo>
                  <a:cubicBezTo>
                    <a:pt x="2002" y="4824"/>
                    <a:pt x="1" y="5291"/>
                    <a:pt x="1" y="5291"/>
                  </a:cubicBezTo>
                  <a:lnTo>
                    <a:pt x="1" y="45386"/>
                  </a:lnTo>
                  <a:cubicBezTo>
                    <a:pt x="1" y="45386"/>
                    <a:pt x="1035" y="45153"/>
                    <a:pt x="1202" y="45019"/>
                  </a:cubicBezTo>
                  <a:cubicBezTo>
                    <a:pt x="1216" y="45008"/>
                    <a:pt x="1236" y="45003"/>
                    <a:pt x="1261" y="45003"/>
                  </a:cubicBezTo>
                  <a:cubicBezTo>
                    <a:pt x="1514" y="45003"/>
                    <a:pt x="2289" y="45529"/>
                    <a:pt x="2740" y="45529"/>
                  </a:cubicBezTo>
                  <a:cubicBezTo>
                    <a:pt x="2774" y="45529"/>
                    <a:pt x="2806" y="45526"/>
                    <a:pt x="2836" y="45520"/>
                  </a:cubicBezTo>
                  <a:cubicBezTo>
                    <a:pt x="2893" y="45511"/>
                    <a:pt x="2948" y="45507"/>
                    <a:pt x="3001" y="45507"/>
                  </a:cubicBezTo>
                  <a:cubicBezTo>
                    <a:pt x="3357" y="45507"/>
                    <a:pt x="3647" y="45692"/>
                    <a:pt x="3937" y="45953"/>
                  </a:cubicBezTo>
                  <a:cubicBezTo>
                    <a:pt x="4271" y="46187"/>
                    <a:pt x="4604" y="46487"/>
                    <a:pt x="5105" y="46521"/>
                  </a:cubicBezTo>
                  <a:cubicBezTo>
                    <a:pt x="5572" y="46521"/>
                    <a:pt x="6005" y="46521"/>
                    <a:pt x="6339" y="46621"/>
                  </a:cubicBezTo>
                  <a:cubicBezTo>
                    <a:pt x="6706" y="46687"/>
                    <a:pt x="7006" y="47821"/>
                    <a:pt x="7440" y="47988"/>
                  </a:cubicBezTo>
                  <a:cubicBezTo>
                    <a:pt x="7907" y="48188"/>
                    <a:pt x="8674" y="48655"/>
                    <a:pt x="8841" y="48722"/>
                  </a:cubicBezTo>
                  <a:cubicBezTo>
                    <a:pt x="9007" y="48856"/>
                    <a:pt x="9441" y="49323"/>
                    <a:pt x="9708" y="49456"/>
                  </a:cubicBezTo>
                  <a:cubicBezTo>
                    <a:pt x="9825" y="49506"/>
                    <a:pt x="10066" y="49548"/>
                    <a:pt x="10300" y="49548"/>
                  </a:cubicBezTo>
                  <a:cubicBezTo>
                    <a:pt x="10533" y="49548"/>
                    <a:pt x="10759" y="49506"/>
                    <a:pt x="10842" y="49389"/>
                  </a:cubicBezTo>
                  <a:cubicBezTo>
                    <a:pt x="10905" y="49314"/>
                    <a:pt x="11075" y="49291"/>
                    <a:pt x="11278" y="49291"/>
                  </a:cubicBezTo>
                  <a:cubicBezTo>
                    <a:pt x="11616" y="49291"/>
                    <a:pt x="12043" y="49356"/>
                    <a:pt x="12210" y="49356"/>
                  </a:cubicBezTo>
                  <a:cubicBezTo>
                    <a:pt x="12443" y="49356"/>
                    <a:pt x="13744" y="49856"/>
                    <a:pt x="14111" y="49856"/>
                  </a:cubicBezTo>
                  <a:cubicBezTo>
                    <a:pt x="14545" y="49856"/>
                    <a:pt x="15045" y="49389"/>
                    <a:pt x="15279" y="49189"/>
                  </a:cubicBezTo>
                  <a:cubicBezTo>
                    <a:pt x="15545" y="48989"/>
                    <a:pt x="17547" y="48689"/>
                    <a:pt x="18014" y="48655"/>
                  </a:cubicBezTo>
                  <a:cubicBezTo>
                    <a:pt x="18447" y="48622"/>
                    <a:pt x="18714" y="48155"/>
                    <a:pt x="19081" y="47888"/>
                  </a:cubicBezTo>
                  <a:cubicBezTo>
                    <a:pt x="19193" y="47828"/>
                    <a:pt x="19279" y="47803"/>
                    <a:pt x="19352" y="47803"/>
                  </a:cubicBezTo>
                  <a:cubicBezTo>
                    <a:pt x="19561" y="47803"/>
                    <a:pt x="19669" y="48007"/>
                    <a:pt x="20015" y="48155"/>
                  </a:cubicBezTo>
                  <a:cubicBezTo>
                    <a:pt x="20101" y="48201"/>
                    <a:pt x="20195" y="48221"/>
                    <a:pt x="20294" y="48221"/>
                  </a:cubicBezTo>
                  <a:cubicBezTo>
                    <a:pt x="20690" y="48221"/>
                    <a:pt x="21156" y="47895"/>
                    <a:pt x="21450" y="47655"/>
                  </a:cubicBezTo>
                  <a:cubicBezTo>
                    <a:pt x="21850" y="47354"/>
                    <a:pt x="22250" y="47321"/>
                    <a:pt x="22550" y="47154"/>
                  </a:cubicBezTo>
                  <a:cubicBezTo>
                    <a:pt x="22645" y="47102"/>
                    <a:pt x="22762" y="47082"/>
                    <a:pt x="22894" y="47082"/>
                  </a:cubicBezTo>
                  <a:cubicBezTo>
                    <a:pt x="23183" y="47082"/>
                    <a:pt x="23542" y="47175"/>
                    <a:pt x="23885" y="47221"/>
                  </a:cubicBezTo>
                  <a:cubicBezTo>
                    <a:pt x="24385" y="47321"/>
                    <a:pt x="24552" y="47988"/>
                    <a:pt x="24785" y="48155"/>
                  </a:cubicBezTo>
                  <a:cubicBezTo>
                    <a:pt x="24814" y="48173"/>
                    <a:pt x="24860" y="48181"/>
                    <a:pt x="24921" y="48181"/>
                  </a:cubicBezTo>
                  <a:cubicBezTo>
                    <a:pt x="25438" y="48181"/>
                    <a:pt x="26996" y="47614"/>
                    <a:pt x="27354" y="47555"/>
                  </a:cubicBezTo>
                  <a:cubicBezTo>
                    <a:pt x="27721" y="47521"/>
                    <a:pt x="28188" y="47455"/>
                    <a:pt x="28588" y="47354"/>
                  </a:cubicBezTo>
                  <a:cubicBezTo>
                    <a:pt x="28596" y="47354"/>
                    <a:pt x="28603" y="47354"/>
                    <a:pt x="28611" y="47354"/>
                  </a:cubicBezTo>
                  <a:cubicBezTo>
                    <a:pt x="28998" y="47354"/>
                    <a:pt x="28364" y="48222"/>
                    <a:pt x="28855" y="48222"/>
                  </a:cubicBezTo>
                  <a:cubicBezTo>
                    <a:pt x="29355" y="48222"/>
                    <a:pt x="29722" y="48555"/>
                    <a:pt x="30189" y="48822"/>
                  </a:cubicBezTo>
                  <a:cubicBezTo>
                    <a:pt x="30656" y="49056"/>
                    <a:pt x="30890" y="49356"/>
                    <a:pt x="31557" y="49856"/>
                  </a:cubicBezTo>
                  <a:cubicBezTo>
                    <a:pt x="31687" y="49966"/>
                    <a:pt x="31805" y="50011"/>
                    <a:pt x="31915" y="50011"/>
                  </a:cubicBezTo>
                  <a:cubicBezTo>
                    <a:pt x="32340" y="50011"/>
                    <a:pt x="32626" y="49335"/>
                    <a:pt x="32891" y="49122"/>
                  </a:cubicBezTo>
                  <a:cubicBezTo>
                    <a:pt x="32935" y="49087"/>
                    <a:pt x="32985" y="49072"/>
                    <a:pt x="33038" y="49072"/>
                  </a:cubicBezTo>
                  <a:cubicBezTo>
                    <a:pt x="33388" y="49072"/>
                    <a:pt x="33911" y="49736"/>
                    <a:pt x="34259" y="49823"/>
                  </a:cubicBezTo>
                  <a:cubicBezTo>
                    <a:pt x="34692" y="49890"/>
                    <a:pt x="35927" y="50056"/>
                    <a:pt x="36594" y="50323"/>
                  </a:cubicBezTo>
                  <a:cubicBezTo>
                    <a:pt x="37261" y="50557"/>
                    <a:pt x="37895" y="51457"/>
                    <a:pt x="38362" y="51491"/>
                  </a:cubicBezTo>
                  <a:cubicBezTo>
                    <a:pt x="38498" y="51501"/>
                    <a:pt x="38684" y="51505"/>
                    <a:pt x="38890" y="51505"/>
                  </a:cubicBezTo>
                  <a:cubicBezTo>
                    <a:pt x="39389" y="51505"/>
                    <a:pt x="40009" y="51481"/>
                    <a:pt x="40363" y="51457"/>
                  </a:cubicBezTo>
                  <a:cubicBezTo>
                    <a:pt x="40503" y="51440"/>
                    <a:pt x="40635" y="51434"/>
                    <a:pt x="40761" y="51434"/>
                  </a:cubicBezTo>
                  <a:cubicBezTo>
                    <a:pt x="41044" y="51434"/>
                    <a:pt x="41293" y="51464"/>
                    <a:pt x="41507" y="51464"/>
                  </a:cubicBezTo>
                  <a:cubicBezTo>
                    <a:pt x="41561" y="51464"/>
                    <a:pt x="41614" y="51462"/>
                    <a:pt x="41664" y="51457"/>
                  </a:cubicBezTo>
                  <a:cubicBezTo>
                    <a:pt x="41931" y="51391"/>
                    <a:pt x="42598" y="50857"/>
                    <a:pt x="43098" y="50657"/>
                  </a:cubicBezTo>
                  <a:cubicBezTo>
                    <a:pt x="43152" y="50634"/>
                    <a:pt x="43205" y="50624"/>
                    <a:pt x="43258" y="50624"/>
                  </a:cubicBezTo>
                  <a:cubicBezTo>
                    <a:pt x="43666" y="50624"/>
                    <a:pt x="44056" y="51232"/>
                    <a:pt x="44499" y="51291"/>
                  </a:cubicBezTo>
                  <a:cubicBezTo>
                    <a:pt x="45033" y="51324"/>
                    <a:pt x="44866" y="51291"/>
                    <a:pt x="45200" y="51524"/>
                  </a:cubicBezTo>
                  <a:cubicBezTo>
                    <a:pt x="45463" y="51758"/>
                    <a:pt x="45932" y="51864"/>
                    <a:pt x="46245" y="51864"/>
                  </a:cubicBezTo>
                  <a:cubicBezTo>
                    <a:pt x="46289" y="51864"/>
                    <a:pt x="46330" y="51862"/>
                    <a:pt x="46367" y="51858"/>
                  </a:cubicBezTo>
                  <a:cubicBezTo>
                    <a:pt x="46668" y="51824"/>
                    <a:pt x="46401" y="51457"/>
                    <a:pt x="46901" y="51224"/>
                  </a:cubicBezTo>
                  <a:cubicBezTo>
                    <a:pt x="46970" y="51197"/>
                    <a:pt x="47035" y="51185"/>
                    <a:pt x="47098" y="51185"/>
                  </a:cubicBezTo>
                  <a:cubicBezTo>
                    <a:pt x="47483" y="51185"/>
                    <a:pt x="47776" y="51625"/>
                    <a:pt x="48135" y="51625"/>
                  </a:cubicBezTo>
                  <a:cubicBezTo>
                    <a:pt x="48146" y="51625"/>
                    <a:pt x="48158" y="51625"/>
                    <a:pt x="48169" y="51624"/>
                  </a:cubicBezTo>
                  <a:cubicBezTo>
                    <a:pt x="48247" y="51611"/>
                    <a:pt x="48335" y="51606"/>
                    <a:pt x="48429" y="51606"/>
                  </a:cubicBezTo>
                  <a:cubicBezTo>
                    <a:pt x="48816" y="51606"/>
                    <a:pt x="49295" y="51697"/>
                    <a:pt x="49536" y="51724"/>
                  </a:cubicBezTo>
                  <a:cubicBezTo>
                    <a:pt x="49801" y="51783"/>
                    <a:pt x="50376" y="52075"/>
                    <a:pt x="50646" y="52075"/>
                  </a:cubicBezTo>
                  <a:cubicBezTo>
                    <a:pt x="50683" y="52075"/>
                    <a:pt x="50713" y="52070"/>
                    <a:pt x="50737" y="52058"/>
                  </a:cubicBezTo>
                  <a:cubicBezTo>
                    <a:pt x="50937" y="51991"/>
                    <a:pt x="51705" y="51391"/>
                    <a:pt x="52005" y="51224"/>
                  </a:cubicBezTo>
                  <a:cubicBezTo>
                    <a:pt x="52040" y="51199"/>
                    <a:pt x="52085" y="51188"/>
                    <a:pt x="52138" y="51188"/>
                  </a:cubicBezTo>
                  <a:cubicBezTo>
                    <a:pt x="52435" y="51188"/>
                    <a:pt x="52976" y="51529"/>
                    <a:pt x="53372" y="51557"/>
                  </a:cubicBezTo>
                  <a:cubicBezTo>
                    <a:pt x="53839" y="51557"/>
                    <a:pt x="54106" y="51524"/>
                    <a:pt x="54540" y="51491"/>
                  </a:cubicBezTo>
                  <a:cubicBezTo>
                    <a:pt x="54607" y="51485"/>
                    <a:pt x="54671" y="51482"/>
                    <a:pt x="54733" y="51482"/>
                  </a:cubicBezTo>
                  <a:cubicBezTo>
                    <a:pt x="55046" y="51482"/>
                    <a:pt x="55324" y="51552"/>
                    <a:pt x="55741" y="51691"/>
                  </a:cubicBezTo>
                  <a:cubicBezTo>
                    <a:pt x="55899" y="51754"/>
                    <a:pt x="56071" y="51778"/>
                    <a:pt x="56250" y="51778"/>
                  </a:cubicBezTo>
                  <a:cubicBezTo>
                    <a:pt x="56636" y="51778"/>
                    <a:pt x="57055" y="51670"/>
                    <a:pt x="57442" y="51624"/>
                  </a:cubicBezTo>
                  <a:cubicBezTo>
                    <a:pt x="57545" y="51601"/>
                    <a:pt x="57648" y="51592"/>
                    <a:pt x="57751" y="51592"/>
                  </a:cubicBezTo>
                  <a:cubicBezTo>
                    <a:pt x="58166" y="51592"/>
                    <a:pt x="58555" y="51743"/>
                    <a:pt x="58752" y="51743"/>
                  </a:cubicBezTo>
                  <a:cubicBezTo>
                    <a:pt x="58790" y="51743"/>
                    <a:pt x="58821" y="51738"/>
                    <a:pt x="58843" y="51724"/>
                  </a:cubicBezTo>
                  <a:cubicBezTo>
                    <a:pt x="59010" y="51658"/>
                    <a:pt x="59177" y="51457"/>
                    <a:pt x="59710" y="51224"/>
                  </a:cubicBezTo>
                  <a:cubicBezTo>
                    <a:pt x="59761" y="51205"/>
                    <a:pt x="59814" y="51196"/>
                    <a:pt x="59866" y="51196"/>
                  </a:cubicBezTo>
                  <a:cubicBezTo>
                    <a:pt x="60363" y="51196"/>
                    <a:pt x="60907" y="51974"/>
                    <a:pt x="61178" y="52125"/>
                  </a:cubicBezTo>
                  <a:cubicBezTo>
                    <a:pt x="61445" y="52325"/>
                    <a:pt x="62179" y="52391"/>
                    <a:pt x="62512" y="52458"/>
                  </a:cubicBezTo>
                  <a:cubicBezTo>
                    <a:pt x="62553" y="52462"/>
                    <a:pt x="62591" y="52464"/>
                    <a:pt x="62628" y="52464"/>
                  </a:cubicBezTo>
                  <a:cubicBezTo>
                    <a:pt x="62918" y="52464"/>
                    <a:pt x="63083" y="52332"/>
                    <a:pt x="63380" y="51858"/>
                  </a:cubicBezTo>
                  <a:cubicBezTo>
                    <a:pt x="63473" y="51700"/>
                    <a:pt x="63563" y="51643"/>
                    <a:pt x="63656" y="51643"/>
                  </a:cubicBezTo>
                  <a:cubicBezTo>
                    <a:pt x="63899" y="51643"/>
                    <a:pt x="64162" y="52024"/>
                    <a:pt x="64547" y="52024"/>
                  </a:cubicBezTo>
                  <a:cubicBezTo>
                    <a:pt x="65081" y="52024"/>
                    <a:pt x="66015" y="52158"/>
                    <a:pt x="66248" y="52225"/>
                  </a:cubicBezTo>
                  <a:cubicBezTo>
                    <a:pt x="66273" y="52234"/>
                    <a:pt x="66300" y="52238"/>
                    <a:pt x="66331" y="52238"/>
                  </a:cubicBezTo>
                  <a:cubicBezTo>
                    <a:pt x="66638" y="52238"/>
                    <a:pt x="67234" y="51824"/>
                    <a:pt x="67416" y="51824"/>
                  </a:cubicBezTo>
                  <a:cubicBezTo>
                    <a:pt x="67616" y="51824"/>
                    <a:pt x="68917" y="51057"/>
                    <a:pt x="69451" y="50957"/>
                  </a:cubicBezTo>
                  <a:cubicBezTo>
                    <a:pt x="69482" y="50950"/>
                    <a:pt x="69513" y="50947"/>
                    <a:pt x="69543" y="50947"/>
                  </a:cubicBezTo>
                  <a:cubicBezTo>
                    <a:pt x="70089" y="50947"/>
                    <a:pt x="70428" y="52024"/>
                    <a:pt x="70618" y="52024"/>
                  </a:cubicBezTo>
                  <a:cubicBezTo>
                    <a:pt x="70774" y="52024"/>
                    <a:pt x="71152" y="52039"/>
                    <a:pt x="71525" y="52039"/>
                  </a:cubicBezTo>
                  <a:cubicBezTo>
                    <a:pt x="71711" y="52039"/>
                    <a:pt x="71897" y="52036"/>
                    <a:pt x="72052" y="52024"/>
                  </a:cubicBezTo>
                  <a:cubicBezTo>
                    <a:pt x="72519" y="51991"/>
                    <a:pt x="72953" y="51658"/>
                    <a:pt x="73453" y="51624"/>
                  </a:cubicBezTo>
                  <a:cubicBezTo>
                    <a:pt x="73954" y="51624"/>
                    <a:pt x="73954" y="50790"/>
                    <a:pt x="74221" y="50690"/>
                  </a:cubicBezTo>
                  <a:cubicBezTo>
                    <a:pt x="74307" y="50641"/>
                    <a:pt x="74475" y="50628"/>
                    <a:pt x="74673" y="50628"/>
                  </a:cubicBezTo>
                  <a:cubicBezTo>
                    <a:pt x="74890" y="50628"/>
                    <a:pt x="75142" y="50643"/>
                    <a:pt x="75362" y="50643"/>
                  </a:cubicBezTo>
                  <a:cubicBezTo>
                    <a:pt x="75485" y="50643"/>
                    <a:pt x="75598" y="50639"/>
                    <a:pt x="75688" y="50623"/>
                  </a:cubicBezTo>
                  <a:cubicBezTo>
                    <a:pt x="75849" y="50580"/>
                    <a:pt x="76282" y="50555"/>
                    <a:pt x="76767" y="50555"/>
                  </a:cubicBezTo>
                  <a:cubicBezTo>
                    <a:pt x="77393" y="50555"/>
                    <a:pt x="78104" y="50596"/>
                    <a:pt x="78424" y="50690"/>
                  </a:cubicBezTo>
                  <a:cubicBezTo>
                    <a:pt x="78635" y="50746"/>
                    <a:pt x="78776" y="50764"/>
                    <a:pt x="78888" y="50764"/>
                  </a:cubicBezTo>
                  <a:cubicBezTo>
                    <a:pt x="79113" y="50764"/>
                    <a:pt x="79224" y="50690"/>
                    <a:pt x="79558" y="50690"/>
                  </a:cubicBezTo>
                  <a:cubicBezTo>
                    <a:pt x="80058" y="50690"/>
                    <a:pt x="81259" y="49856"/>
                    <a:pt x="81626" y="49790"/>
                  </a:cubicBezTo>
                  <a:cubicBezTo>
                    <a:pt x="81660" y="49781"/>
                    <a:pt x="81698" y="49777"/>
                    <a:pt x="81739" y="49777"/>
                  </a:cubicBezTo>
                  <a:cubicBezTo>
                    <a:pt x="82175" y="49777"/>
                    <a:pt x="82941" y="50223"/>
                    <a:pt x="83094" y="50223"/>
                  </a:cubicBezTo>
                  <a:cubicBezTo>
                    <a:pt x="83260" y="50223"/>
                    <a:pt x="84761" y="49623"/>
                    <a:pt x="85095" y="49323"/>
                  </a:cubicBezTo>
                  <a:cubicBezTo>
                    <a:pt x="85462" y="49022"/>
                    <a:pt x="86696" y="48789"/>
                    <a:pt x="87096" y="48689"/>
                  </a:cubicBezTo>
                  <a:cubicBezTo>
                    <a:pt x="87124" y="48685"/>
                    <a:pt x="87152" y="48683"/>
                    <a:pt x="87181" y="48683"/>
                  </a:cubicBezTo>
                  <a:cubicBezTo>
                    <a:pt x="87620" y="48683"/>
                    <a:pt x="88283" y="49122"/>
                    <a:pt x="88564" y="49122"/>
                  </a:cubicBezTo>
                  <a:cubicBezTo>
                    <a:pt x="88864" y="49122"/>
                    <a:pt x="90199" y="48956"/>
                    <a:pt x="90532" y="48655"/>
                  </a:cubicBezTo>
                  <a:cubicBezTo>
                    <a:pt x="90657" y="48565"/>
                    <a:pt x="90778" y="48532"/>
                    <a:pt x="90899" y="48532"/>
                  </a:cubicBezTo>
                  <a:cubicBezTo>
                    <a:pt x="91134" y="48532"/>
                    <a:pt x="91369" y="48656"/>
                    <a:pt x="91633" y="48722"/>
                  </a:cubicBezTo>
                  <a:cubicBezTo>
                    <a:pt x="92067" y="48856"/>
                    <a:pt x="93568" y="49389"/>
                    <a:pt x="93901" y="49556"/>
                  </a:cubicBezTo>
                  <a:cubicBezTo>
                    <a:pt x="94174" y="49747"/>
                    <a:pt x="96102" y="49916"/>
                    <a:pt x="96884" y="49916"/>
                  </a:cubicBezTo>
                  <a:cubicBezTo>
                    <a:pt x="97057" y="49916"/>
                    <a:pt x="97173" y="49908"/>
                    <a:pt x="97204" y="49890"/>
                  </a:cubicBezTo>
                  <a:cubicBezTo>
                    <a:pt x="97224" y="49878"/>
                    <a:pt x="97253" y="49872"/>
                    <a:pt x="97290" y="49872"/>
                  </a:cubicBezTo>
                  <a:cubicBezTo>
                    <a:pt x="97567" y="49872"/>
                    <a:pt x="98292" y="50164"/>
                    <a:pt x="98938" y="50223"/>
                  </a:cubicBezTo>
                  <a:cubicBezTo>
                    <a:pt x="99273" y="50267"/>
                    <a:pt x="99494" y="50291"/>
                    <a:pt x="99686" y="50291"/>
                  </a:cubicBezTo>
                  <a:cubicBezTo>
                    <a:pt x="99934" y="50291"/>
                    <a:pt x="100134" y="50250"/>
                    <a:pt x="100473" y="50156"/>
                  </a:cubicBezTo>
                  <a:cubicBezTo>
                    <a:pt x="101106" y="49990"/>
                    <a:pt x="103308" y="50056"/>
                    <a:pt x="103708" y="49990"/>
                  </a:cubicBezTo>
                  <a:cubicBezTo>
                    <a:pt x="103757" y="49976"/>
                    <a:pt x="103848" y="49971"/>
                    <a:pt x="103970" y="49971"/>
                  </a:cubicBezTo>
                  <a:cubicBezTo>
                    <a:pt x="104642" y="49971"/>
                    <a:pt x="106259" y="50142"/>
                    <a:pt x="107003" y="50142"/>
                  </a:cubicBezTo>
                  <a:cubicBezTo>
                    <a:pt x="107138" y="50142"/>
                    <a:pt x="107244" y="50136"/>
                    <a:pt x="107311" y="50123"/>
                  </a:cubicBezTo>
                  <a:cubicBezTo>
                    <a:pt x="107382" y="50104"/>
                    <a:pt x="107451" y="50096"/>
                    <a:pt x="107519" y="50096"/>
                  </a:cubicBezTo>
                  <a:cubicBezTo>
                    <a:pt x="107932" y="50096"/>
                    <a:pt x="108292" y="50399"/>
                    <a:pt x="108579" y="50457"/>
                  </a:cubicBezTo>
                  <a:cubicBezTo>
                    <a:pt x="108912" y="50490"/>
                    <a:pt x="109646" y="50790"/>
                    <a:pt x="110080" y="50790"/>
                  </a:cubicBezTo>
                  <a:cubicBezTo>
                    <a:pt x="110410" y="50790"/>
                    <a:pt x="111127" y="51381"/>
                    <a:pt x="111611" y="51381"/>
                  </a:cubicBezTo>
                  <a:cubicBezTo>
                    <a:pt x="111713" y="51381"/>
                    <a:pt x="111805" y="51355"/>
                    <a:pt x="111881" y="51291"/>
                  </a:cubicBezTo>
                  <a:cubicBezTo>
                    <a:pt x="112281" y="50924"/>
                    <a:pt x="115050" y="50357"/>
                    <a:pt x="115050" y="50357"/>
                  </a:cubicBezTo>
                  <a:lnTo>
                    <a:pt x="115050" y="26940"/>
                  </a:lnTo>
                  <a:lnTo>
                    <a:pt x="114549" y="24305"/>
                  </a:lnTo>
                  <a:cubicBezTo>
                    <a:pt x="114549" y="24305"/>
                    <a:pt x="113649" y="23838"/>
                    <a:pt x="113582" y="23704"/>
                  </a:cubicBezTo>
                  <a:cubicBezTo>
                    <a:pt x="113482" y="23604"/>
                    <a:pt x="112782" y="21970"/>
                    <a:pt x="112915" y="21536"/>
                  </a:cubicBezTo>
                  <a:cubicBezTo>
                    <a:pt x="113048" y="21136"/>
                    <a:pt x="112481" y="19434"/>
                    <a:pt x="112415" y="19334"/>
                  </a:cubicBezTo>
                  <a:cubicBezTo>
                    <a:pt x="112386" y="19277"/>
                    <a:pt x="111377" y="18942"/>
                    <a:pt x="110827" y="18942"/>
                  </a:cubicBezTo>
                  <a:cubicBezTo>
                    <a:pt x="110743" y="18942"/>
                    <a:pt x="110671" y="18950"/>
                    <a:pt x="110613" y="18967"/>
                  </a:cubicBezTo>
                  <a:cubicBezTo>
                    <a:pt x="110538" y="18992"/>
                    <a:pt x="110461" y="19003"/>
                    <a:pt x="110383" y="19003"/>
                  </a:cubicBezTo>
                  <a:cubicBezTo>
                    <a:pt x="110044" y="19003"/>
                    <a:pt x="109690" y="18797"/>
                    <a:pt x="109446" y="18634"/>
                  </a:cubicBezTo>
                  <a:cubicBezTo>
                    <a:pt x="109146" y="18434"/>
                    <a:pt x="108912" y="17967"/>
                    <a:pt x="108312" y="17700"/>
                  </a:cubicBezTo>
                  <a:cubicBezTo>
                    <a:pt x="107871" y="17518"/>
                    <a:pt x="106905" y="17498"/>
                    <a:pt x="106419" y="17498"/>
                  </a:cubicBezTo>
                  <a:cubicBezTo>
                    <a:pt x="106280" y="17498"/>
                    <a:pt x="106180" y="17500"/>
                    <a:pt x="106143" y="17500"/>
                  </a:cubicBezTo>
                  <a:cubicBezTo>
                    <a:pt x="105977" y="17500"/>
                    <a:pt x="105243" y="17833"/>
                    <a:pt x="104943" y="18000"/>
                  </a:cubicBezTo>
                  <a:cubicBezTo>
                    <a:pt x="104642" y="18167"/>
                    <a:pt x="104109" y="19434"/>
                    <a:pt x="103875" y="19601"/>
                  </a:cubicBezTo>
                  <a:cubicBezTo>
                    <a:pt x="103608" y="19768"/>
                    <a:pt x="102941" y="19835"/>
                    <a:pt x="102708" y="20002"/>
                  </a:cubicBezTo>
                  <a:cubicBezTo>
                    <a:pt x="102441" y="20168"/>
                    <a:pt x="101974" y="20268"/>
                    <a:pt x="101607" y="20335"/>
                  </a:cubicBezTo>
                  <a:cubicBezTo>
                    <a:pt x="101570" y="20348"/>
                    <a:pt x="101531" y="20354"/>
                    <a:pt x="101489" y="20354"/>
                  </a:cubicBezTo>
                  <a:cubicBezTo>
                    <a:pt x="101109" y="20354"/>
                    <a:pt x="100523" y="19861"/>
                    <a:pt x="100072" y="19801"/>
                  </a:cubicBezTo>
                  <a:cubicBezTo>
                    <a:pt x="99614" y="19710"/>
                    <a:pt x="99184" y="18947"/>
                    <a:pt x="98961" y="18947"/>
                  </a:cubicBezTo>
                  <a:cubicBezTo>
                    <a:pt x="98941" y="18947"/>
                    <a:pt x="98922" y="18953"/>
                    <a:pt x="98905" y="18967"/>
                  </a:cubicBezTo>
                  <a:cubicBezTo>
                    <a:pt x="98705" y="19134"/>
                    <a:pt x="98238" y="19535"/>
                    <a:pt x="97938" y="19535"/>
                  </a:cubicBezTo>
                  <a:cubicBezTo>
                    <a:pt x="97704" y="19535"/>
                    <a:pt x="97104" y="19334"/>
                    <a:pt x="96770" y="19001"/>
                  </a:cubicBezTo>
                  <a:cubicBezTo>
                    <a:pt x="96403" y="18667"/>
                    <a:pt x="95869" y="17700"/>
                    <a:pt x="95436" y="17700"/>
                  </a:cubicBezTo>
                  <a:cubicBezTo>
                    <a:pt x="95042" y="17700"/>
                    <a:pt x="94616" y="16698"/>
                    <a:pt x="94443" y="16698"/>
                  </a:cubicBezTo>
                  <a:cubicBezTo>
                    <a:pt x="94440" y="16698"/>
                    <a:pt x="94438" y="16699"/>
                    <a:pt x="94435" y="16699"/>
                  </a:cubicBezTo>
                  <a:cubicBezTo>
                    <a:pt x="94420" y="16705"/>
                    <a:pt x="94405" y="16708"/>
                    <a:pt x="94390" y="16708"/>
                  </a:cubicBezTo>
                  <a:cubicBezTo>
                    <a:pt x="94228" y="16708"/>
                    <a:pt x="94026" y="16406"/>
                    <a:pt x="93935" y="16132"/>
                  </a:cubicBezTo>
                  <a:cubicBezTo>
                    <a:pt x="93868" y="15832"/>
                    <a:pt x="93735" y="15165"/>
                    <a:pt x="93534" y="14931"/>
                  </a:cubicBezTo>
                  <a:cubicBezTo>
                    <a:pt x="93301" y="14664"/>
                    <a:pt x="93268" y="13297"/>
                    <a:pt x="93234" y="13263"/>
                  </a:cubicBezTo>
                  <a:cubicBezTo>
                    <a:pt x="93201" y="13263"/>
                    <a:pt x="93735" y="11262"/>
                    <a:pt x="93401" y="11195"/>
                  </a:cubicBezTo>
                  <a:cubicBezTo>
                    <a:pt x="93067" y="11195"/>
                    <a:pt x="91967" y="10128"/>
                    <a:pt x="91900" y="10028"/>
                  </a:cubicBezTo>
                  <a:cubicBezTo>
                    <a:pt x="91800" y="9928"/>
                    <a:pt x="90866" y="9394"/>
                    <a:pt x="90432" y="9294"/>
                  </a:cubicBezTo>
                  <a:cubicBezTo>
                    <a:pt x="90417" y="9291"/>
                    <a:pt x="90401" y="9290"/>
                    <a:pt x="90384" y="9290"/>
                  </a:cubicBezTo>
                  <a:cubicBezTo>
                    <a:pt x="90000" y="9290"/>
                    <a:pt x="89369" y="9969"/>
                    <a:pt x="89109" y="9969"/>
                  </a:cubicBezTo>
                  <a:cubicBezTo>
                    <a:pt x="89093" y="9969"/>
                    <a:pt x="89078" y="9967"/>
                    <a:pt x="89065" y="9961"/>
                  </a:cubicBezTo>
                  <a:cubicBezTo>
                    <a:pt x="88798" y="9894"/>
                    <a:pt x="87730" y="9127"/>
                    <a:pt x="87463" y="8994"/>
                  </a:cubicBezTo>
                  <a:cubicBezTo>
                    <a:pt x="87230" y="8894"/>
                    <a:pt x="86963" y="8226"/>
                    <a:pt x="86730" y="8126"/>
                  </a:cubicBezTo>
                  <a:cubicBezTo>
                    <a:pt x="86463" y="8060"/>
                    <a:pt x="85896" y="7893"/>
                    <a:pt x="85128" y="7793"/>
                  </a:cubicBezTo>
                  <a:cubicBezTo>
                    <a:pt x="84395" y="7726"/>
                    <a:pt x="83394" y="7159"/>
                    <a:pt x="83227" y="7126"/>
                  </a:cubicBezTo>
                  <a:cubicBezTo>
                    <a:pt x="83224" y="7125"/>
                    <a:pt x="83221" y="7125"/>
                    <a:pt x="83218" y="7125"/>
                  </a:cubicBezTo>
                  <a:cubicBezTo>
                    <a:pt x="83041" y="7125"/>
                    <a:pt x="82515" y="7996"/>
                    <a:pt x="81893" y="8160"/>
                  </a:cubicBezTo>
                  <a:cubicBezTo>
                    <a:pt x="81829" y="8177"/>
                    <a:pt x="81768" y="8184"/>
                    <a:pt x="81709" y="8184"/>
                  </a:cubicBezTo>
                  <a:cubicBezTo>
                    <a:pt x="81190" y="8184"/>
                    <a:pt x="80875" y="7579"/>
                    <a:pt x="80425" y="7459"/>
                  </a:cubicBezTo>
                  <a:cubicBezTo>
                    <a:pt x="79925" y="7326"/>
                    <a:pt x="78891" y="6892"/>
                    <a:pt x="78624" y="6892"/>
                  </a:cubicBezTo>
                  <a:cubicBezTo>
                    <a:pt x="78390" y="6892"/>
                    <a:pt x="77957" y="7559"/>
                    <a:pt x="77523" y="7593"/>
                  </a:cubicBezTo>
                  <a:cubicBezTo>
                    <a:pt x="77506" y="7594"/>
                    <a:pt x="77489" y="7595"/>
                    <a:pt x="77472" y="7595"/>
                  </a:cubicBezTo>
                  <a:cubicBezTo>
                    <a:pt x="77029" y="7595"/>
                    <a:pt x="76676" y="7190"/>
                    <a:pt x="76322" y="7126"/>
                  </a:cubicBezTo>
                  <a:cubicBezTo>
                    <a:pt x="75989" y="7059"/>
                    <a:pt x="75421" y="5891"/>
                    <a:pt x="75255" y="5758"/>
                  </a:cubicBezTo>
                  <a:cubicBezTo>
                    <a:pt x="75088" y="5625"/>
                    <a:pt x="75155" y="4324"/>
                    <a:pt x="74788" y="3957"/>
                  </a:cubicBezTo>
                  <a:cubicBezTo>
                    <a:pt x="74421" y="3590"/>
                    <a:pt x="72453" y="3089"/>
                    <a:pt x="72052" y="2823"/>
                  </a:cubicBezTo>
                  <a:cubicBezTo>
                    <a:pt x="71619" y="2589"/>
                    <a:pt x="71485" y="2656"/>
                    <a:pt x="71218" y="2489"/>
                  </a:cubicBezTo>
                  <a:cubicBezTo>
                    <a:pt x="70918" y="2322"/>
                    <a:pt x="70651" y="2256"/>
                    <a:pt x="70385" y="2089"/>
                  </a:cubicBezTo>
                  <a:cubicBezTo>
                    <a:pt x="70314" y="2045"/>
                    <a:pt x="70207" y="2029"/>
                    <a:pt x="70081" y="2029"/>
                  </a:cubicBezTo>
                  <a:cubicBezTo>
                    <a:pt x="69729" y="2029"/>
                    <a:pt x="69229" y="2155"/>
                    <a:pt x="68984" y="2155"/>
                  </a:cubicBezTo>
                  <a:cubicBezTo>
                    <a:pt x="68817" y="2155"/>
                    <a:pt x="68683" y="2172"/>
                    <a:pt x="68533" y="2172"/>
                  </a:cubicBezTo>
                  <a:cubicBezTo>
                    <a:pt x="68383" y="2172"/>
                    <a:pt x="68216" y="2155"/>
                    <a:pt x="67983" y="2089"/>
                  </a:cubicBezTo>
                  <a:cubicBezTo>
                    <a:pt x="67549" y="1922"/>
                    <a:pt x="67249" y="721"/>
                    <a:pt x="67049" y="488"/>
                  </a:cubicBezTo>
                  <a:cubicBezTo>
                    <a:pt x="67037" y="478"/>
                    <a:pt x="67022" y="473"/>
                    <a:pt x="67004" y="473"/>
                  </a:cubicBezTo>
                  <a:cubicBezTo>
                    <a:pt x="66655" y="473"/>
                    <a:pt x="65144" y="2225"/>
                    <a:pt x="65081" y="2289"/>
                  </a:cubicBezTo>
                  <a:cubicBezTo>
                    <a:pt x="65072" y="2295"/>
                    <a:pt x="65063" y="2298"/>
                    <a:pt x="65053" y="2298"/>
                  </a:cubicBezTo>
                  <a:cubicBezTo>
                    <a:pt x="64906" y="2298"/>
                    <a:pt x="64603" y="1632"/>
                    <a:pt x="64447" y="1288"/>
                  </a:cubicBezTo>
                  <a:cubicBezTo>
                    <a:pt x="64322" y="988"/>
                    <a:pt x="63746" y="950"/>
                    <a:pt x="63368" y="950"/>
                  </a:cubicBezTo>
                  <a:cubicBezTo>
                    <a:pt x="63242" y="950"/>
                    <a:pt x="63138" y="955"/>
                    <a:pt x="63079" y="955"/>
                  </a:cubicBezTo>
                  <a:cubicBezTo>
                    <a:pt x="62812" y="955"/>
                    <a:pt x="61745" y="1055"/>
                    <a:pt x="61612" y="1121"/>
                  </a:cubicBezTo>
                  <a:cubicBezTo>
                    <a:pt x="61570" y="1152"/>
                    <a:pt x="61462" y="1167"/>
                    <a:pt x="61317" y="1167"/>
                  </a:cubicBezTo>
                  <a:cubicBezTo>
                    <a:pt x="60994" y="1167"/>
                    <a:pt x="60489" y="1093"/>
                    <a:pt x="60144" y="955"/>
                  </a:cubicBezTo>
                  <a:cubicBezTo>
                    <a:pt x="59738" y="792"/>
                    <a:pt x="59486" y="542"/>
                    <a:pt x="59228" y="542"/>
                  </a:cubicBezTo>
                  <a:cubicBezTo>
                    <a:pt x="59167" y="542"/>
                    <a:pt x="59106" y="556"/>
                    <a:pt x="59043" y="588"/>
                  </a:cubicBezTo>
                  <a:cubicBezTo>
                    <a:pt x="58754" y="761"/>
                    <a:pt x="57990" y="934"/>
                    <a:pt x="57595" y="934"/>
                  </a:cubicBezTo>
                  <a:cubicBezTo>
                    <a:pt x="57534" y="934"/>
                    <a:pt x="57482" y="930"/>
                    <a:pt x="57442" y="921"/>
                  </a:cubicBezTo>
                  <a:cubicBezTo>
                    <a:pt x="57142" y="821"/>
                    <a:pt x="56575" y="588"/>
                    <a:pt x="56274" y="454"/>
                  </a:cubicBezTo>
                  <a:cubicBezTo>
                    <a:pt x="55974" y="321"/>
                    <a:pt x="55140" y="254"/>
                    <a:pt x="54707" y="54"/>
                  </a:cubicBezTo>
                  <a:cubicBezTo>
                    <a:pt x="54633" y="17"/>
                    <a:pt x="54568" y="1"/>
                    <a:pt x="54511" y="1"/>
                  </a:cubicBezTo>
                  <a:close/>
                </a:path>
              </a:pathLst>
            </a:custGeom>
            <a:solidFill>
              <a:schemeClr val="lt1"/>
            </a:solidFill>
            <a:ln>
              <a:noFill/>
            </a:ln>
            <a:effectLst>
              <a:outerShdw blurRad="57150" rotWithShape="0" algn="bl" dir="5400000" dist="19050">
                <a:srgbClr val="000000">
                  <a:alpha val="32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69"/>
            <p:cNvSpPr/>
            <p:nvPr/>
          </p:nvSpPr>
          <p:spPr>
            <a:xfrm>
              <a:off x="1419200" y="1253007"/>
              <a:ext cx="6303197" cy="2723357"/>
            </a:xfrm>
            <a:custGeom>
              <a:rect b="b" l="l" r="r" t="t"/>
              <a:pathLst>
                <a:path extrusionOk="0" h="49651" w="114917">
                  <a:moveTo>
                    <a:pt x="59584" y="0"/>
                  </a:moveTo>
                  <a:cubicBezTo>
                    <a:pt x="57291" y="0"/>
                    <a:pt x="54559" y="187"/>
                    <a:pt x="54040" y="270"/>
                  </a:cubicBezTo>
                  <a:cubicBezTo>
                    <a:pt x="53206" y="404"/>
                    <a:pt x="46934" y="4306"/>
                    <a:pt x="46401" y="4440"/>
                  </a:cubicBezTo>
                  <a:cubicBezTo>
                    <a:pt x="45888" y="4568"/>
                    <a:pt x="42632" y="5713"/>
                    <a:pt x="41788" y="5713"/>
                  </a:cubicBezTo>
                  <a:cubicBezTo>
                    <a:pt x="41754" y="5713"/>
                    <a:pt x="41723" y="5711"/>
                    <a:pt x="41697" y="5707"/>
                  </a:cubicBezTo>
                  <a:cubicBezTo>
                    <a:pt x="41652" y="5699"/>
                    <a:pt x="41598" y="5695"/>
                    <a:pt x="41534" y="5695"/>
                  </a:cubicBezTo>
                  <a:cubicBezTo>
                    <a:pt x="40613" y="5695"/>
                    <a:pt x="37902" y="6548"/>
                    <a:pt x="37528" y="6641"/>
                  </a:cubicBezTo>
                  <a:cubicBezTo>
                    <a:pt x="37094" y="6775"/>
                    <a:pt x="34059" y="9143"/>
                    <a:pt x="33492" y="9443"/>
                  </a:cubicBezTo>
                  <a:cubicBezTo>
                    <a:pt x="33425" y="9479"/>
                    <a:pt x="33268" y="9494"/>
                    <a:pt x="33042" y="9494"/>
                  </a:cubicBezTo>
                  <a:cubicBezTo>
                    <a:pt x="31456" y="9494"/>
                    <a:pt x="26462" y="8732"/>
                    <a:pt x="25328" y="8732"/>
                  </a:cubicBezTo>
                  <a:cubicBezTo>
                    <a:pt x="25251" y="8732"/>
                    <a:pt x="25191" y="8735"/>
                    <a:pt x="25152" y="8743"/>
                  </a:cubicBezTo>
                  <a:cubicBezTo>
                    <a:pt x="24418" y="8843"/>
                    <a:pt x="21249" y="10944"/>
                    <a:pt x="20416" y="11345"/>
                  </a:cubicBezTo>
                  <a:cubicBezTo>
                    <a:pt x="19695" y="11719"/>
                    <a:pt x="16287" y="12691"/>
                    <a:pt x="14749" y="12691"/>
                  </a:cubicBezTo>
                  <a:cubicBezTo>
                    <a:pt x="14506" y="12691"/>
                    <a:pt x="14310" y="12667"/>
                    <a:pt x="14178" y="12612"/>
                  </a:cubicBezTo>
                  <a:cubicBezTo>
                    <a:pt x="13210" y="12179"/>
                    <a:pt x="10408" y="10110"/>
                    <a:pt x="9574" y="9677"/>
                  </a:cubicBezTo>
                  <a:cubicBezTo>
                    <a:pt x="8741" y="9277"/>
                    <a:pt x="5005" y="5107"/>
                    <a:pt x="4171" y="5107"/>
                  </a:cubicBezTo>
                  <a:lnTo>
                    <a:pt x="1" y="5107"/>
                  </a:lnTo>
                  <a:lnTo>
                    <a:pt x="1" y="42400"/>
                  </a:lnTo>
                  <a:cubicBezTo>
                    <a:pt x="1" y="42400"/>
                    <a:pt x="6372" y="43935"/>
                    <a:pt x="7506" y="44335"/>
                  </a:cubicBezTo>
                  <a:cubicBezTo>
                    <a:pt x="8607" y="44769"/>
                    <a:pt x="10542" y="46837"/>
                    <a:pt x="11242" y="46837"/>
                  </a:cubicBezTo>
                  <a:cubicBezTo>
                    <a:pt x="11943" y="46837"/>
                    <a:pt x="16680" y="46570"/>
                    <a:pt x="17914" y="46003"/>
                  </a:cubicBezTo>
                  <a:cubicBezTo>
                    <a:pt x="19090" y="45508"/>
                    <a:pt x="20954" y="44754"/>
                    <a:pt x="22123" y="44754"/>
                  </a:cubicBezTo>
                  <a:cubicBezTo>
                    <a:pt x="22214" y="44754"/>
                    <a:pt x="22302" y="44759"/>
                    <a:pt x="22384" y="44769"/>
                  </a:cubicBezTo>
                  <a:cubicBezTo>
                    <a:pt x="23518" y="44902"/>
                    <a:pt x="29188" y="45035"/>
                    <a:pt x="30723" y="45169"/>
                  </a:cubicBezTo>
                  <a:cubicBezTo>
                    <a:pt x="32112" y="45290"/>
                    <a:pt x="34512" y="46340"/>
                    <a:pt x="35375" y="46340"/>
                  </a:cubicBezTo>
                  <a:cubicBezTo>
                    <a:pt x="35466" y="46340"/>
                    <a:pt x="35539" y="46328"/>
                    <a:pt x="35593" y="46303"/>
                  </a:cubicBezTo>
                  <a:cubicBezTo>
                    <a:pt x="36127" y="46003"/>
                    <a:pt x="39462" y="44502"/>
                    <a:pt x="39462" y="44502"/>
                  </a:cubicBezTo>
                  <a:lnTo>
                    <a:pt x="40030" y="47837"/>
                  </a:lnTo>
                  <a:cubicBezTo>
                    <a:pt x="40030" y="47837"/>
                    <a:pt x="44199" y="48972"/>
                    <a:pt x="45300" y="48972"/>
                  </a:cubicBezTo>
                  <a:cubicBezTo>
                    <a:pt x="46056" y="48972"/>
                    <a:pt x="47850" y="49105"/>
                    <a:pt x="49120" y="49105"/>
                  </a:cubicBezTo>
                  <a:cubicBezTo>
                    <a:pt x="49755" y="49105"/>
                    <a:pt x="50259" y="49072"/>
                    <a:pt x="50437" y="48972"/>
                  </a:cubicBezTo>
                  <a:cubicBezTo>
                    <a:pt x="50527" y="48924"/>
                    <a:pt x="50809" y="48905"/>
                    <a:pt x="51225" y="48905"/>
                  </a:cubicBezTo>
                  <a:cubicBezTo>
                    <a:pt x="52905" y="48905"/>
                    <a:pt x="56768" y="49216"/>
                    <a:pt x="58975" y="49216"/>
                  </a:cubicBezTo>
                  <a:cubicBezTo>
                    <a:pt x="59667" y="49216"/>
                    <a:pt x="60196" y="49185"/>
                    <a:pt x="60444" y="49105"/>
                  </a:cubicBezTo>
                  <a:cubicBezTo>
                    <a:pt x="60588" y="49056"/>
                    <a:pt x="60754" y="49035"/>
                    <a:pt x="60937" y="49035"/>
                  </a:cubicBezTo>
                  <a:cubicBezTo>
                    <a:pt x="61934" y="49035"/>
                    <a:pt x="63464" y="49651"/>
                    <a:pt x="65021" y="49651"/>
                  </a:cubicBezTo>
                  <a:cubicBezTo>
                    <a:pt x="65694" y="49651"/>
                    <a:pt x="66373" y="49535"/>
                    <a:pt x="67015" y="49205"/>
                  </a:cubicBezTo>
                  <a:cubicBezTo>
                    <a:pt x="69384" y="48004"/>
                    <a:pt x="76722" y="48438"/>
                    <a:pt x="78791" y="48138"/>
                  </a:cubicBezTo>
                  <a:cubicBezTo>
                    <a:pt x="80892" y="47837"/>
                    <a:pt x="84528" y="46470"/>
                    <a:pt x="85462" y="46036"/>
                  </a:cubicBezTo>
                  <a:cubicBezTo>
                    <a:pt x="85624" y="45969"/>
                    <a:pt x="85940" y="45940"/>
                    <a:pt x="86362" y="45940"/>
                  </a:cubicBezTo>
                  <a:cubicBezTo>
                    <a:pt x="88460" y="45940"/>
                    <a:pt x="93186" y="46648"/>
                    <a:pt x="94769" y="46870"/>
                  </a:cubicBezTo>
                  <a:cubicBezTo>
                    <a:pt x="96435" y="47124"/>
                    <a:pt x="99250" y="47474"/>
                    <a:pt x="101187" y="47474"/>
                  </a:cubicBezTo>
                  <a:cubicBezTo>
                    <a:pt x="101538" y="47474"/>
                    <a:pt x="101859" y="47463"/>
                    <a:pt x="102141" y="47437"/>
                  </a:cubicBezTo>
                  <a:cubicBezTo>
                    <a:pt x="103942" y="47304"/>
                    <a:pt x="106210" y="46737"/>
                    <a:pt x="106744" y="46737"/>
                  </a:cubicBezTo>
                  <a:cubicBezTo>
                    <a:pt x="106759" y="46735"/>
                    <a:pt x="106780" y="46734"/>
                    <a:pt x="106807" y="46734"/>
                  </a:cubicBezTo>
                  <a:cubicBezTo>
                    <a:pt x="107708" y="46734"/>
                    <a:pt x="114916" y="47804"/>
                    <a:pt x="114916" y="47804"/>
                  </a:cubicBezTo>
                  <a:lnTo>
                    <a:pt x="114916" y="27656"/>
                  </a:lnTo>
                  <a:lnTo>
                    <a:pt x="111581" y="19617"/>
                  </a:lnTo>
                  <a:cubicBezTo>
                    <a:pt x="111581" y="19617"/>
                    <a:pt x="107436" y="16802"/>
                    <a:pt x="106533" y="16802"/>
                  </a:cubicBezTo>
                  <a:cubicBezTo>
                    <a:pt x="106498" y="16802"/>
                    <a:pt x="106468" y="16807"/>
                    <a:pt x="106444" y="16815"/>
                  </a:cubicBezTo>
                  <a:cubicBezTo>
                    <a:pt x="105743" y="17115"/>
                    <a:pt x="103808" y="19050"/>
                    <a:pt x="102708" y="19050"/>
                  </a:cubicBezTo>
                  <a:cubicBezTo>
                    <a:pt x="102060" y="19050"/>
                    <a:pt x="100518" y="19137"/>
                    <a:pt x="99161" y="19137"/>
                  </a:cubicBezTo>
                  <a:cubicBezTo>
                    <a:pt x="98142" y="19137"/>
                    <a:pt x="97228" y="19088"/>
                    <a:pt x="96870" y="18917"/>
                  </a:cubicBezTo>
                  <a:cubicBezTo>
                    <a:pt x="96036" y="18483"/>
                    <a:pt x="93401" y="15047"/>
                    <a:pt x="92801" y="14614"/>
                  </a:cubicBezTo>
                  <a:cubicBezTo>
                    <a:pt x="92267" y="14213"/>
                    <a:pt x="91566" y="9310"/>
                    <a:pt x="90866" y="9210"/>
                  </a:cubicBezTo>
                  <a:cubicBezTo>
                    <a:pt x="90199" y="9043"/>
                    <a:pt x="84361" y="8076"/>
                    <a:pt x="82793" y="7775"/>
                  </a:cubicBezTo>
                  <a:cubicBezTo>
                    <a:pt x="81259" y="7475"/>
                    <a:pt x="77256" y="6808"/>
                    <a:pt x="76556" y="6641"/>
                  </a:cubicBezTo>
                  <a:cubicBezTo>
                    <a:pt x="75855" y="6541"/>
                    <a:pt x="73353" y="3005"/>
                    <a:pt x="72786" y="2772"/>
                  </a:cubicBezTo>
                  <a:cubicBezTo>
                    <a:pt x="72253" y="2472"/>
                    <a:pt x="63913" y="804"/>
                    <a:pt x="62679" y="270"/>
                  </a:cubicBezTo>
                  <a:cubicBezTo>
                    <a:pt x="62201" y="69"/>
                    <a:pt x="60973" y="0"/>
                    <a:pt x="595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13" name="Google Shape;3713;p69"/>
          <p:cNvSpPr/>
          <p:nvPr/>
        </p:nvSpPr>
        <p:spPr>
          <a:xfrm rot="606453">
            <a:off x="5679968" y="928272"/>
            <a:ext cx="825642" cy="371133"/>
          </a:xfrm>
          <a:custGeom>
            <a:rect b="b" l="l" r="r" t="t"/>
            <a:pathLst>
              <a:path extrusionOk="0" h="14845" w="33025">
                <a:moveTo>
                  <a:pt x="28621" y="0"/>
                </a:moveTo>
                <a:lnTo>
                  <a:pt x="68" y="4437"/>
                </a:lnTo>
                <a:cubicBezTo>
                  <a:pt x="34" y="4570"/>
                  <a:pt x="1" y="4670"/>
                  <a:pt x="34" y="4804"/>
                </a:cubicBezTo>
                <a:cubicBezTo>
                  <a:pt x="101" y="5070"/>
                  <a:pt x="401" y="5137"/>
                  <a:pt x="568" y="5171"/>
                </a:cubicBezTo>
                <a:cubicBezTo>
                  <a:pt x="902" y="5271"/>
                  <a:pt x="1235" y="5271"/>
                  <a:pt x="1535" y="5437"/>
                </a:cubicBezTo>
                <a:cubicBezTo>
                  <a:pt x="1869" y="5604"/>
                  <a:pt x="1869" y="5738"/>
                  <a:pt x="1869" y="6071"/>
                </a:cubicBezTo>
                <a:cubicBezTo>
                  <a:pt x="1869" y="6238"/>
                  <a:pt x="1769" y="6405"/>
                  <a:pt x="1769" y="6572"/>
                </a:cubicBezTo>
                <a:cubicBezTo>
                  <a:pt x="1736" y="6638"/>
                  <a:pt x="1769" y="6738"/>
                  <a:pt x="1869" y="6772"/>
                </a:cubicBezTo>
                <a:cubicBezTo>
                  <a:pt x="2036" y="6772"/>
                  <a:pt x="2169" y="6838"/>
                  <a:pt x="2269" y="6972"/>
                </a:cubicBezTo>
                <a:cubicBezTo>
                  <a:pt x="2269" y="7172"/>
                  <a:pt x="2203" y="7305"/>
                  <a:pt x="2036" y="7439"/>
                </a:cubicBezTo>
                <a:cubicBezTo>
                  <a:pt x="1869" y="7506"/>
                  <a:pt x="1836" y="7606"/>
                  <a:pt x="1902" y="7739"/>
                </a:cubicBezTo>
                <a:cubicBezTo>
                  <a:pt x="2002" y="7772"/>
                  <a:pt x="2036" y="7806"/>
                  <a:pt x="2069" y="7906"/>
                </a:cubicBezTo>
                <a:cubicBezTo>
                  <a:pt x="2102" y="7973"/>
                  <a:pt x="2169" y="8006"/>
                  <a:pt x="2102" y="8139"/>
                </a:cubicBezTo>
                <a:cubicBezTo>
                  <a:pt x="2102" y="8473"/>
                  <a:pt x="2569" y="8339"/>
                  <a:pt x="2670" y="8640"/>
                </a:cubicBezTo>
                <a:cubicBezTo>
                  <a:pt x="2703" y="8806"/>
                  <a:pt x="2503" y="8973"/>
                  <a:pt x="2503" y="9173"/>
                </a:cubicBezTo>
                <a:cubicBezTo>
                  <a:pt x="2536" y="9273"/>
                  <a:pt x="2536" y="9340"/>
                  <a:pt x="2536" y="9440"/>
                </a:cubicBezTo>
                <a:cubicBezTo>
                  <a:pt x="2436" y="9574"/>
                  <a:pt x="2369" y="9640"/>
                  <a:pt x="2236" y="9774"/>
                </a:cubicBezTo>
                <a:cubicBezTo>
                  <a:pt x="2102" y="9907"/>
                  <a:pt x="2036" y="9974"/>
                  <a:pt x="2002" y="10141"/>
                </a:cubicBezTo>
                <a:cubicBezTo>
                  <a:pt x="1936" y="10308"/>
                  <a:pt x="2002" y="10441"/>
                  <a:pt x="1836" y="10608"/>
                </a:cubicBezTo>
                <a:cubicBezTo>
                  <a:pt x="1702" y="10741"/>
                  <a:pt x="1502" y="10775"/>
                  <a:pt x="1369" y="10941"/>
                </a:cubicBezTo>
                <a:cubicBezTo>
                  <a:pt x="1269" y="11075"/>
                  <a:pt x="1168" y="11242"/>
                  <a:pt x="1068" y="11408"/>
                </a:cubicBezTo>
                <a:cubicBezTo>
                  <a:pt x="935" y="11575"/>
                  <a:pt x="1035" y="11775"/>
                  <a:pt x="1202" y="11842"/>
                </a:cubicBezTo>
                <a:cubicBezTo>
                  <a:pt x="1335" y="11942"/>
                  <a:pt x="1502" y="11942"/>
                  <a:pt x="1569" y="12075"/>
                </a:cubicBezTo>
                <a:cubicBezTo>
                  <a:pt x="1669" y="12142"/>
                  <a:pt x="1669" y="12276"/>
                  <a:pt x="1669" y="12409"/>
                </a:cubicBezTo>
                <a:cubicBezTo>
                  <a:pt x="1669" y="12442"/>
                  <a:pt x="1602" y="12609"/>
                  <a:pt x="1602" y="12643"/>
                </a:cubicBezTo>
                <a:cubicBezTo>
                  <a:pt x="1669" y="12776"/>
                  <a:pt x="2036" y="12843"/>
                  <a:pt x="2169" y="12909"/>
                </a:cubicBezTo>
                <a:cubicBezTo>
                  <a:pt x="2369" y="13009"/>
                  <a:pt x="2770" y="13110"/>
                  <a:pt x="2536" y="13410"/>
                </a:cubicBezTo>
                <a:cubicBezTo>
                  <a:pt x="2670" y="13610"/>
                  <a:pt x="2836" y="13777"/>
                  <a:pt x="2603" y="13977"/>
                </a:cubicBezTo>
                <a:cubicBezTo>
                  <a:pt x="2670" y="14077"/>
                  <a:pt x="2736" y="14110"/>
                  <a:pt x="2836" y="14144"/>
                </a:cubicBezTo>
                <a:cubicBezTo>
                  <a:pt x="2903" y="14244"/>
                  <a:pt x="2903" y="14310"/>
                  <a:pt x="2870" y="14444"/>
                </a:cubicBezTo>
                <a:cubicBezTo>
                  <a:pt x="2836" y="14577"/>
                  <a:pt x="2836" y="14677"/>
                  <a:pt x="2870" y="14777"/>
                </a:cubicBezTo>
                <a:lnTo>
                  <a:pt x="2870" y="14844"/>
                </a:lnTo>
                <a:lnTo>
                  <a:pt x="32091" y="10308"/>
                </a:lnTo>
                <a:lnTo>
                  <a:pt x="31590" y="9941"/>
                </a:lnTo>
                <a:cubicBezTo>
                  <a:pt x="31390" y="9740"/>
                  <a:pt x="31257" y="9640"/>
                  <a:pt x="31223" y="9340"/>
                </a:cubicBezTo>
                <a:cubicBezTo>
                  <a:pt x="31190" y="9240"/>
                  <a:pt x="31223" y="8907"/>
                  <a:pt x="31123" y="8773"/>
                </a:cubicBezTo>
                <a:cubicBezTo>
                  <a:pt x="31056" y="8673"/>
                  <a:pt x="30890" y="8740"/>
                  <a:pt x="30790" y="8673"/>
                </a:cubicBezTo>
                <a:cubicBezTo>
                  <a:pt x="30790" y="8506"/>
                  <a:pt x="31023" y="8306"/>
                  <a:pt x="31090" y="8139"/>
                </a:cubicBezTo>
                <a:cubicBezTo>
                  <a:pt x="31223" y="7806"/>
                  <a:pt x="31223" y="7506"/>
                  <a:pt x="31423" y="7239"/>
                </a:cubicBezTo>
                <a:cubicBezTo>
                  <a:pt x="31757" y="6805"/>
                  <a:pt x="32324" y="6572"/>
                  <a:pt x="32691" y="6105"/>
                </a:cubicBezTo>
                <a:cubicBezTo>
                  <a:pt x="33025" y="5604"/>
                  <a:pt x="32224" y="5604"/>
                  <a:pt x="31924" y="5571"/>
                </a:cubicBezTo>
                <a:cubicBezTo>
                  <a:pt x="31624" y="5504"/>
                  <a:pt x="31023" y="5471"/>
                  <a:pt x="30823" y="5137"/>
                </a:cubicBezTo>
                <a:cubicBezTo>
                  <a:pt x="30790" y="5070"/>
                  <a:pt x="30823" y="4937"/>
                  <a:pt x="30790" y="4804"/>
                </a:cubicBezTo>
                <a:cubicBezTo>
                  <a:pt x="30790" y="4770"/>
                  <a:pt x="30723" y="4670"/>
                  <a:pt x="30723" y="4637"/>
                </a:cubicBezTo>
                <a:cubicBezTo>
                  <a:pt x="30723" y="4570"/>
                  <a:pt x="30756" y="4503"/>
                  <a:pt x="30756" y="4437"/>
                </a:cubicBezTo>
                <a:cubicBezTo>
                  <a:pt x="30790" y="4237"/>
                  <a:pt x="30656" y="4103"/>
                  <a:pt x="30456" y="4070"/>
                </a:cubicBezTo>
                <a:cubicBezTo>
                  <a:pt x="30523" y="3903"/>
                  <a:pt x="30723" y="3803"/>
                  <a:pt x="30790" y="3636"/>
                </a:cubicBezTo>
                <a:cubicBezTo>
                  <a:pt x="30856" y="3503"/>
                  <a:pt x="30856" y="3503"/>
                  <a:pt x="30856" y="3403"/>
                </a:cubicBezTo>
                <a:cubicBezTo>
                  <a:pt x="30856" y="3303"/>
                  <a:pt x="30856" y="3269"/>
                  <a:pt x="30890" y="3136"/>
                </a:cubicBezTo>
                <a:cubicBezTo>
                  <a:pt x="30890" y="3069"/>
                  <a:pt x="30890" y="3002"/>
                  <a:pt x="30923" y="2936"/>
                </a:cubicBezTo>
                <a:cubicBezTo>
                  <a:pt x="30923" y="2836"/>
                  <a:pt x="30890" y="2769"/>
                  <a:pt x="30856" y="2669"/>
                </a:cubicBezTo>
                <a:cubicBezTo>
                  <a:pt x="30790" y="2502"/>
                  <a:pt x="30923" y="2402"/>
                  <a:pt x="30890" y="2268"/>
                </a:cubicBezTo>
                <a:cubicBezTo>
                  <a:pt x="30856" y="2068"/>
                  <a:pt x="30756" y="2102"/>
                  <a:pt x="30956" y="1968"/>
                </a:cubicBezTo>
                <a:cubicBezTo>
                  <a:pt x="31123" y="1835"/>
                  <a:pt x="31357" y="1768"/>
                  <a:pt x="31457" y="1601"/>
                </a:cubicBezTo>
                <a:cubicBezTo>
                  <a:pt x="31523" y="1501"/>
                  <a:pt x="31690" y="1334"/>
                  <a:pt x="31624" y="1234"/>
                </a:cubicBezTo>
                <a:cubicBezTo>
                  <a:pt x="31608" y="1159"/>
                  <a:pt x="31531" y="1138"/>
                  <a:pt x="31439" y="1138"/>
                </a:cubicBezTo>
                <a:cubicBezTo>
                  <a:pt x="31328" y="1138"/>
                  <a:pt x="31196" y="1168"/>
                  <a:pt x="31123" y="1168"/>
                </a:cubicBezTo>
                <a:cubicBezTo>
                  <a:pt x="30956" y="1168"/>
                  <a:pt x="30890" y="1134"/>
                  <a:pt x="30790" y="1068"/>
                </a:cubicBezTo>
                <a:cubicBezTo>
                  <a:pt x="30690" y="968"/>
                  <a:pt x="30623" y="901"/>
                  <a:pt x="30523" y="834"/>
                </a:cubicBezTo>
                <a:cubicBezTo>
                  <a:pt x="30289" y="767"/>
                  <a:pt x="30122" y="734"/>
                  <a:pt x="29956" y="634"/>
                </a:cubicBezTo>
                <a:cubicBezTo>
                  <a:pt x="29856" y="567"/>
                  <a:pt x="29722" y="434"/>
                  <a:pt x="29555" y="334"/>
                </a:cubicBezTo>
                <a:cubicBezTo>
                  <a:pt x="29389" y="267"/>
                  <a:pt x="29222" y="234"/>
                  <a:pt x="29055" y="134"/>
                </a:cubicBezTo>
                <a:cubicBezTo>
                  <a:pt x="28922" y="67"/>
                  <a:pt x="28755" y="67"/>
                  <a:pt x="28621" y="0"/>
                </a:cubicBezTo>
                <a:close/>
              </a:path>
            </a:pathLst>
          </a:custGeom>
          <a:solidFill>
            <a:srgbClr val="921C00">
              <a:alpha val="401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714" name="Google Shape;3714;p69"/>
          <p:cNvPicPr preferRelativeResize="0"/>
          <p:nvPr/>
        </p:nvPicPr>
        <p:blipFill>
          <a:blip r:embed="rId3">
            <a:alphaModFix/>
          </a:blip>
          <a:stretch>
            <a:fillRect/>
          </a:stretch>
        </p:blipFill>
        <p:spPr>
          <a:xfrm>
            <a:off x="5194025" y="1560646"/>
            <a:ext cx="1302026" cy="2139080"/>
          </a:xfrm>
          <a:prstGeom prst="rect">
            <a:avLst/>
          </a:prstGeom>
          <a:noFill/>
          <a:ln>
            <a:noFill/>
          </a:ln>
        </p:spPr>
      </p:pic>
      <p:sp>
        <p:nvSpPr>
          <p:cNvPr id="3715" name="Google Shape;3715;p69"/>
          <p:cNvSpPr/>
          <p:nvPr/>
        </p:nvSpPr>
        <p:spPr>
          <a:xfrm>
            <a:off x="7911799" y="1586759"/>
            <a:ext cx="295883" cy="295933"/>
          </a:xfrm>
          <a:custGeom>
            <a:rect b="b" l="l" r="r" t="t"/>
            <a:pathLst>
              <a:path extrusionOk="0" h="19982" w="19982">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16" name="Google Shape;3716;p69"/>
          <p:cNvGrpSpPr/>
          <p:nvPr/>
        </p:nvGrpSpPr>
        <p:grpSpPr>
          <a:xfrm>
            <a:off x="7911766" y="2423778"/>
            <a:ext cx="295950" cy="295920"/>
            <a:chOff x="812101" y="2571761"/>
            <a:chExt cx="417066" cy="417024"/>
          </a:xfrm>
        </p:grpSpPr>
        <p:sp>
          <p:nvSpPr>
            <p:cNvPr id="3717" name="Google Shape;3717;p69"/>
            <p:cNvSpPr/>
            <p:nvPr/>
          </p:nvSpPr>
          <p:spPr>
            <a:xfrm>
              <a:off x="935084" y="2694744"/>
              <a:ext cx="171071" cy="171071"/>
            </a:xfrm>
            <a:custGeom>
              <a:rect b="b" l="l" r="r" t="t"/>
              <a:pathLst>
                <a:path extrusionOk="0" h="8197" w="8197">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69"/>
            <p:cNvSpPr/>
            <p:nvPr/>
          </p:nvSpPr>
          <p:spPr>
            <a:xfrm>
              <a:off x="860977" y="2620616"/>
              <a:ext cx="319311" cy="319290"/>
            </a:xfrm>
            <a:custGeom>
              <a:rect b="b" l="l" r="r" t="t"/>
              <a:pathLst>
                <a:path extrusionOk="0" h="15299" w="1530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69"/>
            <p:cNvSpPr/>
            <p:nvPr/>
          </p:nvSpPr>
          <p:spPr>
            <a:xfrm>
              <a:off x="812101" y="2571761"/>
              <a:ext cx="417066" cy="417024"/>
            </a:xfrm>
            <a:custGeom>
              <a:rect b="b" l="l" r="r" t="t"/>
              <a:pathLst>
                <a:path extrusionOk="0" h="19982" w="19984">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69"/>
            <p:cNvSpPr/>
            <p:nvPr/>
          </p:nvSpPr>
          <p:spPr>
            <a:xfrm>
              <a:off x="1081712" y="2670306"/>
              <a:ext cx="48878" cy="48898"/>
            </a:xfrm>
            <a:custGeom>
              <a:rect b="b" l="l" r="r" t="t"/>
              <a:pathLst>
                <a:path extrusionOk="0" h="2343" w="2342">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21" name="Google Shape;3721;p69"/>
          <p:cNvGrpSpPr/>
          <p:nvPr/>
        </p:nvGrpSpPr>
        <p:grpSpPr>
          <a:xfrm>
            <a:off x="7911781" y="3260803"/>
            <a:ext cx="295920" cy="295920"/>
            <a:chOff x="1323129" y="2571761"/>
            <a:chExt cx="417024" cy="417024"/>
          </a:xfrm>
        </p:grpSpPr>
        <p:sp>
          <p:nvSpPr>
            <p:cNvPr id="3722" name="Google Shape;3722;p69"/>
            <p:cNvSpPr/>
            <p:nvPr/>
          </p:nvSpPr>
          <p:spPr>
            <a:xfrm>
              <a:off x="1385007" y="2719183"/>
              <a:ext cx="73337" cy="219907"/>
            </a:xfrm>
            <a:custGeom>
              <a:rect b="b" l="l" r="r" t="t"/>
              <a:pathLst>
                <a:path extrusionOk="0" h="10537" w="3514">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69"/>
            <p:cNvSpPr/>
            <p:nvPr/>
          </p:nvSpPr>
          <p:spPr>
            <a:xfrm>
              <a:off x="1385007" y="2621430"/>
              <a:ext cx="73337" cy="73337"/>
            </a:xfrm>
            <a:custGeom>
              <a:rect b="b" l="l" r="r" t="t"/>
              <a:pathLst>
                <a:path extrusionOk="0" h="3514" w="3514">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69"/>
            <p:cNvSpPr/>
            <p:nvPr/>
          </p:nvSpPr>
          <p:spPr>
            <a:xfrm>
              <a:off x="1482759" y="2718786"/>
              <a:ext cx="195510" cy="220304"/>
            </a:xfrm>
            <a:custGeom>
              <a:rect b="b" l="l" r="r" t="t"/>
              <a:pathLst>
                <a:path extrusionOk="0" h="10556" w="9368">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69"/>
            <p:cNvSpPr/>
            <p:nvPr/>
          </p:nvSpPr>
          <p:spPr>
            <a:xfrm>
              <a:off x="1323129" y="2571761"/>
              <a:ext cx="417024" cy="417024"/>
            </a:xfrm>
            <a:custGeom>
              <a:rect b="b" l="l" r="r" t="t"/>
              <a:pathLst>
                <a:path extrusionOk="0" h="19982" w="19982">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29" name="Shape 3729"/>
        <p:cNvGrpSpPr/>
        <p:nvPr/>
      </p:nvGrpSpPr>
      <p:grpSpPr>
        <a:xfrm>
          <a:off x="0" y="0"/>
          <a:ext cx="0" cy="0"/>
          <a:chOff x="0" y="0"/>
          <a:chExt cx="0" cy="0"/>
        </a:xfrm>
      </p:grpSpPr>
      <p:sp>
        <p:nvSpPr>
          <p:cNvPr id="3730" name="Google Shape;3730;p70"/>
          <p:cNvSpPr/>
          <p:nvPr/>
        </p:nvSpPr>
        <p:spPr>
          <a:xfrm>
            <a:off x="1517462" y="1263337"/>
            <a:ext cx="408400" cy="414742"/>
          </a:xfrm>
          <a:custGeom>
            <a:rect b="b" l="l" r="r" t="t"/>
            <a:pathLst>
              <a:path extrusionOk="0" h="17461" w="17194">
                <a:moveTo>
                  <a:pt x="8600" y="1024"/>
                </a:moveTo>
                <a:cubicBezTo>
                  <a:pt x="8995" y="1024"/>
                  <a:pt x="9314" y="1343"/>
                  <a:pt x="9314" y="1738"/>
                </a:cubicBezTo>
                <a:cubicBezTo>
                  <a:pt x="9314" y="2134"/>
                  <a:pt x="8995" y="2456"/>
                  <a:pt x="8600" y="2456"/>
                </a:cubicBezTo>
                <a:cubicBezTo>
                  <a:pt x="8204" y="2456"/>
                  <a:pt x="7882" y="2131"/>
                  <a:pt x="7882" y="1738"/>
                </a:cubicBezTo>
                <a:cubicBezTo>
                  <a:pt x="7882" y="1343"/>
                  <a:pt x="8204" y="1024"/>
                  <a:pt x="8600" y="1024"/>
                </a:cubicBezTo>
                <a:close/>
                <a:moveTo>
                  <a:pt x="3752" y="3026"/>
                </a:moveTo>
                <a:cubicBezTo>
                  <a:pt x="3945" y="3026"/>
                  <a:pt x="4123" y="3100"/>
                  <a:pt x="4259" y="3236"/>
                </a:cubicBezTo>
                <a:cubicBezTo>
                  <a:pt x="4396" y="3373"/>
                  <a:pt x="4472" y="3550"/>
                  <a:pt x="4472" y="3744"/>
                </a:cubicBezTo>
                <a:cubicBezTo>
                  <a:pt x="4472" y="3940"/>
                  <a:pt x="4396" y="4115"/>
                  <a:pt x="4259" y="4251"/>
                </a:cubicBezTo>
                <a:cubicBezTo>
                  <a:pt x="4123" y="4387"/>
                  <a:pt x="3945" y="4464"/>
                  <a:pt x="3752" y="4464"/>
                </a:cubicBezTo>
                <a:cubicBezTo>
                  <a:pt x="3558" y="4464"/>
                  <a:pt x="3381" y="4387"/>
                  <a:pt x="3244" y="4251"/>
                </a:cubicBezTo>
                <a:cubicBezTo>
                  <a:pt x="3108" y="4115"/>
                  <a:pt x="3034" y="3935"/>
                  <a:pt x="3034" y="3744"/>
                </a:cubicBezTo>
                <a:cubicBezTo>
                  <a:pt x="3034" y="3553"/>
                  <a:pt x="3108" y="3373"/>
                  <a:pt x="3244" y="3236"/>
                </a:cubicBezTo>
                <a:cubicBezTo>
                  <a:pt x="3381" y="3100"/>
                  <a:pt x="3558" y="3026"/>
                  <a:pt x="3752" y="3026"/>
                </a:cubicBezTo>
                <a:close/>
                <a:moveTo>
                  <a:pt x="13448" y="3029"/>
                </a:moveTo>
                <a:cubicBezTo>
                  <a:pt x="13641" y="3029"/>
                  <a:pt x="13819" y="3102"/>
                  <a:pt x="13955" y="3239"/>
                </a:cubicBezTo>
                <a:cubicBezTo>
                  <a:pt x="14091" y="3375"/>
                  <a:pt x="14168" y="3553"/>
                  <a:pt x="14168" y="3746"/>
                </a:cubicBezTo>
                <a:cubicBezTo>
                  <a:pt x="14168" y="3943"/>
                  <a:pt x="14091" y="4120"/>
                  <a:pt x="13955" y="4256"/>
                </a:cubicBezTo>
                <a:cubicBezTo>
                  <a:pt x="13819" y="4393"/>
                  <a:pt x="13641" y="4467"/>
                  <a:pt x="13448" y="4467"/>
                </a:cubicBezTo>
                <a:cubicBezTo>
                  <a:pt x="13254" y="4467"/>
                  <a:pt x="13077" y="4393"/>
                  <a:pt x="12940" y="4256"/>
                </a:cubicBezTo>
                <a:cubicBezTo>
                  <a:pt x="12804" y="4120"/>
                  <a:pt x="12727" y="3943"/>
                  <a:pt x="12727" y="3746"/>
                </a:cubicBezTo>
                <a:cubicBezTo>
                  <a:pt x="12727" y="3553"/>
                  <a:pt x="12804" y="3375"/>
                  <a:pt x="12940" y="3239"/>
                </a:cubicBezTo>
                <a:cubicBezTo>
                  <a:pt x="13077" y="3102"/>
                  <a:pt x="13254" y="3029"/>
                  <a:pt x="13448" y="3029"/>
                </a:cubicBezTo>
                <a:close/>
                <a:moveTo>
                  <a:pt x="1744" y="7877"/>
                </a:moveTo>
                <a:cubicBezTo>
                  <a:pt x="2139" y="7877"/>
                  <a:pt x="2461" y="8199"/>
                  <a:pt x="2461" y="8594"/>
                </a:cubicBezTo>
                <a:cubicBezTo>
                  <a:pt x="2461" y="8990"/>
                  <a:pt x="2139" y="9309"/>
                  <a:pt x="1744" y="9309"/>
                </a:cubicBezTo>
                <a:cubicBezTo>
                  <a:pt x="1348" y="9309"/>
                  <a:pt x="1029" y="8990"/>
                  <a:pt x="1029" y="8594"/>
                </a:cubicBezTo>
                <a:cubicBezTo>
                  <a:pt x="1029" y="8199"/>
                  <a:pt x="1348" y="7877"/>
                  <a:pt x="1744" y="7877"/>
                </a:cubicBezTo>
                <a:close/>
                <a:moveTo>
                  <a:pt x="15453" y="7877"/>
                </a:moveTo>
                <a:cubicBezTo>
                  <a:pt x="15848" y="7877"/>
                  <a:pt x="16170" y="8199"/>
                  <a:pt x="16170" y="8594"/>
                </a:cubicBezTo>
                <a:cubicBezTo>
                  <a:pt x="16170" y="8990"/>
                  <a:pt x="15848" y="9309"/>
                  <a:pt x="15453" y="9309"/>
                </a:cubicBezTo>
                <a:cubicBezTo>
                  <a:pt x="15057" y="9309"/>
                  <a:pt x="14738" y="8990"/>
                  <a:pt x="14738" y="8594"/>
                </a:cubicBezTo>
                <a:cubicBezTo>
                  <a:pt x="14738" y="8199"/>
                  <a:pt x="15057" y="7877"/>
                  <a:pt x="15453" y="7877"/>
                </a:cubicBezTo>
                <a:close/>
                <a:moveTo>
                  <a:pt x="8600" y="5530"/>
                </a:moveTo>
                <a:cubicBezTo>
                  <a:pt x="10286" y="5530"/>
                  <a:pt x="11661" y="6905"/>
                  <a:pt x="11661" y="8594"/>
                </a:cubicBezTo>
                <a:cubicBezTo>
                  <a:pt x="11661" y="9743"/>
                  <a:pt x="11022" y="10749"/>
                  <a:pt x="10081" y="11270"/>
                </a:cubicBezTo>
                <a:lnTo>
                  <a:pt x="9175" y="8081"/>
                </a:lnTo>
                <a:lnTo>
                  <a:pt x="8019" y="8081"/>
                </a:lnTo>
                <a:lnTo>
                  <a:pt x="7116" y="11270"/>
                </a:lnTo>
                <a:cubicBezTo>
                  <a:pt x="6174" y="10749"/>
                  <a:pt x="5536" y="9743"/>
                  <a:pt x="5536" y="8594"/>
                </a:cubicBezTo>
                <a:cubicBezTo>
                  <a:pt x="5536" y="6905"/>
                  <a:pt x="6911" y="5530"/>
                  <a:pt x="8600" y="5530"/>
                </a:cubicBezTo>
                <a:close/>
                <a:moveTo>
                  <a:pt x="8600" y="9792"/>
                </a:moveTo>
                <a:lnTo>
                  <a:pt x="9113" y="11611"/>
                </a:lnTo>
                <a:cubicBezTo>
                  <a:pt x="8946" y="11639"/>
                  <a:pt x="8772" y="11655"/>
                  <a:pt x="8600" y="11655"/>
                </a:cubicBezTo>
                <a:cubicBezTo>
                  <a:pt x="8425" y="11655"/>
                  <a:pt x="8250" y="11641"/>
                  <a:pt x="8084" y="11611"/>
                </a:cubicBezTo>
                <a:lnTo>
                  <a:pt x="8600" y="9792"/>
                </a:lnTo>
                <a:close/>
                <a:moveTo>
                  <a:pt x="8600" y="3476"/>
                </a:moveTo>
                <a:cubicBezTo>
                  <a:pt x="11418" y="3476"/>
                  <a:pt x="13715" y="5771"/>
                  <a:pt x="13715" y="8591"/>
                </a:cubicBezTo>
                <a:cubicBezTo>
                  <a:pt x="13715" y="10681"/>
                  <a:pt x="12452" y="12484"/>
                  <a:pt x="10651" y="13276"/>
                </a:cubicBezTo>
                <a:lnTo>
                  <a:pt x="10365" y="12274"/>
                </a:lnTo>
                <a:cubicBezTo>
                  <a:pt x="11737" y="11611"/>
                  <a:pt x="12684" y="10209"/>
                  <a:pt x="12684" y="8591"/>
                </a:cubicBezTo>
                <a:cubicBezTo>
                  <a:pt x="12684" y="6335"/>
                  <a:pt x="10853" y="4505"/>
                  <a:pt x="8600" y="4505"/>
                </a:cubicBezTo>
                <a:cubicBezTo>
                  <a:pt x="6344" y="4505"/>
                  <a:pt x="4513" y="6335"/>
                  <a:pt x="4513" y="8591"/>
                </a:cubicBezTo>
                <a:cubicBezTo>
                  <a:pt x="4513" y="10209"/>
                  <a:pt x="5462" y="11611"/>
                  <a:pt x="6832" y="12274"/>
                </a:cubicBezTo>
                <a:lnTo>
                  <a:pt x="6545" y="13276"/>
                </a:lnTo>
                <a:cubicBezTo>
                  <a:pt x="4745" y="12484"/>
                  <a:pt x="3484" y="10681"/>
                  <a:pt x="3484" y="8591"/>
                </a:cubicBezTo>
                <a:cubicBezTo>
                  <a:pt x="3484" y="5771"/>
                  <a:pt x="5779" y="3476"/>
                  <a:pt x="8600" y="3476"/>
                </a:cubicBezTo>
                <a:close/>
                <a:moveTo>
                  <a:pt x="9394" y="12596"/>
                </a:moveTo>
                <a:lnTo>
                  <a:pt x="9677" y="13589"/>
                </a:lnTo>
                <a:cubicBezTo>
                  <a:pt x="9328" y="13666"/>
                  <a:pt x="8968" y="13707"/>
                  <a:pt x="8600" y="13707"/>
                </a:cubicBezTo>
                <a:cubicBezTo>
                  <a:pt x="8231" y="13707"/>
                  <a:pt x="7869" y="13666"/>
                  <a:pt x="7522" y="13589"/>
                </a:cubicBezTo>
                <a:lnTo>
                  <a:pt x="7803" y="12596"/>
                </a:lnTo>
                <a:cubicBezTo>
                  <a:pt x="8060" y="12651"/>
                  <a:pt x="8327" y="12675"/>
                  <a:pt x="8600" y="12675"/>
                </a:cubicBezTo>
                <a:cubicBezTo>
                  <a:pt x="8872" y="12675"/>
                  <a:pt x="9137" y="12648"/>
                  <a:pt x="9394" y="12596"/>
                </a:cubicBezTo>
                <a:close/>
                <a:moveTo>
                  <a:pt x="3749" y="12716"/>
                </a:moveTo>
                <a:cubicBezTo>
                  <a:pt x="3940" y="12716"/>
                  <a:pt x="4120" y="12793"/>
                  <a:pt x="4256" y="12929"/>
                </a:cubicBezTo>
                <a:cubicBezTo>
                  <a:pt x="4393" y="13066"/>
                  <a:pt x="4469" y="13243"/>
                  <a:pt x="4469" y="13437"/>
                </a:cubicBezTo>
                <a:cubicBezTo>
                  <a:pt x="4469" y="13630"/>
                  <a:pt x="4393" y="13810"/>
                  <a:pt x="4256" y="13944"/>
                </a:cubicBezTo>
                <a:cubicBezTo>
                  <a:pt x="4120" y="14080"/>
                  <a:pt x="3943" y="14157"/>
                  <a:pt x="3749" y="14157"/>
                </a:cubicBezTo>
                <a:cubicBezTo>
                  <a:pt x="3558" y="14157"/>
                  <a:pt x="3378" y="14080"/>
                  <a:pt x="3242" y="13944"/>
                </a:cubicBezTo>
                <a:cubicBezTo>
                  <a:pt x="3105" y="13808"/>
                  <a:pt x="3029" y="13630"/>
                  <a:pt x="3029" y="13437"/>
                </a:cubicBezTo>
                <a:cubicBezTo>
                  <a:pt x="3029" y="13243"/>
                  <a:pt x="3105" y="13066"/>
                  <a:pt x="3242" y="12929"/>
                </a:cubicBezTo>
                <a:cubicBezTo>
                  <a:pt x="3378" y="12793"/>
                  <a:pt x="3555" y="12716"/>
                  <a:pt x="3749" y="12716"/>
                </a:cubicBezTo>
                <a:close/>
                <a:moveTo>
                  <a:pt x="13439" y="12719"/>
                </a:moveTo>
                <a:cubicBezTo>
                  <a:pt x="13636" y="12719"/>
                  <a:pt x="13813" y="12795"/>
                  <a:pt x="13950" y="12932"/>
                </a:cubicBezTo>
                <a:cubicBezTo>
                  <a:pt x="14086" y="13068"/>
                  <a:pt x="14160" y="13248"/>
                  <a:pt x="14160" y="13439"/>
                </a:cubicBezTo>
                <a:cubicBezTo>
                  <a:pt x="14160" y="13630"/>
                  <a:pt x="14086" y="13810"/>
                  <a:pt x="13950" y="13947"/>
                </a:cubicBezTo>
                <a:cubicBezTo>
                  <a:pt x="13813" y="14083"/>
                  <a:pt x="13636" y="14160"/>
                  <a:pt x="13439" y="14160"/>
                </a:cubicBezTo>
                <a:cubicBezTo>
                  <a:pt x="13246" y="14160"/>
                  <a:pt x="13068" y="14083"/>
                  <a:pt x="12932" y="13947"/>
                </a:cubicBezTo>
                <a:cubicBezTo>
                  <a:pt x="12796" y="13810"/>
                  <a:pt x="12722" y="13633"/>
                  <a:pt x="12722" y="13439"/>
                </a:cubicBezTo>
                <a:cubicBezTo>
                  <a:pt x="12722" y="13246"/>
                  <a:pt x="12796" y="13068"/>
                  <a:pt x="12932" y="12932"/>
                </a:cubicBezTo>
                <a:cubicBezTo>
                  <a:pt x="13068" y="12795"/>
                  <a:pt x="13246" y="12719"/>
                  <a:pt x="13439" y="12719"/>
                </a:cubicBezTo>
                <a:close/>
                <a:moveTo>
                  <a:pt x="9956" y="14577"/>
                </a:moveTo>
                <a:lnTo>
                  <a:pt x="10272" y="15706"/>
                </a:lnTo>
                <a:lnTo>
                  <a:pt x="10272" y="16438"/>
                </a:lnTo>
                <a:lnTo>
                  <a:pt x="6922" y="16438"/>
                </a:lnTo>
                <a:lnTo>
                  <a:pt x="6922" y="15706"/>
                </a:lnTo>
                <a:lnTo>
                  <a:pt x="7241" y="14577"/>
                </a:lnTo>
                <a:cubicBezTo>
                  <a:pt x="7678" y="14678"/>
                  <a:pt x="8130" y="14727"/>
                  <a:pt x="8600" y="14727"/>
                </a:cubicBezTo>
                <a:cubicBezTo>
                  <a:pt x="9066" y="14727"/>
                  <a:pt x="9519" y="14678"/>
                  <a:pt x="9956" y="14577"/>
                </a:cubicBezTo>
                <a:close/>
                <a:moveTo>
                  <a:pt x="8600" y="1"/>
                </a:moveTo>
                <a:cubicBezTo>
                  <a:pt x="7639" y="1"/>
                  <a:pt x="6859" y="781"/>
                  <a:pt x="6859" y="1738"/>
                </a:cubicBezTo>
                <a:cubicBezTo>
                  <a:pt x="6859" y="2066"/>
                  <a:pt x="6952" y="2377"/>
                  <a:pt x="7113" y="2639"/>
                </a:cubicBezTo>
                <a:cubicBezTo>
                  <a:pt x="6515" y="2789"/>
                  <a:pt x="5956" y="3023"/>
                  <a:pt x="5443" y="3332"/>
                </a:cubicBezTo>
                <a:cubicBezTo>
                  <a:pt x="5370" y="3023"/>
                  <a:pt x="5211" y="2745"/>
                  <a:pt x="4985" y="2516"/>
                </a:cubicBezTo>
                <a:cubicBezTo>
                  <a:pt x="4658" y="2189"/>
                  <a:pt x="4221" y="2008"/>
                  <a:pt x="3752" y="2008"/>
                </a:cubicBezTo>
                <a:cubicBezTo>
                  <a:pt x="3288" y="2008"/>
                  <a:pt x="2852" y="2189"/>
                  <a:pt x="2521" y="2516"/>
                </a:cubicBezTo>
                <a:cubicBezTo>
                  <a:pt x="2191" y="2843"/>
                  <a:pt x="2011" y="3280"/>
                  <a:pt x="2011" y="3744"/>
                </a:cubicBezTo>
                <a:cubicBezTo>
                  <a:pt x="2011" y="4207"/>
                  <a:pt x="2191" y="4644"/>
                  <a:pt x="2519" y="4977"/>
                </a:cubicBezTo>
                <a:cubicBezTo>
                  <a:pt x="2748" y="5203"/>
                  <a:pt x="3026" y="5361"/>
                  <a:pt x="3334" y="5435"/>
                </a:cubicBezTo>
                <a:cubicBezTo>
                  <a:pt x="3023" y="5948"/>
                  <a:pt x="2789" y="6510"/>
                  <a:pt x="2641" y="7105"/>
                </a:cubicBezTo>
                <a:cubicBezTo>
                  <a:pt x="2380" y="6944"/>
                  <a:pt x="2071" y="6851"/>
                  <a:pt x="1741" y="6851"/>
                </a:cubicBezTo>
                <a:cubicBezTo>
                  <a:pt x="784" y="6851"/>
                  <a:pt x="1" y="7631"/>
                  <a:pt x="1" y="8591"/>
                </a:cubicBezTo>
                <a:cubicBezTo>
                  <a:pt x="1" y="9549"/>
                  <a:pt x="784" y="10329"/>
                  <a:pt x="1741" y="10329"/>
                </a:cubicBezTo>
                <a:cubicBezTo>
                  <a:pt x="2069" y="10329"/>
                  <a:pt x="2380" y="10237"/>
                  <a:pt x="2641" y="10078"/>
                </a:cubicBezTo>
                <a:cubicBezTo>
                  <a:pt x="2791" y="10673"/>
                  <a:pt x="3026" y="11232"/>
                  <a:pt x="3334" y="11745"/>
                </a:cubicBezTo>
                <a:cubicBezTo>
                  <a:pt x="3026" y="11819"/>
                  <a:pt x="2748" y="11977"/>
                  <a:pt x="2519" y="12206"/>
                </a:cubicBezTo>
                <a:cubicBezTo>
                  <a:pt x="2191" y="12534"/>
                  <a:pt x="2011" y="12970"/>
                  <a:pt x="2011" y="13437"/>
                </a:cubicBezTo>
                <a:cubicBezTo>
                  <a:pt x="2011" y="13900"/>
                  <a:pt x="2191" y="14337"/>
                  <a:pt x="2519" y="14667"/>
                </a:cubicBezTo>
                <a:cubicBezTo>
                  <a:pt x="2846" y="14997"/>
                  <a:pt x="3283" y="15174"/>
                  <a:pt x="3749" y="15174"/>
                </a:cubicBezTo>
                <a:cubicBezTo>
                  <a:pt x="4213" y="15174"/>
                  <a:pt x="4649" y="14994"/>
                  <a:pt x="4979" y="14667"/>
                </a:cubicBezTo>
                <a:cubicBezTo>
                  <a:pt x="5209" y="14438"/>
                  <a:pt x="5367" y="14160"/>
                  <a:pt x="5440" y="13851"/>
                </a:cubicBezTo>
                <a:cubicBezTo>
                  <a:pt x="5702" y="14010"/>
                  <a:pt x="5981" y="14149"/>
                  <a:pt x="6267" y="14269"/>
                </a:cubicBezTo>
                <a:lnTo>
                  <a:pt x="5899" y="15565"/>
                </a:lnTo>
                <a:lnTo>
                  <a:pt x="5899" y="17461"/>
                </a:lnTo>
                <a:lnTo>
                  <a:pt x="11295" y="17461"/>
                </a:lnTo>
                <a:lnTo>
                  <a:pt x="11295" y="15565"/>
                </a:lnTo>
                <a:lnTo>
                  <a:pt x="10927" y="14269"/>
                </a:lnTo>
                <a:cubicBezTo>
                  <a:pt x="11213" y="14149"/>
                  <a:pt x="11491" y="14012"/>
                  <a:pt x="11753" y="13851"/>
                </a:cubicBezTo>
                <a:cubicBezTo>
                  <a:pt x="11827" y="14160"/>
                  <a:pt x="11985" y="14438"/>
                  <a:pt x="12214" y="14667"/>
                </a:cubicBezTo>
                <a:cubicBezTo>
                  <a:pt x="12542" y="14994"/>
                  <a:pt x="12978" y="15174"/>
                  <a:pt x="13445" y="15174"/>
                </a:cubicBezTo>
                <a:cubicBezTo>
                  <a:pt x="13909" y="15174"/>
                  <a:pt x="14345" y="14994"/>
                  <a:pt x="14675" y="14667"/>
                </a:cubicBezTo>
                <a:cubicBezTo>
                  <a:pt x="15005" y="14340"/>
                  <a:pt x="15183" y="13903"/>
                  <a:pt x="15183" y="13437"/>
                </a:cubicBezTo>
                <a:cubicBezTo>
                  <a:pt x="15183" y="12973"/>
                  <a:pt x="15003" y="12536"/>
                  <a:pt x="14675" y="12206"/>
                </a:cubicBezTo>
                <a:cubicBezTo>
                  <a:pt x="14446" y="11977"/>
                  <a:pt x="14168" y="11819"/>
                  <a:pt x="13860" y="11745"/>
                </a:cubicBezTo>
                <a:cubicBezTo>
                  <a:pt x="14171" y="11232"/>
                  <a:pt x="14405" y="10670"/>
                  <a:pt x="14552" y="10078"/>
                </a:cubicBezTo>
                <a:cubicBezTo>
                  <a:pt x="14814" y="10237"/>
                  <a:pt x="15123" y="10329"/>
                  <a:pt x="15453" y="10329"/>
                </a:cubicBezTo>
                <a:cubicBezTo>
                  <a:pt x="16410" y="10329"/>
                  <a:pt x="17193" y="9549"/>
                  <a:pt x="17193" y="8591"/>
                </a:cubicBezTo>
                <a:cubicBezTo>
                  <a:pt x="17193" y="7631"/>
                  <a:pt x="16410" y="6854"/>
                  <a:pt x="15453" y="6854"/>
                </a:cubicBezTo>
                <a:cubicBezTo>
                  <a:pt x="15125" y="6854"/>
                  <a:pt x="14814" y="6946"/>
                  <a:pt x="14552" y="7107"/>
                </a:cubicBezTo>
                <a:cubicBezTo>
                  <a:pt x="14402" y="6510"/>
                  <a:pt x="14168" y="5951"/>
                  <a:pt x="13860" y="5440"/>
                </a:cubicBezTo>
                <a:cubicBezTo>
                  <a:pt x="14168" y="5364"/>
                  <a:pt x="14446" y="5206"/>
                  <a:pt x="14675" y="4979"/>
                </a:cubicBezTo>
                <a:cubicBezTo>
                  <a:pt x="15003" y="4652"/>
                  <a:pt x="15183" y="4216"/>
                  <a:pt x="15183" y="3746"/>
                </a:cubicBezTo>
                <a:cubicBezTo>
                  <a:pt x="15183" y="3283"/>
                  <a:pt x="15003" y="2846"/>
                  <a:pt x="14675" y="2516"/>
                </a:cubicBezTo>
                <a:cubicBezTo>
                  <a:pt x="14348" y="2186"/>
                  <a:pt x="13911" y="2008"/>
                  <a:pt x="13445" y="2008"/>
                </a:cubicBezTo>
                <a:cubicBezTo>
                  <a:pt x="12981" y="2008"/>
                  <a:pt x="12545" y="2189"/>
                  <a:pt x="12214" y="2516"/>
                </a:cubicBezTo>
                <a:cubicBezTo>
                  <a:pt x="11985" y="2745"/>
                  <a:pt x="11827" y="3023"/>
                  <a:pt x="11753" y="3332"/>
                </a:cubicBezTo>
                <a:cubicBezTo>
                  <a:pt x="11241" y="3021"/>
                  <a:pt x="10679" y="2786"/>
                  <a:pt x="10087" y="2639"/>
                </a:cubicBezTo>
                <a:cubicBezTo>
                  <a:pt x="10245" y="2377"/>
                  <a:pt x="10337" y="2069"/>
                  <a:pt x="10337" y="1738"/>
                </a:cubicBezTo>
                <a:cubicBezTo>
                  <a:pt x="10337" y="781"/>
                  <a:pt x="9557" y="1"/>
                  <a:pt x="86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31" name="Google Shape;3731;p70"/>
          <p:cNvGrpSpPr/>
          <p:nvPr/>
        </p:nvGrpSpPr>
        <p:grpSpPr>
          <a:xfrm>
            <a:off x="2237740" y="1263337"/>
            <a:ext cx="234936" cy="414742"/>
            <a:chOff x="2386225" y="1358950"/>
            <a:chExt cx="247275" cy="436525"/>
          </a:xfrm>
        </p:grpSpPr>
        <p:sp>
          <p:nvSpPr>
            <p:cNvPr id="3732" name="Google Shape;3732;p70"/>
            <p:cNvSpPr/>
            <p:nvPr/>
          </p:nvSpPr>
          <p:spPr>
            <a:xfrm>
              <a:off x="2386225" y="1358950"/>
              <a:ext cx="247275" cy="436525"/>
            </a:xfrm>
            <a:custGeom>
              <a:rect b="b" l="l" r="r" t="t"/>
              <a:pathLst>
                <a:path extrusionOk="0" h="17461" w="9891">
                  <a:moveTo>
                    <a:pt x="4944" y="1329"/>
                  </a:moveTo>
                  <a:lnTo>
                    <a:pt x="6759" y="2818"/>
                  </a:lnTo>
                  <a:lnTo>
                    <a:pt x="3127" y="2818"/>
                  </a:lnTo>
                  <a:lnTo>
                    <a:pt x="4944" y="1329"/>
                  </a:lnTo>
                  <a:close/>
                  <a:moveTo>
                    <a:pt x="7593" y="3847"/>
                  </a:moveTo>
                  <a:lnTo>
                    <a:pt x="7593" y="4856"/>
                  </a:lnTo>
                  <a:lnTo>
                    <a:pt x="2287" y="4856"/>
                  </a:lnTo>
                  <a:lnTo>
                    <a:pt x="2287" y="3847"/>
                  </a:lnTo>
                  <a:close/>
                  <a:moveTo>
                    <a:pt x="8859" y="5882"/>
                  </a:moveTo>
                  <a:lnTo>
                    <a:pt x="8859" y="13715"/>
                  </a:lnTo>
                  <a:lnTo>
                    <a:pt x="1024" y="13715"/>
                  </a:lnTo>
                  <a:lnTo>
                    <a:pt x="1024" y="5882"/>
                  </a:lnTo>
                  <a:close/>
                  <a:moveTo>
                    <a:pt x="4944" y="0"/>
                  </a:moveTo>
                  <a:lnTo>
                    <a:pt x="1264" y="3020"/>
                  </a:lnTo>
                  <a:lnTo>
                    <a:pt x="1264" y="4856"/>
                  </a:lnTo>
                  <a:lnTo>
                    <a:pt x="1" y="4856"/>
                  </a:lnTo>
                  <a:lnTo>
                    <a:pt x="1" y="14740"/>
                  </a:lnTo>
                  <a:lnTo>
                    <a:pt x="585" y="14740"/>
                  </a:lnTo>
                  <a:lnTo>
                    <a:pt x="585" y="17460"/>
                  </a:lnTo>
                  <a:lnTo>
                    <a:pt x="1611" y="17460"/>
                  </a:lnTo>
                  <a:lnTo>
                    <a:pt x="1611" y="14740"/>
                  </a:lnTo>
                  <a:lnTo>
                    <a:pt x="8281" y="14740"/>
                  </a:lnTo>
                  <a:lnTo>
                    <a:pt x="8281" y="17460"/>
                  </a:lnTo>
                  <a:lnTo>
                    <a:pt x="9309" y="17460"/>
                  </a:lnTo>
                  <a:lnTo>
                    <a:pt x="9309" y="14740"/>
                  </a:lnTo>
                  <a:lnTo>
                    <a:pt x="9890" y="14740"/>
                  </a:lnTo>
                  <a:lnTo>
                    <a:pt x="9890" y="4856"/>
                  </a:lnTo>
                  <a:lnTo>
                    <a:pt x="8625" y="4856"/>
                  </a:lnTo>
                  <a:lnTo>
                    <a:pt x="8625" y="3020"/>
                  </a:lnTo>
                  <a:lnTo>
                    <a:pt x="494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70"/>
            <p:cNvSpPr/>
            <p:nvPr/>
          </p:nvSpPr>
          <p:spPr>
            <a:xfrm>
              <a:off x="2430375" y="1524475"/>
              <a:ext cx="158725" cy="158800"/>
            </a:xfrm>
            <a:custGeom>
              <a:rect b="b" l="l" r="r" t="t"/>
              <a:pathLst>
                <a:path extrusionOk="0" h="6352" w="6349">
                  <a:moveTo>
                    <a:pt x="3176" y="1032"/>
                  </a:moveTo>
                  <a:cubicBezTo>
                    <a:pt x="4357" y="1032"/>
                    <a:pt x="5323" y="1995"/>
                    <a:pt x="5323" y="3179"/>
                  </a:cubicBezTo>
                  <a:cubicBezTo>
                    <a:pt x="5325" y="4363"/>
                    <a:pt x="4362" y="5328"/>
                    <a:pt x="3176" y="5328"/>
                  </a:cubicBezTo>
                  <a:cubicBezTo>
                    <a:pt x="1992" y="5328"/>
                    <a:pt x="1026" y="4363"/>
                    <a:pt x="1026" y="3179"/>
                  </a:cubicBezTo>
                  <a:cubicBezTo>
                    <a:pt x="1026" y="1995"/>
                    <a:pt x="1992" y="1032"/>
                    <a:pt x="3176" y="1032"/>
                  </a:cubicBezTo>
                  <a:close/>
                  <a:moveTo>
                    <a:pt x="3176" y="0"/>
                  </a:moveTo>
                  <a:cubicBezTo>
                    <a:pt x="1424" y="0"/>
                    <a:pt x="0" y="1427"/>
                    <a:pt x="0" y="3176"/>
                  </a:cubicBezTo>
                  <a:cubicBezTo>
                    <a:pt x="0" y="4925"/>
                    <a:pt x="1424" y="6352"/>
                    <a:pt x="3176" y="6352"/>
                  </a:cubicBezTo>
                  <a:cubicBezTo>
                    <a:pt x="4924" y="6352"/>
                    <a:pt x="6348" y="4925"/>
                    <a:pt x="6348" y="3176"/>
                  </a:cubicBezTo>
                  <a:cubicBezTo>
                    <a:pt x="6348" y="1425"/>
                    <a:pt x="4927" y="0"/>
                    <a:pt x="31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70"/>
            <p:cNvSpPr/>
            <p:nvPr/>
          </p:nvSpPr>
          <p:spPr>
            <a:xfrm>
              <a:off x="2496925" y="1570500"/>
              <a:ext cx="43625" cy="46275"/>
            </a:xfrm>
            <a:custGeom>
              <a:rect b="b" l="l" r="r" t="t"/>
              <a:pathLst>
                <a:path extrusionOk="0" h="1851" w="1745">
                  <a:moveTo>
                    <a:pt x="1" y="1"/>
                  </a:moveTo>
                  <a:lnTo>
                    <a:pt x="1" y="1851"/>
                  </a:lnTo>
                  <a:lnTo>
                    <a:pt x="1744" y="1851"/>
                  </a:lnTo>
                  <a:lnTo>
                    <a:pt x="1744" y="822"/>
                  </a:lnTo>
                  <a:lnTo>
                    <a:pt x="1027" y="822"/>
                  </a:lnTo>
                  <a:lnTo>
                    <a:pt x="102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70"/>
            <p:cNvSpPr/>
            <p:nvPr/>
          </p:nvSpPr>
          <p:spPr>
            <a:xfrm>
              <a:off x="2451025" y="1755000"/>
              <a:ext cx="25750" cy="40475"/>
            </a:xfrm>
            <a:custGeom>
              <a:rect b="b" l="l" r="r" t="t"/>
              <a:pathLst>
                <a:path extrusionOk="0" h="1619" w="1030">
                  <a:moveTo>
                    <a:pt x="1" y="0"/>
                  </a:moveTo>
                  <a:lnTo>
                    <a:pt x="1" y="1618"/>
                  </a:lnTo>
                  <a:lnTo>
                    <a:pt x="1029" y="1618"/>
                  </a:lnTo>
                  <a:lnTo>
                    <a:pt x="102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70"/>
            <p:cNvSpPr/>
            <p:nvPr/>
          </p:nvSpPr>
          <p:spPr>
            <a:xfrm>
              <a:off x="2496925" y="1755000"/>
              <a:ext cx="25675" cy="40475"/>
            </a:xfrm>
            <a:custGeom>
              <a:rect b="b" l="l" r="r" t="t"/>
              <a:pathLst>
                <a:path extrusionOk="0" h="1619" w="1027">
                  <a:moveTo>
                    <a:pt x="1" y="0"/>
                  </a:moveTo>
                  <a:lnTo>
                    <a:pt x="1" y="1618"/>
                  </a:lnTo>
                  <a:lnTo>
                    <a:pt x="1027" y="1618"/>
                  </a:lnTo>
                  <a:lnTo>
                    <a:pt x="102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70"/>
            <p:cNvSpPr/>
            <p:nvPr/>
          </p:nvSpPr>
          <p:spPr>
            <a:xfrm>
              <a:off x="2542825" y="1755000"/>
              <a:ext cx="25675" cy="40475"/>
            </a:xfrm>
            <a:custGeom>
              <a:rect b="b" l="l" r="r" t="t"/>
              <a:pathLst>
                <a:path extrusionOk="0" h="1619" w="1027">
                  <a:moveTo>
                    <a:pt x="1" y="0"/>
                  </a:moveTo>
                  <a:lnTo>
                    <a:pt x="1" y="1618"/>
                  </a:lnTo>
                  <a:lnTo>
                    <a:pt x="1027" y="1618"/>
                  </a:lnTo>
                  <a:lnTo>
                    <a:pt x="102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38" name="Google Shape;3738;p70"/>
          <p:cNvGrpSpPr/>
          <p:nvPr/>
        </p:nvGrpSpPr>
        <p:grpSpPr>
          <a:xfrm>
            <a:off x="2736286" y="1263337"/>
            <a:ext cx="414742" cy="414742"/>
            <a:chOff x="2799750" y="1393525"/>
            <a:chExt cx="436525" cy="436525"/>
          </a:xfrm>
        </p:grpSpPr>
        <p:sp>
          <p:nvSpPr>
            <p:cNvPr id="3739" name="Google Shape;3739;p70"/>
            <p:cNvSpPr/>
            <p:nvPr/>
          </p:nvSpPr>
          <p:spPr>
            <a:xfrm>
              <a:off x="2799750" y="1393525"/>
              <a:ext cx="436525" cy="436525"/>
            </a:xfrm>
            <a:custGeom>
              <a:rect b="b" l="l" r="r" t="t"/>
              <a:pathLst>
                <a:path extrusionOk="0" h="17461" w="17461">
                  <a:moveTo>
                    <a:pt x="8731" y="1026"/>
                  </a:moveTo>
                  <a:cubicBezTo>
                    <a:pt x="12978" y="1026"/>
                    <a:pt x="16438" y="4485"/>
                    <a:pt x="16438" y="8733"/>
                  </a:cubicBezTo>
                  <a:cubicBezTo>
                    <a:pt x="16438" y="12984"/>
                    <a:pt x="12981" y="16440"/>
                    <a:pt x="8731" y="16440"/>
                  </a:cubicBezTo>
                  <a:cubicBezTo>
                    <a:pt x="4483" y="16440"/>
                    <a:pt x="1024" y="12984"/>
                    <a:pt x="1024" y="8733"/>
                  </a:cubicBezTo>
                  <a:cubicBezTo>
                    <a:pt x="1024" y="4485"/>
                    <a:pt x="4483" y="1026"/>
                    <a:pt x="8731" y="1026"/>
                  </a:cubicBezTo>
                  <a:close/>
                  <a:moveTo>
                    <a:pt x="8731" y="0"/>
                  </a:moveTo>
                  <a:cubicBezTo>
                    <a:pt x="6398" y="0"/>
                    <a:pt x="4205" y="909"/>
                    <a:pt x="2560" y="2559"/>
                  </a:cubicBezTo>
                  <a:cubicBezTo>
                    <a:pt x="912" y="4210"/>
                    <a:pt x="1" y="6398"/>
                    <a:pt x="1" y="8730"/>
                  </a:cubicBezTo>
                  <a:cubicBezTo>
                    <a:pt x="1" y="11063"/>
                    <a:pt x="906" y="13256"/>
                    <a:pt x="2560" y="14904"/>
                  </a:cubicBezTo>
                  <a:cubicBezTo>
                    <a:pt x="4210" y="16549"/>
                    <a:pt x="6398" y="17460"/>
                    <a:pt x="8731" y="17460"/>
                  </a:cubicBezTo>
                  <a:cubicBezTo>
                    <a:pt x="11063" y="17460"/>
                    <a:pt x="13257" y="16555"/>
                    <a:pt x="14904" y="14904"/>
                  </a:cubicBezTo>
                  <a:cubicBezTo>
                    <a:pt x="16549" y="13254"/>
                    <a:pt x="17461" y="11063"/>
                    <a:pt x="17461" y="8730"/>
                  </a:cubicBezTo>
                  <a:cubicBezTo>
                    <a:pt x="17461" y="6398"/>
                    <a:pt x="16555" y="4210"/>
                    <a:pt x="14904" y="2559"/>
                  </a:cubicBezTo>
                  <a:cubicBezTo>
                    <a:pt x="13251" y="909"/>
                    <a:pt x="11063" y="0"/>
                    <a:pt x="87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70"/>
            <p:cNvSpPr/>
            <p:nvPr/>
          </p:nvSpPr>
          <p:spPr>
            <a:xfrm>
              <a:off x="2855200" y="1449050"/>
              <a:ext cx="325700" cy="325675"/>
            </a:xfrm>
            <a:custGeom>
              <a:rect b="b" l="l" r="r" t="t"/>
              <a:pathLst>
                <a:path extrusionOk="0" h="13027" w="13028">
                  <a:moveTo>
                    <a:pt x="6513" y="1023"/>
                  </a:moveTo>
                  <a:cubicBezTo>
                    <a:pt x="9541" y="1023"/>
                    <a:pt x="12004" y="3484"/>
                    <a:pt x="12004" y="6512"/>
                  </a:cubicBezTo>
                  <a:cubicBezTo>
                    <a:pt x="12004" y="9540"/>
                    <a:pt x="9541" y="12004"/>
                    <a:pt x="6513" y="12004"/>
                  </a:cubicBezTo>
                  <a:cubicBezTo>
                    <a:pt x="3484" y="12004"/>
                    <a:pt x="1024" y="9540"/>
                    <a:pt x="1024" y="6512"/>
                  </a:cubicBezTo>
                  <a:cubicBezTo>
                    <a:pt x="1024" y="3484"/>
                    <a:pt x="3484" y="1023"/>
                    <a:pt x="6513" y="1023"/>
                  </a:cubicBezTo>
                  <a:close/>
                  <a:moveTo>
                    <a:pt x="6513" y="0"/>
                  </a:moveTo>
                  <a:cubicBezTo>
                    <a:pt x="2922" y="0"/>
                    <a:pt x="1" y="2922"/>
                    <a:pt x="1" y="6512"/>
                  </a:cubicBezTo>
                  <a:cubicBezTo>
                    <a:pt x="1" y="10105"/>
                    <a:pt x="2922" y="13027"/>
                    <a:pt x="6513" y="13027"/>
                  </a:cubicBezTo>
                  <a:cubicBezTo>
                    <a:pt x="10103" y="13027"/>
                    <a:pt x="13027" y="10102"/>
                    <a:pt x="13027" y="6512"/>
                  </a:cubicBezTo>
                  <a:cubicBezTo>
                    <a:pt x="13027" y="2922"/>
                    <a:pt x="10103" y="0"/>
                    <a:pt x="65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70"/>
            <p:cNvSpPr/>
            <p:nvPr/>
          </p:nvSpPr>
          <p:spPr>
            <a:xfrm>
              <a:off x="2940175" y="1515875"/>
              <a:ext cx="154925" cy="184250"/>
            </a:xfrm>
            <a:custGeom>
              <a:rect b="b" l="l" r="r" t="t"/>
              <a:pathLst>
                <a:path extrusionOk="0" h="7370" w="6197">
                  <a:moveTo>
                    <a:pt x="3231" y="1"/>
                  </a:moveTo>
                  <a:cubicBezTo>
                    <a:pt x="2140" y="1"/>
                    <a:pt x="1253" y="887"/>
                    <a:pt x="1253" y="1979"/>
                  </a:cubicBezTo>
                  <a:lnTo>
                    <a:pt x="1253" y="3043"/>
                  </a:lnTo>
                  <a:lnTo>
                    <a:pt x="435" y="3043"/>
                  </a:lnTo>
                  <a:lnTo>
                    <a:pt x="435" y="4066"/>
                  </a:lnTo>
                  <a:lnTo>
                    <a:pt x="1259" y="4066"/>
                  </a:lnTo>
                  <a:lnTo>
                    <a:pt x="1259" y="5064"/>
                  </a:lnTo>
                  <a:cubicBezTo>
                    <a:pt x="601" y="5217"/>
                    <a:pt x="170" y="5637"/>
                    <a:pt x="1" y="5907"/>
                  </a:cubicBezTo>
                  <a:lnTo>
                    <a:pt x="866" y="6453"/>
                  </a:lnTo>
                  <a:cubicBezTo>
                    <a:pt x="871" y="6450"/>
                    <a:pt x="1152" y="6027"/>
                    <a:pt x="1780" y="6027"/>
                  </a:cubicBezTo>
                  <a:cubicBezTo>
                    <a:pt x="2025" y="6027"/>
                    <a:pt x="2257" y="6095"/>
                    <a:pt x="2445" y="6224"/>
                  </a:cubicBezTo>
                  <a:cubicBezTo>
                    <a:pt x="2541" y="6289"/>
                    <a:pt x="2631" y="6387"/>
                    <a:pt x="2732" y="6505"/>
                  </a:cubicBezTo>
                  <a:cubicBezTo>
                    <a:pt x="2841" y="6627"/>
                    <a:pt x="2966" y="6769"/>
                    <a:pt x="3127" y="6892"/>
                  </a:cubicBezTo>
                  <a:cubicBezTo>
                    <a:pt x="3534" y="7206"/>
                    <a:pt x="3989" y="7369"/>
                    <a:pt x="4450" y="7369"/>
                  </a:cubicBezTo>
                  <a:cubicBezTo>
                    <a:pt x="5495" y="7369"/>
                    <a:pt x="6166" y="6540"/>
                    <a:pt x="6196" y="6505"/>
                  </a:cubicBezTo>
                  <a:lnTo>
                    <a:pt x="5394" y="5869"/>
                  </a:lnTo>
                  <a:cubicBezTo>
                    <a:pt x="5392" y="5872"/>
                    <a:pt x="4993" y="6354"/>
                    <a:pt x="4448" y="6354"/>
                  </a:cubicBezTo>
                  <a:cubicBezTo>
                    <a:pt x="4153" y="6354"/>
                    <a:pt x="3905" y="6210"/>
                    <a:pt x="3749" y="6087"/>
                  </a:cubicBezTo>
                  <a:cubicBezTo>
                    <a:pt x="3662" y="6022"/>
                    <a:pt x="3577" y="5926"/>
                    <a:pt x="3490" y="5828"/>
                  </a:cubicBezTo>
                  <a:cubicBezTo>
                    <a:pt x="3359" y="5686"/>
                    <a:pt x="3217" y="5522"/>
                    <a:pt x="3018" y="5386"/>
                  </a:cubicBezTo>
                  <a:cubicBezTo>
                    <a:pt x="2794" y="5231"/>
                    <a:pt x="2543" y="5121"/>
                    <a:pt x="2276" y="5061"/>
                  </a:cubicBezTo>
                  <a:lnTo>
                    <a:pt x="2276" y="4066"/>
                  </a:lnTo>
                  <a:lnTo>
                    <a:pt x="3640" y="4066"/>
                  </a:lnTo>
                  <a:lnTo>
                    <a:pt x="3640" y="3043"/>
                  </a:lnTo>
                  <a:lnTo>
                    <a:pt x="2276" y="3043"/>
                  </a:lnTo>
                  <a:lnTo>
                    <a:pt x="2276" y="1979"/>
                  </a:lnTo>
                  <a:cubicBezTo>
                    <a:pt x="2276" y="1452"/>
                    <a:pt x="2704" y="1024"/>
                    <a:pt x="3231" y="1024"/>
                  </a:cubicBezTo>
                  <a:cubicBezTo>
                    <a:pt x="3755" y="1024"/>
                    <a:pt x="4186" y="1452"/>
                    <a:pt x="4186" y="1979"/>
                  </a:cubicBezTo>
                  <a:lnTo>
                    <a:pt x="4186" y="2541"/>
                  </a:lnTo>
                  <a:lnTo>
                    <a:pt x="5209" y="2541"/>
                  </a:lnTo>
                  <a:lnTo>
                    <a:pt x="5209" y="1979"/>
                  </a:lnTo>
                  <a:cubicBezTo>
                    <a:pt x="5209" y="887"/>
                    <a:pt x="4322" y="1"/>
                    <a:pt x="32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42" name="Google Shape;3742;p70"/>
          <p:cNvSpPr/>
          <p:nvPr/>
        </p:nvSpPr>
        <p:spPr>
          <a:xfrm>
            <a:off x="3392977" y="1263337"/>
            <a:ext cx="414742" cy="414742"/>
          </a:xfrm>
          <a:custGeom>
            <a:rect b="b" l="l" r="r" t="t"/>
            <a:pathLst>
              <a:path extrusionOk="0" h="17461" w="17461">
                <a:moveTo>
                  <a:pt x="8731" y="1024"/>
                </a:moveTo>
                <a:cubicBezTo>
                  <a:pt x="9328" y="1024"/>
                  <a:pt x="9904" y="1092"/>
                  <a:pt x="10463" y="1220"/>
                </a:cubicBezTo>
                <a:lnTo>
                  <a:pt x="10463" y="2175"/>
                </a:lnTo>
                <a:lnTo>
                  <a:pt x="8731" y="3176"/>
                </a:lnTo>
                <a:lnTo>
                  <a:pt x="6999" y="2175"/>
                </a:lnTo>
                <a:lnTo>
                  <a:pt x="6999" y="1220"/>
                </a:lnTo>
                <a:cubicBezTo>
                  <a:pt x="7555" y="1092"/>
                  <a:pt x="8133" y="1024"/>
                  <a:pt x="8731" y="1024"/>
                </a:cubicBezTo>
                <a:close/>
                <a:moveTo>
                  <a:pt x="11484" y="1531"/>
                </a:moveTo>
                <a:cubicBezTo>
                  <a:pt x="13521" y="2317"/>
                  <a:pt x="15145" y="3940"/>
                  <a:pt x="15928" y="5975"/>
                </a:cubicBezTo>
                <a:lnTo>
                  <a:pt x="14695" y="5975"/>
                </a:lnTo>
                <a:lnTo>
                  <a:pt x="13355" y="8294"/>
                </a:lnTo>
                <a:lnTo>
                  <a:pt x="11484" y="8294"/>
                </a:lnTo>
                <a:lnTo>
                  <a:pt x="11484" y="7138"/>
                </a:lnTo>
                <a:lnTo>
                  <a:pt x="9238" y="5842"/>
                </a:lnTo>
                <a:lnTo>
                  <a:pt x="9238" y="4057"/>
                </a:lnTo>
                <a:lnTo>
                  <a:pt x="11484" y="2762"/>
                </a:lnTo>
                <a:lnTo>
                  <a:pt x="11484" y="1531"/>
                </a:lnTo>
                <a:close/>
                <a:moveTo>
                  <a:pt x="5973" y="1534"/>
                </a:moveTo>
                <a:lnTo>
                  <a:pt x="5973" y="2767"/>
                </a:lnTo>
                <a:lnTo>
                  <a:pt x="8215" y="4063"/>
                </a:lnTo>
                <a:lnTo>
                  <a:pt x="8215" y="5844"/>
                </a:lnTo>
                <a:lnTo>
                  <a:pt x="5973" y="7140"/>
                </a:lnTo>
                <a:lnTo>
                  <a:pt x="5973" y="8297"/>
                </a:lnTo>
                <a:lnTo>
                  <a:pt x="4101" y="8297"/>
                </a:lnTo>
                <a:lnTo>
                  <a:pt x="2759" y="5978"/>
                </a:lnTo>
                <a:lnTo>
                  <a:pt x="1529" y="5978"/>
                </a:lnTo>
                <a:cubicBezTo>
                  <a:pt x="2317" y="3940"/>
                  <a:pt x="3935" y="2317"/>
                  <a:pt x="5973" y="1534"/>
                </a:cubicBezTo>
                <a:close/>
                <a:moveTo>
                  <a:pt x="2178" y="6998"/>
                </a:moveTo>
                <a:lnTo>
                  <a:pt x="3176" y="8731"/>
                </a:lnTo>
                <a:lnTo>
                  <a:pt x="2178" y="10463"/>
                </a:lnTo>
                <a:lnTo>
                  <a:pt x="1223" y="10463"/>
                </a:lnTo>
                <a:cubicBezTo>
                  <a:pt x="1089" y="9907"/>
                  <a:pt x="1024" y="9328"/>
                  <a:pt x="1024" y="8731"/>
                </a:cubicBezTo>
                <a:cubicBezTo>
                  <a:pt x="1024" y="8133"/>
                  <a:pt x="1092" y="7555"/>
                  <a:pt x="1223" y="6998"/>
                </a:cubicBezTo>
                <a:close/>
                <a:moveTo>
                  <a:pt x="16241" y="6998"/>
                </a:moveTo>
                <a:cubicBezTo>
                  <a:pt x="16370" y="7555"/>
                  <a:pt x="16438" y="8133"/>
                  <a:pt x="16438" y="8731"/>
                </a:cubicBezTo>
                <a:cubicBezTo>
                  <a:pt x="16438" y="9328"/>
                  <a:pt x="16370" y="9907"/>
                  <a:pt x="16241" y="10463"/>
                </a:cubicBezTo>
                <a:lnTo>
                  <a:pt x="15287" y="10463"/>
                </a:lnTo>
                <a:lnTo>
                  <a:pt x="14285" y="8731"/>
                </a:lnTo>
                <a:lnTo>
                  <a:pt x="15287" y="6998"/>
                </a:lnTo>
                <a:close/>
                <a:moveTo>
                  <a:pt x="8731" y="6731"/>
                </a:moveTo>
                <a:lnTo>
                  <a:pt x="10463" y="7730"/>
                </a:lnTo>
                <a:lnTo>
                  <a:pt x="10463" y="9732"/>
                </a:lnTo>
                <a:lnTo>
                  <a:pt x="8731" y="10730"/>
                </a:lnTo>
                <a:lnTo>
                  <a:pt x="6999" y="9732"/>
                </a:lnTo>
                <a:lnTo>
                  <a:pt x="6999" y="7730"/>
                </a:lnTo>
                <a:lnTo>
                  <a:pt x="8731" y="6731"/>
                </a:lnTo>
                <a:close/>
                <a:moveTo>
                  <a:pt x="5973" y="9317"/>
                </a:moveTo>
                <a:lnTo>
                  <a:pt x="5973" y="10321"/>
                </a:lnTo>
                <a:lnTo>
                  <a:pt x="8215" y="11617"/>
                </a:lnTo>
                <a:lnTo>
                  <a:pt x="8215" y="13399"/>
                </a:lnTo>
                <a:lnTo>
                  <a:pt x="5973" y="14694"/>
                </a:lnTo>
                <a:lnTo>
                  <a:pt x="5973" y="15925"/>
                </a:lnTo>
                <a:cubicBezTo>
                  <a:pt x="3935" y="15145"/>
                  <a:pt x="2317" y="13521"/>
                  <a:pt x="1531" y="11486"/>
                </a:cubicBezTo>
                <a:lnTo>
                  <a:pt x="2762" y="11486"/>
                </a:lnTo>
                <a:lnTo>
                  <a:pt x="4014" y="9317"/>
                </a:lnTo>
                <a:close/>
                <a:moveTo>
                  <a:pt x="13445" y="9315"/>
                </a:moveTo>
                <a:lnTo>
                  <a:pt x="14695" y="11483"/>
                </a:lnTo>
                <a:lnTo>
                  <a:pt x="15928" y="11483"/>
                </a:lnTo>
                <a:cubicBezTo>
                  <a:pt x="15145" y="13521"/>
                  <a:pt x="13521" y="15145"/>
                  <a:pt x="11486" y="15930"/>
                </a:cubicBezTo>
                <a:lnTo>
                  <a:pt x="11486" y="14694"/>
                </a:lnTo>
                <a:lnTo>
                  <a:pt x="9241" y="13399"/>
                </a:lnTo>
                <a:lnTo>
                  <a:pt x="9241" y="11614"/>
                </a:lnTo>
                <a:lnTo>
                  <a:pt x="11486" y="10319"/>
                </a:lnTo>
                <a:lnTo>
                  <a:pt x="11486" y="9315"/>
                </a:lnTo>
                <a:close/>
                <a:moveTo>
                  <a:pt x="8728" y="14285"/>
                </a:moveTo>
                <a:lnTo>
                  <a:pt x="10461" y="15284"/>
                </a:lnTo>
                <a:lnTo>
                  <a:pt x="10461" y="16239"/>
                </a:lnTo>
                <a:cubicBezTo>
                  <a:pt x="9904" y="16369"/>
                  <a:pt x="9326" y="16438"/>
                  <a:pt x="8728" y="16438"/>
                </a:cubicBezTo>
                <a:cubicBezTo>
                  <a:pt x="8131" y="16438"/>
                  <a:pt x="7555" y="16369"/>
                  <a:pt x="6996" y="16239"/>
                </a:cubicBezTo>
                <a:lnTo>
                  <a:pt x="6996" y="15284"/>
                </a:lnTo>
                <a:lnTo>
                  <a:pt x="8728" y="14285"/>
                </a:lnTo>
                <a:close/>
                <a:moveTo>
                  <a:pt x="8731" y="1"/>
                </a:moveTo>
                <a:cubicBezTo>
                  <a:pt x="6398" y="1"/>
                  <a:pt x="4205" y="906"/>
                  <a:pt x="2560" y="2557"/>
                </a:cubicBezTo>
                <a:cubicBezTo>
                  <a:pt x="912" y="4208"/>
                  <a:pt x="1" y="6398"/>
                  <a:pt x="1" y="8731"/>
                </a:cubicBezTo>
                <a:cubicBezTo>
                  <a:pt x="1" y="11063"/>
                  <a:pt x="909" y="13254"/>
                  <a:pt x="2560" y="14902"/>
                </a:cubicBezTo>
                <a:cubicBezTo>
                  <a:pt x="4210" y="16550"/>
                  <a:pt x="6398" y="17461"/>
                  <a:pt x="8731" y="17461"/>
                </a:cubicBezTo>
                <a:cubicBezTo>
                  <a:pt x="11063" y="17461"/>
                  <a:pt x="13257" y="16552"/>
                  <a:pt x="14905" y="14902"/>
                </a:cubicBezTo>
                <a:cubicBezTo>
                  <a:pt x="16550" y="13251"/>
                  <a:pt x="17461" y="11063"/>
                  <a:pt x="17461" y="8731"/>
                </a:cubicBezTo>
                <a:cubicBezTo>
                  <a:pt x="17461" y="6398"/>
                  <a:pt x="16550" y="4205"/>
                  <a:pt x="14905" y="2557"/>
                </a:cubicBezTo>
                <a:cubicBezTo>
                  <a:pt x="13254" y="906"/>
                  <a:pt x="11063" y="1"/>
                  <a:pt x="87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70"/>
          <p:cNvSpPr/>
          <p:nvPr/>
        </p:nvSpPr>
        <p:spPr>
          <a:xfrm>
            <a:off x="4026456" y="1335236"/>
            <a:ext cx="414742" cy="270945"/>
          </a:xfrm>
          <a:custGeom>
            <a:rect b="b" l="l" r="r" t="t"/>
            <a:pathLst>
              <a:path extrusionOk="0" h="11407" w="17461">
                <a:moveTo>
                  <a:pt x="7110" y="1023"/>
                </a:moveTo>
                <a:lnTo>
                  <a:pt x="7110" y="3710"/>
                </a:lnTo>
                <a:lnTo>
                  <a:pt x="2429" y="1023"/>
                </a:lnTo>
                <a:close/>
                <a:moveTo>
                  <a:pt x="15033" y="1023"/>
                </a:moveTo>
                <a:lnTo>
                  <a:pt x="10348" y="3710"/>
                </a:lnTo>
                <a:lnTo>
                  <a:pt x="10348" y="1023"/>
                </a:lnTo>
                <a:close/>
                <a:moveTo>
                  <a:pt x="1024" y="1394"/>
                </a:moveTo>
                <a:lnTo>
                  <a:pt x="5705" y="4081"/>
                </a:lnTo>
                <a:lnTo>
                  <a:pt x="1024" y="4081"/>
                </a:lnTo>
                <a:lnTo>
                  <a:pt x="1024" y="1394"/>
                </a:lnTo>
                <a:close/>
                <a:moveTo>
                  <a:pt x="16440" y="1394"/>
                </a:moveTo>
                <a:lnTo>
                  <a:pt x="16440" y="4081"/>
                </a:lnTo>
                <a:lnTo>
                  <a:pt x="11759" y="4081"/>
                </a:lnTo>
                <a:lnTo>
                  <a:pt x="16440" y="1394"/>
                </a:lnTo>
                <a:close/>
                <a:moveTo>
                  <a:pt x="5705" y="7322"/>
                </a:moveTo>
                <a:lnTo>
                  <a:pt x="1024" y="10007"/>
                </a:lnTo>
                <a:lnTo>
                  <a:pt x="1024" y="7322"/>
                </a:lnTo>
                <a:close/>
                <a:moveTo>
                  <a:pt x="16440" y="7322"/>
                </a:moveTo>
                <a:lnTo>
                  <a:pt x="16440" y="10007"/>
                </a:lnTo>
                <a:lnTo>
                  <a:pt x="16438" y="10007"/>
                </a:lnTo>
                <a:lnTo>
                  <a:pt x="11759" y="7322"/>
                </a:lnTo>
                <a:close/>
                <a:moveTo>
                  <a:pt x="9328" y="1023"/>
                </a:moveTo>
                <a:lnTo>
                  <a:pt x="9328" y="5105"/>
                </a:lnTo>
                <a:lnTo>
                  <a:pt x="16438" y="5105"/>
                </a:lnTo>
                <a:lnTo>
                  <a:pt x="16438" y="6299"/>
                </a:lnTo>
                <a:lnTo>
                  <a:pt x="9328" y="6299"/>
                </a:lnTo>
                <a:lnTo>
                  <a:pt x="9328" y="10381"/>
                </a:lnTo>
                <a:lnTo>
                  <a:pt x="8133" y="10381"/>
                </a:lnTo>
                <a:lnTo>
                  <a:pt x="8133" y="6299"/>
                </a:lnTo>
                <a:lnTo>
                  <a:pt x="1024" y="6299"/>
                </a:lnTo>
                <a:lnTo>
                  <a:pt x="1024" y="5105"/>
                </a:lnTo>
                <a:lnTo>
                  <a:pt x="8133" y="5105"/>
                </a:lnTo>
                <a:lnTo>
                  <a:pt x="8133" y="1023"/>
                </a:lnTo>
                <a:close/>
                <a:moveTo>
                  <a:pt x="10351" y="7694"/>
                </a:moveTo>
                <a:lnTo>
                  <a:pt x="15033" y="10381"/>
                </a:lnTo>
                <a:lnTo>
                  <a:pt x="10351" y="10381"/>
                </a:lnTo>
                <a:lnTo>
                  <a:pt x="10351" y="7694"/>
                </a:lnTo>
                <a:close/>
                <a:moveTo>
                  <a:pt x="7113" y="7696"/>
                </a:moveTo>
                <a:lnTo>
                  <a:pt x="7113" y="10383"/>
                </a:lnTo>
                <a:lnTo>
                  <a:pt x="2431" y="10383"/>
                </a:lnTo>
                <a:lnTo>
                  <a:pt x="7113" y="7696"/>
                </a:lnTo>
                <a:close/>
                <a:moveTo>
                  <a:pt x="1" y="0"/>
                </a:moveTo>
                <a:lnTo>
                  <a:pt x="1" y="11406"/>
                </a:lnTo>
                <a:lnTo>
                  <a:pt x="17461" y="11406"/>
                </a:lnTo>
                <a:lnTo>
                  <a:pt x="1746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44" name="Google Shape;3744;p70"/>
          <p:cNvGrpSpPr/>
          <p:nvPr/>
        </p:nvGrpSpPr>
        <p:grpSpPr>
          <a:xfrm>
            <a:off x="4697794" y="1263373"/>
            <a:ext cx="375289" cy="414671"/>
            <a:chOff x="4422925" y="1369450"/>
            <a:chExt cx="395000" cy="436450"/>
          </a:xfrm>
        </p:grpSpPr>
        <p:sp>
          <p:nvSpPr>
            <p:cNvPr id="3745" name="Google Shape;3745;p70"/>
            <p:cNvSpPr/>
            <p:nvPr/>
          </p:nvSpPr>
          <p:spPr>
            <a:xfrm>
              <a:off x="4422925" y="1369450"/>
              <a:ext cx="395000" cy="316200"/>
            </a:xfrm>
            <a:custGeom>
              <a:rect b="b" l="l" r="r" t="t"/>
              <a:pathLst>
                <a:path extrusionOk="0" h="12648" w="15800">
                  <a:moveTo>
                    <a:pt x="8237" y="1026"/>
                  </a:moveTo>
                  <a:cubicBezTo>
                    <a:pt x="10163" y="1026"/>
                    <a:pt x="11731" y="2595"/>
                    <a:pt x="11731" y="4521"/>
                  </a:cubicBezTo>
                  <a:cubicBezTo>
                    <a:pt x="11731" y="4739"/>
                    <a:pt x="11710" y="4960"/>
                    <a:pt x="11669" y="5176"/>
                  </a:cubicBezTo>
                  <a:lnTo>
                    <a:pt x="11540" y="5860"/>
                  </a:lnTo>
                  <a:lnTo>
                    <a:pt x="12233" y="5779"/>
                  </a:lnTo>
                  <a:cubicBezTo>
                    <a:pt x="12329" y="5768"/>
                    <a:pt x="12416" y="5762"/>
                    <a:pt x="12501" y="5762"/>
                  </a:cubicBezTo>
                  <a:cubicBezTo>
                    <a:pt x="13753" y="5762"/>
                    <a:pt x="14771" y="6783"/>
                    <a:pt x="14771" y="8029"/>
                  </a:cubicBezTo>
                  <a:cubicBezTo>
                    <a:pt x="14771" y="9279"/>
                    <a:pt x="13756" y="10302"/>
                    <a:pt x="12506" y="10302"/>
                  </a:cubicBezTo>
                  <a:lnTo>
                    <a:pt x="3771" y="10302"/>
                  </a:lnTo>
                  <a:cubicBezTo>
                    <a:pt x="2251" y="10302"/>
                    <a:pt x="1015" y="9063"/>
                    <a:pt x="1015" y="7546"/>
                  </a:cubicBezTo>
                  <a:cubicBezTo>
                    <a:pt x="1015" y="6027"/>
                    <a:pt x="2254" y="4791"/>
                    <a:pt x="3771" y="4791"/>
                  </a:cubicBezTo>
                  <a:cubicBezTo>
                    <a:pt x="3902" y="4791"/>
                    <a:pt x="4030" y="4799"/>
                    <a:pt x="4161" y="4818"/>
                  </a:cubicBezTo>
                  <a:lnTo>
                    <a:pt x="4712" y="4895"/>
                  </a:lnTo>
                  <a:lnTo>
                    <a:pt x="4745" y="4335"/>
                  </a:lnTo>
                  <a:cubicBezTo>
                    <a:pt x="4843" y="2480"/>
                    <a:pt x="6373" y="1026"/>
                    <a:pt x="8237" y="1026"/>
                  </a:cubicBezTo>
                  <a:close/>
                  <a:moveTo>
                    <a:pt x="8242" y="0"/>
                  </a:moveTo>
                  <a:cubicBezTo>
                    <a:pt x="6013" y="0"/>
                    <a:pt x="4147" y="1618"/>
                    <a:pt x="3784" y="3762"/>
                  </a:cubicBezTo>
                  <a:lnTo>
                    <a:pt x="3779" y="3762"/>
                  </a:lnTo>
                  <a:cubicBezTo>
                    <a:pt x="1695" y="3762"/>
                    <a:pt x="0" y="5459"/>
                    <a:pt x="0" y="7541"/>
                  </a:cubicBezTo>
                  <a:cubicBezTo>
                    <a:pt x="0" y="9377"/>
                    <a:pt x="1313" y="10907"/>
                    <a:pt x="3048" y="11248"/>
                  </a:cubicBezTo>
                  <a:lnTo>
                    <a:pt x="3048" y="12648"/>
                  </a:lnTo>
                  <a:lnTo>
                    <a:pt x="4071" y="12648"/>
                  </a:lnTo>
                  <a:lnTo>
                    <a:pt x="4071" y="11319"/>
                  </a:lnTo>
                  <a:lnTo>
                    <a:pt x="5222" y="11319"/>
                  </a:lnTo>
                  <a:lnTo>
                    <a:pt x="5222" y="12648"/>
                  </a:lnTo>
                  <a:lnTo>
                    <a:pt x="6245" y="12648"/>
                  </a:lnTo>
                  <a:lnTo>
                    <a:pt x="6245" y="11319"/>
                  </a:lnTo>
                  <a:lnTo>
                    <a:pt x="7394" y="11319"/>
                  </a:lnTo>
                  <a:lnTo>
                    <a:pt x="7394" y="12648"/>
                  </a:lnTo>
                  <a:lnTo>
                    <a:pt x="8417" y="12648"/>
                  </a:lnTo>
                  <a:lnTo>
                    <a:pt x="8417" y="11319"/>
                  </a:lnTo>
                  <a:lnTo>
                    <a:pt x="9565" y="11319"/>
                  </a:lnTo>
                  <a:lnTo>
                    <a:pt x="9565" y="12648"/>
                  </a:lnTo>
                  <a:lnTo>
                    <a:pt x="10588" y="12648"/>
                  </a:lnTo>
                  <a:lnTo>
                    <a:pt x="10588" y="11319"/>
                  </a:lnTo>
                  <a:lnTo>
                    <a:pt x="11737" y="11319"/>
                  </a:lnTo>
                  <a:lnTo>
                    <a:pt x="11737" y="12648"/>
                  </a:lnTo>
                  <a:lnTo>
                    <a:pt x="12760" y="12648"/>
                  </a:lnTo>
                  <a:lnTo>
                    <a:pt x="12760" y="11314"/>
                  </a:lnTo>
                  <a:cubicBezTo>
                    <a:pt x="14451" y="11188"/>
                    <a:pt x="15799" y="9764"/>
                    <a:pt x="15799" y="8029"/>
                  </a:cubicBezTo>
                  <a:cubicBezTo>
                    <a:pt x="15799" y="6297"/>
                    <a:pt x="14457" y="4873"/>
                    <a:pt x="12754" y="4745"/>
                  </a:cubicBezTo>
                  <a:cubicBezTo>
                    <a:pt x="12757" y="4671"/>
                    <a:pt x="12760" y="4595"/>
                    <a:pt x="12760" y="4521"/>
                  </a:cubicBezTo>
                  <a:cubicBezTo>
                    <a:pt x="12760" y="2027"/>
                    <a:pt x="10733" y="0"/>
                    <a:pt x="82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70"/>
            <p:cNvSpPr/>
            <p:nvPr/>
          </p:nvSpPr>
          <p:spPr>
            <a:xfrm>
              <a:off x="4498975" y="1706175"/>
              <a:ext cx="25600" cy="39650"/>
            </a:xfrm>
            <a:custGeom>
              <a:rect b="b" l="l" r="r" t="t"/>
              <a:pathLst>
                <a:path extrusionOk="0" h="1586" w="1024">
                  <a:moveTo>
                    <a:pt x="0" y="0"/>
                  </a:moveTo>
                  <a:lnTo>
                    <a:pt x="0" y="1585"/>
                  </a:lnTo>
                  <a:lnTo>
                    <a:pt x="1023" y="1585"/>
                  </a:lnTo>
                  <a:lnTo>
                    <a:pt x="102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70"/>
            <p:cNvSpPr/>
            <p:nvPr/>
          </p:nvSpPr>
          <p:spPr>
            <a:xfrm>
              <a:off x="4498975" y="1766250"/>
              <a:ext cx="25600" cy="39650"/>
            </a:xfrm>
            <a:custGeom>
              <a:rect b="b" l="l" r="r" t="t"/>
              <a:pathLst>
                <a:path extrusionOk="0" h="1586" w="1024">
                  <a:moveTo>
                    <a:pt x="0" y="1"/>
                  </a:moveTo>
                  <a:lnTo>
                    <a:pt x="0" y="1586"/>
                  </a:lnTo>
                  <a:lnTo>
                    <a:pt x="1023" y="1586"/>
                  </a:lnTo>
                  <a:lnTo>
                    <a:pt x="102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70"/>
            <p:cNvSpPr/>
            <p:nvPr/>
          </p:nvSpPr>
          <p:spPr>
            <a:xfrm>
              <a:off x="4553250" y="1706175"/>
              <a:ext cx="25600" cy="39650"/>
            </a:xfrm>
            <a:custGeom>
              <a:rect b="b" l="l" r="r" t="t"/>
              <a:pathLst>
                <a:path extrusionOk="0" h="1586" w="1024">
                  <a:moveTo>
                    <a:pt x="1" y="0"/>
                  </a:moveTo>
                  <a:lnTo>
                    <a:pt x="1" y="1585"/>
                  </a:lnTo>
                  <a:lnTo>
                    <a:pt x="1024" y="1585"/>
                  </a:lnTo>
                  <a:lnTo>
                    <a:pt x="102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70"/>
            <p:cNvSpPr/>
            <p:nvPr/>
          </p:nvSpPr>
          <p:spPr>
            <a:xfrm>
              <a:off x="4553250" y="1766250"/>
              <a:ext cx="25600" cy="39650"/>
            </a:xfrm>
            <a:custGeom>
              <a:rect b="b" l="l" r="r" t="t"/>
              <a:pathLst>
                <a:path extrusionOk="0" h="1586" w="1024">
                  <a:moveTo>
                    <a:pt x="1" y="1"/>
                  </a:moveTo>
                  <a:lnTo>
                    <a:pt x="1" y="1586"/>
                  </a:lnTo>
                  <a:lnTo>
                    <a:pt x="1024" y="1586"/>
                  </a:lnTo>
                  <a:lnTo>
                    <a:pt x="102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70"/>
            <p:cNvSpPr/>
            <p:nvPr/>
          </p:nvSpPr>
          <p:spPr>
            <a:xfrm>
              <a:off x="4607475" y="1706175"/>
              <a:ext cx="25600" cy="39650"/>
            </a:xfrm>
            <a:custGeom>
              <a:rect b="b" l="l" r="r" t="t"/>
              <a:pathLst>
                <a:path extrusionOk="0" h="1586" w="1024">
                  <a:moveTo>
                    <a:pt x="1" y="0"/>
                  </a:moveTo>
                  <a:lnTo>
                    <a:pt x="1" y="1585"/>
                  </a:lnTo>
                  <a:lnTo>
                    <a:pt x="1024" y="1585"/>
                  </a:lnTo>
                  <a:lnTo>
                    <a:pt x="102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70"/>
            <p:cNvSpPr/>
            <p:nvPr/>
          </p:nvSpPr>
          <p:spPr>
            <a:xfrm>
              <a:off x="4607475" y="1766250"/>
              <a:ext cx="25600" cy="39650"/>
            </a:xfrm>
            <a:custGeom>
              <a:rect b="b" l="l" r="r" t="t"/>
              <a:pathLst>
                <a:path extrusionOk="0" h="1586" w="1024">
                  <a:moveTo>
                    <a:pt x="1" y="1"/>
                  </a:moveTo>
                  <a:lnTo>
                    <a:pt x="1" y="1586"/>
                  </a:lnTo>
                  <a:lnTo>
                    <a:pt x="1024" y="1586"/>
                  </a:lnTo>
                  <a:lnTo>
                    <a:pt x="102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70"/>
            <p:cNvSpPr/>
            <p:nvPr/>
          </p:nvSpPr>
          <p:spPr>
            <a:xfrm>
              <a:off x="4661775" y="1706175"/>
              <a:ext cx="25600" cy="39650"/>
            </a:xfrm>
            <a:custGeom>
              <a:rect b="b" l="l" r="r" t="t"/>
              <a:pathLst>
                <a:path extrusionOk="0" h="1586" w="1024">
                  <a:moveTo>
                    <a:pt x="0" y="0"/>
                  </a:moveTo>
                  <a:lnTo>
                    <a:pt x="0" y="1585"/>
                  </a:lnTo>
                  <a:lnTo>
                    <a:pt x="1023" y="1585"/>
                  </a:lnTo>
                  <a:lnTo>
                    <a:pt x="102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70"/>
            <p:cNvSpPr/>
            <p:nvPr/>
          </p:nvSpPr>
          <p:spPr>
            <a:xfrm>
              <a:off x="4661775" y="1766250"/>
              <a:ext cx="25600" cy="39650"/>
            </a:xfrm>
            <a:custGeom>
              <a:rect b="b" l="l" r="r" t="t"/>
              <a:pathLst>
                <a:path extrusionOk="0" h="1586" w="1024">
                  <a:moveTo>
                    <a:pt x="0" y="1"/>
                  </a:moveTo>
                  <a:lnTo>
                    <a:pt x="0" y="1586"/>
                  </a:lnTo>
                  <a:lnTo>
                    <a:pt x="1023" y="1586"/>
                  </a:lnTo>
                  <a:lnTo>
                    <a:pt x="102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70"/>
            <p:cNvSpPr/>
            <p:nvPr/>
          </p:nvSpPr>
          <p:spPr>
            <a:xfrm>
              <a:off x="4716125" y="1706175"/>
              <a:ext cx="25600" cy="39650"/>
            </a:xfrm>
            <a:custGeom>
              <a:rect b="b" l="l" r="r" t="t"/>
              <a:pathLst>
                <a:path extrusionOk="0" h="1586" w="1024">
                  <a:moveTo>
                    <a:pt x="1" y="0"/>
                  </a:moveTo>
                  <a:lnTo>
                    <a:pt x="1" y="1585"/>
                  </a:lnTo>
                  <a:lnTo>
                    <a:pt x="1024" y="1585"/>
                  </a:lnTo>
                  <a:lnTo>
                    <a:pt x="102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70"/>
            <p:cNvSpPr/>
            <p:nvPr/>
          </p:nvSpPr>
          <p:spPr>
            <a:xfrm>
              <a:off x="4716125" y="1766250"/>
              <a:ext cx="25600" cy="39650"/>
            </a:xfrm>
            <a:custGeom>
              <a:rect b="b" l="l" r="r" t="t"/>
              <a:pathLst>
                <a:path extrusionOk="0" h="1586" w="1024">
                  <a:moveTo>
                    <a:pt x="1" y="1"/>
                  </a:moveTo>
                  <a:lnTo>
                    <a:pt x="1" y="1586"/>
                  </a:lnTo>
                  <a:lnTo>
                    <a:pt x="1024" y="1586"/>
                  </a:lnTo>
                  <a:lnTo>
                    <a:pt x="102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56" name="Google Shape;3756;p70"/>
          <p:cNvSpPr/>
          <p:nvPr/>
        </p:nvSpPr>
        <p:spPr>
          <a:xfrm>
            <a:off x="5331517" y="1263396"/>
            <a:ext cx="418187" cy="414624"/>
          </a:xfrm>
          <a:custGeom>
            <a:rect b="b" l="l" r="r" t="t"/>
            <a:pathLst>
              <a:path extrusionOk="0" h="17456" w="17606">
                <a:moveTo>
                  <a:pt x="12607" y="1021"/>
                </a:moveTo>
                <a:cubicBezTo>
                  <a:pt x="14250" y="1021"/>
                  <a:pt x="15571" y="1277"/>
                  <a:pt x="16124" y="1403"/>
                </a:cubicBezTo>
                <a:cubicBezTo>
                  <a:pt x="16255" y="1963"/>
                  <a:pt x="16511" y="3305"/>
                  <a:pt x="16506" y="4964"/>
                </a:cubicBezTo>
                <a:cubicBezTo>
                  <a:pt x="15546" y="4754"/>
                  <a:pt x="14651" y="4268"/>
                  <a:pt x="13950" y="3567"/>
                </a:cubicBezTo>
                <a:cubicBezTo>
                  <a:pt x="13249" y="2868"/>
                  <a:pt x="12766" y="1982"/>
                  <a:pt x="12556" y="1022"/>
                </a:cubicBezTo>
                <a:cubicBezTo>
                  <a:pt x="12573" y="1021"/>
                  <a:pt x="12590" y="1021"/>
                  <a:pt x="12607" y="1021"/>
                </a:cubicBezTo>
                <a:close/>
                <a:moveTo>
                  <a:pt x="11519" y="1062"/>
                </a:moveTo>
                <a:cubicBezTo>
                  <a:pt x="11751" y="2282"/>
                  <a:pt x="12346" y="3409"/>
                  <a:pt x="13227" y="4293"/>
                </a:cubicBezTo>
                <a:cubicBezTo>
                  <a:pt x="14113" y="5179"/>
                  <a:pt x="15248" y="5777"/>
                  <a:pt x="16470" y="6006"/>
                </a:cubicBezTo>
                <a:cubicBezTo>
                  <a:pt x="16438" y="6456"/>
                  <a:pt x="16389" y="6895"/>
                  <a:pt x="16315" y="7321"/>
                </a:cubicBezTo>
                <a:cubicBezTo>
                  <a:pt x="14787" y="7075"/>
                  <a:pt x="13363" y="6350"/>
                  <a:pt x="12264" y="5247"/>
                </a:cubicBezTo>
                <a:cubicBezTo>
                  <a:pt x="11170" y="4153"/>
                  <a:pt x="10444" y="2735"/>
                  <a:pt x="10196" y="1218"/>
                </a:cubicBezTo>
                <a:cubicBezTo>
                  <a:pt x="10624" y="1144"/>
                  <a:pt x="11063" y="1095"/>
                  <a:pt x="11519" y="1062"/>
                </a:cubicBezTo>
                <a:close/>
                <a:moveTo>
                  <a:pt x="9189" y="1425"/>
                </a:moveTo>
                <a:cubicBezTo>
                  <a:pt x="9451" y="2978"/>
                  <a:pt x="10149" y="4429"/>
                  <a:pt x="11194" y="5610"/>
                </a:cubicBezTo>
                <a:lnTo>
                  <a:pt x="10389" y="6415"/>
                </a:lnTo>
                <a:lnTo>
                  <a:pt x="9465" y="5490"/>
                </a:lnTo>
                <a:lnTo>
                  <a:pt x="8742" y="6213"/>
                </a:lnTo>
                <a:lnTo>
                  <a:pt x="9667" y="7138"/>
                </a:lnTo>
                <a:lnTo>
                  <a:pt x="8799" y="8003"/>
                </a:lnTo>
                <a:lnTo>
                  <a:pt x="7874" y="7078"/>
                </a:lnTo>
                <a:lnTo>
                  <a:pt x="7151" y="7801"/>
                </a:lnTo>
                <a:lnTo>
                  <a:pt x="8076" y="8726"/>
                </a:lnTo>
                <a:lnTo>
                  <a:pt x="7211" y="9593"/>
                </a:lnTo>
                <a:lnTo>
                  <a:pt x="6286" y="8668"/>
                </a:lnTo>
                <a:lnTo>
                  <a:pt x="5563" y="9391"/>
                </a:lnTo>
                <a:lnTo>
                  <a:pt x="6488" y="10313"/>
                </a:lnTo>
                <a:lnTo>
                  <a:pt x="5683" y="11118"/>
                </a:lnTo>
                <a:cubicBezTo>
                  <a:pt x="4502" y="10073"/>
                  <a:pt x="3051" y="9378"/>
                  <a:pt x="1498" y="9113"/>
                </a:cubicBezTo>
                <a:cubicBezTo>
                  <a:pt x="1979" y="7182"/>
                  <a:pt x="2901" y="5523"/>
                  <a:pt x="4246" y="4178"/>
                </a:cubicBezTo>
                <a:cubicBezTo>
                  <a:pt x="5593" y="2830"/>
                  <a:pt x="7252" y="1908"/>
                  <a:pt x="9189" y="1425"/>
                </a:cubicBezTo>
                <a:close/>
                <a:moveTo>
                  <a:pt x="11920" y="6333"/>
                </a:moveTo>
                <a:cubicBezTo>
                  <a:pt x="13098" y="7373"/>
                  <a:pt x="14555" y="8068"/>
                  <a:pt x="16108" y="8327"/>
                </a:cubicBezTo>
                <a:cubicBezTo>
                  <a:pt x="15627" y="10270"/>
                  <a:pt x="14703" y="11929"/>
                  <a:pt x="13352" y="13282"/>
                </a:cubicBezTo>
                <a:cubicBezTo>
                  <a:pt x="12002" y="14632"/>
                  <a:pt x="10340" y="15557"/>
                  <a:pt x="8398" y="16037"/>
                </a:cubicBezTo>
                <a:cubicBezTo>
                  <a:pt x="8139" y="14485"/>
                  <a:pt x="7446" y="13028"/>
                  <a:pt x="6401" y="11849"/>
                </a:cubicBezTo>
                <a:lnTo>
                  <a:pt x="7211" y="11042"/>
                </a:lnTo>
                <a:lnTo>
                  <a:pt x="8133" y="11967"/>
                </a:lnTo>
                <a:lnTo>
                  <a:pt x="8856" y="11241"/>
                </a:lnTo>
                <a:lnTo>
                  <a:pt x="7934" y="10319"/>
                </a:lnTo>
                <a:lnTo>
                  <a:pt x="8799" y="9451"/>
                </a:lnTo>
                <a:lnTo>
                  <a:pt x="9724" y="10376"/>
                </a:lnTo>
                <a:lnTo>
                  <a:pt x="10447" y="9653"/>
                </a:lnTo>
                <a:lnTo>
                  <a:pt x="9522" y="8728"/>
                </a:lnTo>
                <a:lnTo>
                  <a:pt x="10389" y="7864"/>
                </a:lnTo>
                <a:lnTo>
                  <a:pt x="11312" y="8788"/>
                </a:lnTo>
                <a:lnTo>
                  <a:pt x="12035" y="8066"/>
                </a:lnTo>
                <a:lnTo>
                  <a:pt x="11112" y="7141"/>
                </a:lnTo>
                <a:lnTo>
                  <a:pt x="11920" y="6333"/>
                </a:lnTo>
                <a:close/>
                <a:moveTo>
                  <a:pt x="1291" y="10120"/>
                </a:moveTo>
                <a:cubicBezTo>
                  <a:pt x="2811" y="10371"/>
                  <a:pt x="4227" y="11096"/>
                  <a:pt x="5321" y="12190"/>
                </a:cubicBezTo>
                <a:cubicBezTo>
                  <a:pt x="6423" y="13293"/>
                  <a:pt x="7146" y="14714"/>
                  <a:pt x="7394" y="16242"/>
                </a:cubicBezTo>
                <a:cubicBezTo>
                  <a:pt x="6987" y="16310"/>
                  <a:pt x="6570" y="16359"/>
                  <a:pt x="6139" y="16392"/>
                </a:cubicBezTo>
                <a:cubicBezTo>
                  <a:pt x="5915" y="15150"/>
                  <a:pt x="5315" y="13994"/>
                  <a:pt x="4418" y="13099"/>
                </a:cubicBezTo>
                <a:cubicBezTo>
                  <a:pt x="3525" y="12204"/>
                  <a:pt x="2374" y="11604"/>
                  <a:pt x="1141" y="11380"/>
                </a:cubicBezTo>
                <a:cubicBezTo>
                  <a:pt x="1171" y="10949"/>
                  <a:pt x="1223" y="10529"/>
                  <a:pt x="1291" y="10120"/>
                </a:cubicBezTo>
                <a:close/>
                <a:moveTo>
                  <a:pt x="1092" y="12414"/>
                </a:moveTo>
                <a:lnTo>
                  <a:pt x="1092" y="12414"/>
                </a:lnTo>
                <a:cubicBezTo>
                  <a:pt x="2071" y="12624"/>
                  <a:pt x="2980" y="13110"/>
                  <a:pt x="3692" y="13825"/>
                </a:cubicBezTo>
                <a:cubicBezTo>
                  <a:pt x="4407" y="14539"/>
                  <a:pt x="4898" y="15451"/>
                  <a:pt x="5102" y="16435"/>
                </a:cubicBezTo>
                <a:cubicBezTo>
                  <a:pt x="5068" y="16436"/>
                  <a:pt x="5034" y="16436"/>
                  <a:pt x="5000" y="16436"/>
                </a:cubicBezTo>
                <a:cubicBezTo>
                  <a:pt x="3353" y="16436"/>
                  <a:pt x="2030" y="16182"/>
                  <a:pt x="1474" y="16053"/>
                </a:cubicBezTo>
                <a:cubicBezTo>
                  <a:pt x="1346" y="15489"/>
                  <a:pt x="1078" y="14119"/>
                  <a:pt x="1092" y="12414"/>
                </a:cubicBezTo>
                <a:close/>
                <a:moveTo>
                  <a:pt x="12631" y="0"/>
                </a:moveTo>
                <a:cubicBezTo>
                  <a:pt x="12451" y="0"/>
                  <a:pt x="12268" y="3"/>
                  <a:pt x="12081" y="9"/>
                </a:cubicBezTo>
                <a:cubicBezTo>
                  <a:pt x="10553" y="58"/>
                  <a:pt x="9118" y="318"/>
                  <a:pt x="7811" y="776"/>
                </a:cubicBezTo>
                <a:cubicBezTo>
                  <a:pt x="6166" y="1357"/>
                  <a:pt x="4723" y="2257"/>
                  <a:pt x="3528" y="3452"/>
                </a:cubicBezTo>
                <a:cubicBezTo>
                  <a:pt x="2331" y="4650"/>
                  <a:pt x="1430" y="6093"/>
                  <a:pt x="849" y="7738"/>
                </a:cubicBezTo>
                <a:cubicBezTo>
                  <a:pt x="391" y="9042"/>
                  <a:pt x="132" y="10483"/>
                  <a:pt x="83" y="12008"/>
                </a:cubicBezTo>
                <a:cubicBezTo>
                  <a:pt x="1" y="14594"/>
                  <a:pt x="541" y="16536"/>
                  <a:pt x="563" y="16613"/>
                </a:cubicBezTo>
                <a:lnTo>
                  <a:pt x="642" y="16886"/>
                </a:lnTo>
                <a:lnTo>
                  <a:pt x="915" y="16965"/>
                </a:lnTo>
                <a:cubicBezTo>
                  <a:pt x="991" y="16986"/>
                  <a:pt x="2669" y="17456"/>
                  <a:pt x="4980" y="17456"/>
                </a:cubicBezTo>
                <a:cubicBezTo>
                  <a:pt x="5157" y="17456"/>
                  <a:pt x="5337" y="17453"/>
                  <a:pt x="5522" y="17445"/>
                </a:cubicBezTo>
                <a:cubicBezTo>
                  <a:pt x="7050" y="17398"/>
                  <a:pt x="8485" y="17139"/>
                  <a:pt x="9792" y="16678"/>
                </a:cubicBezTo>
                <a:cubicBezTo>
                  <a:pt x="11434" y="16100"/>
                  <a:pt x="12878" y="15200"/>
                  <a:pt x="14075" y="14002"/>
                </a:cubicBezTo>
                <a:cubicBezTo>
                  <a:pt x="15273" y="12804"/>
                  <a:pt x="16173" y="11361"/>
                  <a:pt x="16751" y="9719"/>
                </a:cubicBezTo>
                <a:cubicBezTo>
                  <a:pt x="17213" y="8412"/>
                  <a:pt x="17472" y="6974"/>
                  <a:pt x="17518" y="5449"/>
                </a:cubicBezTo>
                <a:cubicBezTo>
                  <a:pt x="17605" y="2860"/>
                  <a:pt x="17062" y="923"/>
                  <a:pt x="17038" y="841"/>
                </a:cubicBezTo>
                <a:lnTo>
                  <a:pt x="16962" y="569"/>
                </a:lnTo>
                <a:lnTo>
                  <a:pt x="16689" y="490"/>
                </a:lnTo>
                <a:cubicBezTo>
                  <a:pt x="16613" y="469"/>
                  <a:pt x="14940" y="0"/>
                  <a:pt x="126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70"/>
          <p:cNvSpPr/>
          <p:nvPr/>
        </p:nvSpPr>
        <p:spPr>
          <a:xfrm>
            <a:off x="5951521" y="1263373"/>
            <a:ext cx="339898" cy="414671"/>
          </a:xfrm>
          <a:custGeom>
            <a:rect b="b" l="l" r="r" t="t"/>
            <a:pathLst>
              <a:path extrusionOk="0" h="17458" w="14310">
                <a:moveTo>
                  <a:pt x="5347" y="2385"/>
                </a:moveTo>
                <a:lnTo>
                  <a:pt x="5347" y="2385"/>
                </a:lnTo>
                <a:cubicBezTo>
                  <a:pt x="5263" y="2483"/>
                  <a:pt x="5173" y="2589"/>
                  <a:pt x="5088" y="2701"/>
                </a:cubicBezTo>
                <a:cubicBezTo>
                  <a:pt x="4570" y="3375"/>
                  <a:pt x="4161" y="4177"/>
                  <a:pt x="3863" y="5088"/>
                </a:cubicBezTo>
                <a:cubicBezTo>
                  <a:pt x="3547" y="6073"/>
                  <a:pt x="3364" y="7186"/>
                  <a:pt x="3329" y="8403"/>
                </a:cubicBezTo>
                <a:cubicBezTo>
                  <a:pt x="2960" y="8251"/>
                  <a:pt x="2566" y="8176"/>
                  <a:pt x="2173" y="8176"/>
                </a:cubicBezTo>
                <a:cubicBezTo>
                  <a:pt x="1782" y="8176"/>
                  <a:pt x="1391" y="8251"/>
                  <a:pt x="1023" y="8400"/>
                </a:cubicBezTo>
                <a:lnTo>
                  <a:pt x="1023" y="8242"/>
                </a:lnTo>
                <a:cubicBezTo>
                  <a:pt x="1023" y="5492"/>
                  <a:pt x="2846" y="3154"/>
                  <a:pt x="5347" y="2385"/>
                </a:cubicBezTo>
                <a:close/>
                <a:moveTo>
                  <a:pt x="6643" y="2546"/>
                </a:moveTo>
                <a:lnTo>
                  <a:pt x="6643" y="8403"/>
                </a:lnTo>
                <a:cubicBezTo>
                  <a:pt x="6275" y="8250"/>
                  <a:pt x="5885" y="8174"/>
                  <a:pt x="5495" y="8174"/>
                </a:cubicBezTo>
                <a:cubicBezTo>
                  <a:pt x="5105" y="8174"/>
                  <a:pt x="4720" y="8250"/>
                  <a:pt x="4354" y="8398"/>
                </a:cubicBezTo>
                <a:cubicBezTo>
                  <a:pt x="4425" y="6330"/>
                  <a:pt x="4941" y="4606"/>
                  <a:pt x="5855" y="3383"/>
                </a:cubicBezTo>
                <a:cubicBezTo>
                  <a:pt x="6128" y="3018"/>
                  <a:pt x="6403" y="2742"/>
                  <a:pt x="6643" y="2546"/>
                </a:cubicBezTo>
                <a:close/>
                <a:moveTo>
                  <a:pt x="7666" y="2546"/>
                </a:moveTo>
                <a:cubicBezTo>
                  <a:pt x="7904" y="2745"/>
                  <a:pt x="8182" y="3018"/>
                  <a:pt x="8455" y="3383"/>
                </a:cubicBezTo>
                <a:cubicBezTo>
                  <a:pt x="9369" y="4606"/>
                  <a:pt x="9882" y="6330"/>
                  <a:pt x="9955" y="8398"/>
                </a:cubicBezTo>
                <a:cubicBezTo>
                  <a:pt x="9590" y="8251"/>
                  <a:pt x="9202" y="8177"/>
                  <a:pt x="8814" y="8177"/>
                </a:cubicBezTo>
                <a:cubicBezTo>
                  <a:pt x="8423" y="8177"/>
                  <a:pt x="8032" y="8252"/>
                  <a:pt x="7666" y="8403"/>
                </a:cubicBezTo>
                <a:lnTo>
                  <a:pt x="7666" y="2546"/>
                </a:lnTo>
                <a:close/>
                <a:moveTo>
                  <a:pt x="8960" y="2379"/>
                </a:moveTo>
                <a:lnTo>
                  <a:pt x="8960" y="2379"/>
                </a:lnTo>
                <a:cubicBezTo>
                  <a:pt x="11461" y="3154"/>
                  <a:pt x="13284" y="5487"/>
                  <a:pt x="13284" y="8239"/>
                </a:cubicBezTo>
                <a:lnTo>
                  <a:pt x="13284" y="8398"/>
                </a:lnTo>
                <a:cubicBezTo>
                  <a:pt x="12917" y="8250"/>
                  <a:pt x="12526" y="8175"/>
                  <a:pt x="12135" y="8175"/>
                </a:cubicBezTo>
                <a:cubicBezTo>
                  <a:pt x="11741" y="8175"/>
                  <a:pt x="11347" y="8251"/>
                  <a:pt x="10978" y="8403"/>
                </a:cubicBezTo>
                <a:cubicBezTo>
                  <a:pt x="10940" y="7186"/>
                  <a:pt x="10760" y="6071"/>
                  <a:pt x="10441" y="5086"/>
                </a:cubicBezTo>
                <a:cubicBezTo>
                  <a:pt x="10149" y="4175"/>
                  <a:pt x="9737" y="3372"/>
                  <a:pt x="9219" y="2699"/>
                </a:cubicBezTo>
                <a:cubicBezTo>
                  <a:pt x="9129" y="2584"/>
                  <a:pt x="9044" y="2480"/>
                  <a:pt x="8960" y="2379"/>
                </a:cubicBezTo>
                <a:close/>
                <a:moveTo>
                  <a:pt x="6643" y="0"/>
                </a:moveTo>
                <a:lnTo>
                  <a:pt x="6643" y="1108"/>
                </a:lnTo>
                <a:cubicBezTo>
                  <a:pt x="2936" y="1373"/>
                  <a:pt x="0" y="4472"/>
                  <a:pt x="0" y="8242"/>
                </a:cubicBezTo>
                <a:lnTo>
                  <a:pt x="0" y="9096"/>
                </a:lnTo>
                <a:lnTo>
                  <a:pt x="0" y="10610"/>
                </a:lnTo>
                <a:lnTo>
                  <a:pt x="1023" y="10610"/>
                </a:lnTo>
                <a:lnTo>
                  <a:pt x="1023" y="9560"/>
                </a:lnTo>
                <a:cubicBezTo>
                  <a:pt x="1367" y="9318"/>
                  <a:pt x="1770" y="9198"/>
                  <a:pt x="2172" y="9198"/>
                </a:cubicBezTo>
                <a:cubicBezTo>
                  <a:pt x="2574" y="9198"/>
                  <a:pt x="2977" y="9318"/>
                  <a:pt x="3320" y="9560"/>
                </a:cubicBezTo>
                <a:lnTo>
                  <a:pt x="3320" y="10610"/>
                </a:lnTo>
                <a:lnTo>
                  <a:pt x="4344" y="10610"/>
                </a:lnTo>
                <a:lnTo>
                  <a:pt x="4344" y="9560"/>
                </a:lnTo>
                <a:cubicBezTo>
                  <a:pt x="4686" y="9318"/>
                  <a:pt x="5088" y="9198"/>
                  <a:pt x="5491" y="9198"/>
                </a:cubicBezTo>
                <a:cubicBezTo>
                  <a:pt x="5894" y="9198"/>
                  <a:pt x="6298" y="9318"/>
                  <a:pt x="6643" y="9560"/>
                </a:cubicBezTo>
                <a:lnTo>
                  <a:pt x="6643" y="15837"/>
                </a:lnTo>
                <a:cubicBezTo>
                  <a:pt x="6643" y="16165"/>
                  <a:pt x="6373" y="16435"/>
                  <a:pt x="6046" y="16435"/>
                </a:cubicBezTo>
                <a:cubicBezTo>
                  <a:pt x="5719" y="16435"/>
                  <a:pt x="5448" y="16165"/>
                  <a:pt x="5448" y="15837"/>
                </a:cubicBezTo>
                <a:lnTo>
                  <a:pt x="5448" y="14923"/>
                </a:lnTo>
                <a:lnTo>
                  <a:pt x="4425" y="14923"/>
                </a:lnTo>
                <a:lnTo>
                  <a:pt x="4425" y="15837"/>
                </a:lnTo>
                <a:cubicBezTo>
                  <a:pt x="4425" y="16732"/>
                  <a:pt x="5151" y="17458"/>
                  <a:pt x="6046" y="17458"/>
                </a:cubicBezTo>
                <a:cubicBezTo>
                  <a:pt x="6938" y="17458"/>
                  <a:pt x="7666" y="16732"/>
                  <a:pt x="7666" y="15837"/>
                </a:cubicBezTo>
                <a:lnTo>
                  <a:pt x="7666" y="9560"/>
                </a:lnTo>
                <a:cubicBezTo>
                  <a:pt x="8010" y="9318"/>
                  <a:pt x="8413" y="9198"/>
                  <a:pt x="8815" y="9198"/>
                </a:cubicBezTo>
                <a:cubicBezTo>
                  <a:pt x="9217" y="9198"/>
                  <a:pt x="9620" y="9318"/>
                  <a:pt x="9963" y="9560"/>
                </a:cubicBezTo>
                <a:lnTo>
                  <a:pt x="9963" y="10610"/>
                </a:lnTo>
                <a:lnTo>
                  <a:pt x="10987" y="10610"/>
                </a:lnTo>
                <a:lnTo>
                  <a:pt x="10987" y="9560"/>
                </a:lnTo>
                <a:cubicBezTo>
                  <a:pt x="11329" y="9318"/>
                  <a:pt x="11731" y="9198"/>
                  <a:pt x="12134" y="9198"/>
                </a:cubicBezTo>
                <a:cubicBezTo>
                  <a:pt x="12537" y="9198"/>
                  <a:pt x="12941" y="9318"/>
                  <a:pt x="13286" y="9560"/>
                </a:cubicBezTo>
                <a:lnTo>
                  <a:pt x="13286" y="10610"/>
                </a:lnTo>
                <a:lnTo>
                  <a:pt x="14309" y="10610"/>
                </a:lnTo>
                <a:lnTo>
                  <a:pt x="14309" y="8245"/>
                </a:lnTo>
                <a:cubicBezTo>
                  <a:pt x="14304" y="4472"/>
                  <a:pt x="11371" y="1373"/>
                  <a:pt x="7666" y="1108"/>
                </a:cubicBezTo>
                <a:lnTo>
                  <a:pt x="766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58" name="Google Shape;3758;p70"/>
          <p:cNvGrpSpPr/>
          <p:nvPr/>
        </p:nvGrpSpPr>
        <p:grpSpPr>
          <a:xfrm>
            <a:off x="6557812" y="1263337"/>
            <a:ext cx="414814" cy="414742"/>
            <a:chOff x="6080325" y="1345175"/>
            <a:chExt cx="436600" cy="436525"/>
          </a:xfrm>
        </p:grpSpPr>
        <p:sp>
          <p:nvSpPr>
            <p:cNvPr id="3759" name="Google Shape;3759;p70"/>
            <p:cNvSpPr/>
            <p:nvPr/>
          </p:nvSpPr>
          <p:spPr>
            <a:xfrm>
              <a:off x="6209300" y="1345175"/>
              <a:ext cx="44300" cy="79075"/>
            </a:xfrm>
            <a:custGeom>
              <a:rect b="b" l="l" r="r" t="t"/>
              <a:pathLst>
                <a:path extrusionOk="0" h="3163" w="1772">
                  <a:moveTo>
                    <a:pt x="339" y="0"/>
                  </a:moveTo>
                  <a:cubicBezTo>
                    <a:pt x="1" y="579"/>
                    <a:pt x="53" y="1340"/>
                    <a:pt x="462" y="1869"/>
                  </a:cubicBezTo>
                  <a:lnTo>
                    <a:pt x="505" y="1921"/>
                  </a:lnTo>
                  <a:cubicBezTo>
                    <a:pt x="661" y="2120"/>
                    <a:pt x="677" y="2439"/>
                    <a:pt x="546" y="2655"/>
                  </a:cubicBezTo>
                  <a:lnTo>
                    <a:pt x="233" y="3162"/>
                  </a:lnTo>
                  <a:lnTo>
                    <a:pt x="1433" y="3162"/>
                  </a:lnTo>
                  <a:cubicBezTo>
                    <a:pt x="1771" y="2586"/>
                    <a:pt x="1725" y="1820"/>
                    <a:pt x="1310" y="1291"/>
                  </a:cubicBezTo>
                  <a:lnTo>
                    <a:pt x="1269" y="1239"/>
                  </a:lnTo>
                  <a:cubicBezTo>
                    <a:pt x="1117" y="1042"/>
                    <a:pt x="1100" y="720"/>
                    <a:pt x="1228" y="505"/>
                  </a:cubicBezTo>
                  <a:lnTo>
                    <a:pt x="153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70"/>
            <p:cNvSpPr/>
            <p:nvPr/>
          </p:nvSpPr>
          <p:spPr>
            <a:xfrm>
              <a:off x="6263875" y="1345175"/>
              <a:ext cx="44275" cy="79075"/>
            </a:xfrm>
            <a:custGeom>
              <a:rect b="b" l="l" r="r" t="t"/>
              <a:pathLst>
                <a:path extrusionOk="0" h="3163" w="1771">
                  <a:moveTo>
                    <a:pt x="338" y="0"/>
                  </a:moveTo>
                  <a:cubicBezTo>
                    <a:pt x="0" y="579"/>
                    <a:pt x="52" y="1340"/>
                    <a:pt x="461" y="1869"/>
                  </a:cubicBezTo>
                  <a:lnTo>
                    <a:pt x="505" y="1921"/>
                  </a:lnTo>
                  <a:cubicBezTo>
                    <a:pt x="660" y="2120"/>
                    <a:pt x="677" y="2439"/>
                    <a:pt x="546" y="2655"/>
                  </a:cubicBezTo>
                  <a:lnTo>
                    <a:pt x="232" y="3162"/>
                  </a:lnTo>
                  <a:lnTo>
                    <a:pt x="1432" y="3162"/>
                  </a:lnTo>
                  <a:cubicBezTo>
                    <a:pt x="1771" y="2586"/>
                    <a:pt x="1724" y="1820"/>
                    <a:pt x="1310" y="1291"/>
                  </a:cubicBezTo>
                  <a:lnTo>
                    <a:pt x="1269" y="1239"/>
                  </a:lnTo>
                  <a:cubicBezTo>
                    <a:pt x="1116" y="1042"/>
                    <a:pt x="1100" y="720"/>
                    <a:pt x="1228" y="505"/>
                  </a:cubicBezTo>
                  <a:lnTo>
                    <a:pt x="153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70"/>
            <p:cNvSpPr/>
            <p:nvPr/>
          </p:nvSpPr>
          <p:spPr>
            <a:xfrm>
              <a:off x="6318425" y="1345175"/>
              <a:ext cx="44300" cy="79075"/>
            </a:xfrm>
            <a:custGeom>
              <a:rect b="b" l="l" r="r" t="t"/>
              <a:pathLst>
                <a:path extrusionOk="0" h="3163" w="1772">
                  <a:moveTo>
                    <a:pt x="339" y="0"/>
                  </a:moveTo>
                  <a:cubicBezTo>
                    <a:pt x="1" y="579"/>
                    <a:pt x="53" y="1340"/>
                    <a:pt x="462" y="1869"/>
                  </a:cubicBezTo>
                  <a:lnTo>
                    <a:pt x="505" y="1921"/>
                  </a:lnTo>
                  <a:cubicBezTo>
                    <a:pt x="661" y="2120"/>
                    <a:pt x="677" y="2439"/>
                    <a:pt x="546" y="2655"/>
                  </a:cubicBezTo>
                  <a:lnTo>
                    <a:pt x="233" y="3162"/>
                  </a:lnTo>
                  <a:lnTo>
                    <a:pt x="1433" y="3162"/>
                  </a:lnTo>
                  <a:cubicBezTo>
                    <a:pt x="1771" y="2586"/>
                    <a:pt x="1725" y="1820"/>
                    <a:pt x="1310" y="1291"/>
                  </a:cubicBezTo>
                  <a:lnTo>
                    <a:pt x="1269" y="1239"/>
                  </a:lnTo>
                  <a:cubicBezTo>
                    <a:pt x="1117" y="1042"/>
                    <a:pt x="1100" y="720"/>
                    <a:pt x="1228" y="505"/>
                  </a:cubicBezTo>
                  <a:lnTo>
                    <a:pt x="153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70"/>
            <p:cNvSpPr/>
            <p:nvPr/>
          </p:nvSpPr>
          <p:spPr>
            <a:xfrm>
              <a:off x="6080325" y="1458325"/>
              <a:ext cx="436600" cy="323375"/>
            </a:xfrm>
            <a:custGeom>
              <a:rect b="b" l="l" r="r" t="t"/>
              <a:pathLst>
                <a:path extrusionOk="0" h="12935" w="17464">
                  <a:moveTo>
                    <a:pt x="6518" y="3099"/>
                  </a:moveTo>
                  <a:lnTo>
                    <a:pt x="7285" y="3386"/>
                  </a:lnTo>
                  <a:lnTo>
                    <a:pt x="7285" y="5077"/>
                  </a:lnTo>
                  <a:lnTo>
                    <a:pt x="5754" y="5077"/>
                  </a:lnTo>
                  <a:lnTo>
                    <a:pt x="5754" y="3386"/>
                  </a:lnTo>
                  <a:lnTo>
                    <a:pt x="6518" y="3099"/>
                  </a:lnTo>
                  <a:close/>
                  <a:moveTo>
                    <a:pt x="15600" y="2314"/>
                  </a:moveTo>
                  <a:cubicBezTo>
                    <a:pt x="15881" y="2314"/>
                    <a:pt x="16110" y="2540"/>
                    <a:pt x="16110" y="2824"/>
                  </a:cubicBezTo>
                  <a:lnTo>
                    <a:pt x="16110" y="5034"/>
                  </a:lnTo>
                  <a:cubicBezTo>
                    <a:pt x="16110" y="5317"/>
                    <a:pt x="15881" y="5546"/>
                    <a:pt x="15600" y="5546"/>
                  </a:cubicBezTo>
                  <a:lnTo>
                    <a:pt x="14263" y="5546"/>
                  </a:lnTo>
                  <a:lnTo>
                    <a:pt x="14263" y="2314"/>
                  </a:lnTo>
                  <a:close/>
                  <a:moveTo>
                    <a:pt x="13235" y="1031"/>
                  </a:moveTo>
                  <a:lnTo>
                    <a:pt x="13235" y="5907"/>
                  </a:lnTo>
                  <a:lnTo>
                    <a:pt x="10881" y="9538"/>
                  </a:lnTo>
                  <a:lnTo>
                    <a:pt x="5542" y="9538"/>
                  </a:lnTo>
                  <a:lnTo>
                    <a:pt x="3187" y="5904"/>
                  </a:lnTo>
                  <a:lnTo>
                    <a:pt x="3187" y="1031"/>
                  </a:lnTo>
                  <a:lnTo>
                    <a:pt x="5997" y="1031"/>
                  </a:lnTo>
                  <a:lnTo>
                    <a:pt x="5997" y="2204"/>
                  </a:lnTo>
                  <a:lnTo>
                    <a:pt x="4729" y="2676"/>
                  </a:lnTo>
                  <a:lnTo>
                    <a:pt x="4729" y="6103"/>
                  </a:lnTo>
                  <a:lnTo>
                    <a:pt x="8305" y="6103"/>
                  </a:lnTo>
                  <a:lnTo>
                    <a:pt x="8305" y="2674"/>
                  </a:lnTo>
                  <a:lnTo>
                    <a:pt x="7020" y="2194"/>
                  </a:lnTo>
                  <a:lnTo>
                    <a:pt x="7020" y="1031"/>
                  </a:lnTo>
                  <a:close/>
                  <a:moveTo>
                    <a:pt x="16441" y="10561"/>
                  </a:moveTo>
                  <a:lnTo>
                    <a:pt x="16441" y="10967"/>
                  </a:lnTo>
                  <a:cubicBezTo>
                    <a:pt x="16441" y="11488"/>
                    <a:pt x="16018" y="11911"/>
                    <a:pt x="15497" y="11911"/>
                  </a:cubicBezTo>
                  <a:lnTo>
                    <a:pt x="1973" y="11911"/>
                  </a:lnTo>
                  <a:cubicBezTo>
                    <a:pt x="1449" y="11911"/>
                    <a:pt x="1027" y="11488"/>
                    <a:pt x="1027" y="10967"/>
                  </a:cubicBezTo>
                  <a:lnTo>
                    <a:pt x="1027" y="10561"/>
                  </a:lnTo>
                  <a:close/>
                  <a:moveTo>
                    <a:pt x="2164" y="0"/>
                  </a:moveTo>
                  <a:lnTo>
                    <a:pt x="2164" y="6204"/>
                  </a:lnTo>
                  <a:lnTo>
                    <a:pt x="4322" y="9532"/>
                  </a:lnTo>
                  <a:lnTo>
                    <a:pt x="1" y="9532"/>
                  </a:lnTo>
                  <a:lnTo>
                    <a:pt x="1" y="10964"/>
                  </a:lnTo>
                  <a:cubicBezTo>
                    <a:pt x="1" y="12053"/>
                    <a:pt x="885" y="12934"/>
                    <a:pt x="1968" y="12934"/>
                  </a:cubicBezTo>
                  <a:lnTo>
                    <a:pt x="15497" y="12934"/>
                  </a:lnTo>
                  <a:cubicBezTo>
                    <a:pt x="16582" y="12934"/>
                    <a:pt x="17464" y="12053"/>
                    <a:pt x="17464" y="10964"/>
                  </a:cubicBezTo>
                  <a:lnTo>
                    <a:pt x="17464" y="9532"/>
                  </a:lnTo>
                  <a:lnTo>
                    <a:pt x="12102" y="9532"/>
                  </a:lnTo>
                  <a:lnTo>
                    <a:pt x="14026" y="6569"/>
                  </a:lnTo>
                  <a:lnTo>
                    <a:pt x="15600" y="6569"/>
                  </a:lnTo>
                  <a:cubicBezTo>
                    <a:pt x="16446" y="6569"/>
                    <a:pt x="17133" y="5879"/>
                    <a:pt x="17133" y="5031"/>
                  </a:cubicBezTo>
                  <a:lnTo>
                    <a:pt x="17133" y="2821"/>
                  </a:lnTo>
                  <a:cubicBezTo>
                    <a:pt x="17133" y="1975"/>
                    <a:pt x="16446" y="1282"/>
                    <a:pt x="15600" y="1282"/>
                  </a:cubicBezTo>
                  <a:lnTo>
                    <a:pt x="14263" y="1282"/>
                  </a:lnTo>
                  <a:lnTo>
                    <a:pt x="1426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63" name="Google Shape;3763;p70"/>
          <p:cNvGrpSpPr/>
          <p:nvPr/>
        </p:nvGrpSpPr>
        <p:grpSpPr>
          <a:xfrm>
            <a:off x="7220532" y="1289904"/>
            <a:ext cx="414814" cy="361608"/>
            <a:chOff x="6656175" y="1373325"/>
            <a:chExt cx="436600" cy="380600"/>
          </a:xfrm>
        </p:grpSpPr>
        <p:sp>
          <p:nvSpPr>
            <p:cNvPr id="3764" name="Google Shape;3764;p70"/>
            <p:cNvSpPr/>
            <p:nvPr/>
          </p:nvSpPr>
          <p:spPr>
            <a:xfrm>
              <a:off x="6797775" y="1373325"/>
              <a:ext cx="44150" cy="78875"/>
            </a:xfrm>
            <a:custGeom>
              <a:rect b="b" l="l" r="r" t="t"/>
              <a:pathLst>
                <a:path extrusionOk="0" h="3155" w="1766">
                  <a:moveTo>
                    <a:pt x="338" y="1"/>
                  </a:moveTo>
                  <a:cubicBezTo>
                    <a:pt x="0" y="577"/>
                    <a:pt x="52" y="1338"/>
                    <a:pt x="461" y="1864"/>
                  </a:cubicBezTo>
                  <a:lnTo>
                    <a:pt x="502" y="1916"/>
                  </a:lnTo>
                  <a:cubicBezTo>
                    <a:pt x="655" y="2115"/>
                    <a:pt x="671" y="2434"/>
                    <a:pt x="543" y="2647"/>
                  </a:cubicBezTo>
                  <a:lnTo>
                    <a:pt x="229" y="3155"/>
                  </a:lnTo>
                  <a:lnTo>
                    <a:pt x="1430" y="3155"/>
                  </a:lnTo>
                  <a:cubicBezTo>
                    <a:pt x="1765" y="2579"/>
                    <a:pt x="1719" y="1815"/>
                    <a:pt x="1307" y="1286"/>
                  </a:cubicBezTo>
                  <a:lnTo>
                    <a:pt x="1266" y="1234"/>
                  </a:lnTo>
                  <a:cubicBezTo>
                    <a:pt x="1110" y="1038"/>
                    <a:pt x="1094" y="716"/>
                    <a:pt x="1225" y="506"/>
                  </a:cubicBezTo>
                  <a:lnTo>
                    <a:pt x="153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70"/>
            <p:cNvSpPr/>
            <p:nvPr/>
          </p:nvSpPr>
          <p:spPr>
            <a:xfrm>
              <a:off x="6852325" y="1373325"/>
              <a:ext cx="44150" cy="78875"/>
            </a:xfrm>
            <a:custGeom>
              <a:rect b="b" l="l" r="r" t="t"/>
              <a:pathLst>
                <a:path extrusionOk="0" h="3155" w="1766">
                  <a:moveTo>
                    <a:pt x="339" y="1"/>
                  </a:moveTo>
                  <a:cubicBezTo>
                    <a:pt x="1" y="577"/>
                    <a:pt x="52" y="1338"/>
                    <a:pt x="462" y="1864"/>
                  </a:cubicBezTo>
                  <a:lnTo>
                    <a:pt x="503" y="1916"/>
                  </a:lnTo>
                  <a:cubicBezTo>
                    <a:pt x="655" y="2115"/>
                    <a:pt x="672" y="2434"/>
                    <a:pt x="543" y="2647"/>
                  </a:cubicBezTo>
                  <a:lnTo>
                    <a:pt x="230" y="3155"/>
                  </a:lnTo>
                  <a:lnTo>
                    <a:pt x="1430" y="3155"/>
                  </a:lnTo>
                  <a:cubicBezTo>
                    <a:pt x="1766" y="2579"/>
                    <a:pt x="1719" y="1815"/>
                    <a:pt x="1307" y="1286"/>
                  </a:cubicBezTo>
                  <a:lnTo>
                    <a:pt x="1266" y="1234"/>
                  </a:lnTo>
                  <a:cubicBezTo>
                    <a:pt x="1111" y="1038"/>
                    <a:pt x="1095" y="716"/>
                    <a:pt x="1225" y="506"/>
                  </a:cubicBezTo>
                  <a:lnTo>
                    <a:pt x="153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70"/>
            <p:cNvSpPr/>
            <p:nvPr/>
          </p:nvSpPr>
          <p:spPr>
            <a:xfrm>
              <a:off x="6906900" y="1373325"/>
              <a:ext cx="44150" cy="78875"/>
            </a:xfrm>
            <a:custGeom>
              <a:rect b="b" l="l" r="r" t="t"/>
              <a:pathLst>
                <a:path extrusionOk="0" h="3155" w="1766">
                  <a:moveTo>
                    <a:pt x="338" y="1"/>
                  </a:moveTo>
                  <a:cubicBezTo>
                    <a:pt x="0" y="577"/>
                    <a:pt x="52" y="1338"/>
                    <a:pt x="461" y="1864"/>
                  </a:cubicBezTo>
                  <a:lnTo>
                    <a:pt x="502" y="1916"/>
                  </a:lnTo>
                  <a:cubicBezTo>
                    <a:pt x="655" y="2115"/>
                    <a:pt x="671" y="2434"/>
                    <a:pt x="543" y="2647"/>
                  </a:cubicBezTo>
                  <a:lnTo>
                    <a:pt x="229" y="3155"/>
                  </a:lnTo>
                  <a:lnTo>
                    <a:pt x="1430" y="3155"/>
                  </a:lnTo>
                  <a:cubicBezTo>
                    <a:pt x="1765" y="2579"/>
                    <a:pt x="1719" y="1815"/>
                    <a:pt x="1307" y="1286"/>
                  </a:cubicBezTo>
                  <a:lnTo>
                    <a:pt x="1266" y="1234"/>
                  </a:lnTo>
                  <a:cubicBezTo>
                    <a:pt x="1110" y="1038"/>
                    <a:pt x="1094" y="716"/>
                    <a:pt x="1225" y="506"/>
                  </a:cubicBezTo>
                  <a:lnTo>
                    <a:pt x="153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70"/>
            <p:cNvSpPr/>
            <p:nvPr/>
          </p:nvSpPr>
          <p:spPr>
            <a:xfrm>
              <a:off x="6656175" y="1483900"/>
              <a:ext cx="436600" cy="270025"/>
            </a:xfrm>
            <a:custGeom>
              <a:rect b="b" l="l" r="r" t="t"/>
              <a:pathLst>
                <a:path extrusionOk="0" h="10801" w="17464">
                  <a:moveTo>
                    <a:pt x="9254" y="1040"/>
                  </a:moveTo>
                  <a:cubicBezTo>
                    <a:pt x="9609" y="1061"/>
                    <a:pt x="9958" y="1102"/>
                    <a:pt x="10302" y="1162"/>
                  </a:cubicBezTo>
                  <a:lnTo>
                    <a:pt x="10302" y="2717"/>
                  </a:lnTo>
                  <a:lnTo>
                    <a:pt x="11325" y="2717"/>
                  </a:lnTo>
                  <a:lnTo>
                    <a:pt x="11325" y="1416"/>
                  </a:lnTo>
                  <a:cubicBezTo>
                    <a:pt x="11849" y="1583"/>
                    <a:pt x="12348" y="1801"/>
                    <a:pt x="12798" y="2063"/>
                  </a:cubicBezTo>
                  <a:cubicBezTo>
                    <a:pt x="13889" y="2704"/>
                    <a:pt x="14656" y="3593"/>
                    <a:pt x="14967" y="4567"/>
                  </a:cubicBezTo>
                  <a:lnTo>
                    <a:pt x="15062" y="4867"/>
                  </a:lnTo>
                  <a:lnTo>
                    <a:pt x="15373" y="4916"/>
                  </a:lnTo>
                  <a:cubicBezTo>
                    <a:pt x="15990" y="5017"/>
                    <a:pt x="16454" y="5383"/>
                    <a:pt x="16454" y="5762"/>
                  </a:cubicBezTo>
                  <a:cubicBezTo>
                    <a:pt x="16440" y="6177"/>
                    <a:pt x="15854" y="6638"/>
                    <a:pt x="15011" y="6638"/>
                  </a:cubicBezTo>
                  <a:cubicBezTo>
                    <a:pt x="14522" y="6638"/>
                    <a:pt x="14069" y="6477"/>
                    <a:pt x="13799" y="6209"/>
                  </a:cubicBezTo>
                  <a:lnTo>
                    <a:pt x="13442" y="5860"/>
                  </a:lnTo>
                  <a:lnTo>
                    <a:pt x="13085" y="6209"/>
                  </a:lnTo>
                  <a:cubicBezTo>
                    <a:pt x="12812" y="6477"/>
                    <a:pt x="12362" y="6638"/>
                    <a:pt x="11873" y="6638"/>
                  </a:cubicBezTo>
                  <a:cubicBezTo>
                    <a:pt x="11385" y="6638"/>
                    <a:pt x="10932" y="6477"/>
                    <a:pt x="10662" y="6209"/>
                  </a:cubicBezTo>
                  <a:lnTo>
                    <a:pt x="10305" y="5860"/>
                  </a:lnTo>
                  <a:lnTo>
                    <a:pt x="9947" y="6209"/>
                  </a:lnTo>
                  <a:cubicBezTo>
                    <a:pt x="9677" y="6477"/>
                    <a:pt x="9224" y="6638"/>
                    <a:pt x="8736" y="6638"/>
                  </a:cubicBezTo>
                  <a:cubicBezTo>
                    <a:pt x="8248" y="6638"/>
                    <a:pt x="7795" y="6477"/>
                    <a:pt x="7525" y="6209"/>
                  </a:cubicBezTo>
                  <a:lnTo>
                    <a:pt x="7167" y="5860"/>
                  </a:lnTo>
                  <a:lnTo>
                    <a:pt x="6810" y="6209"/>
                  </a:lnTo>
                  <a:cubicBezTo>
                    <a:pt x="6540" y="6477"/>
                    <a:pt x="6087" y="6638"/>
                    <a:pt x="5599" y="6638"/>
                  </a:cubicBezTo>
                  <a:cubicBezTo>
                    <a:pt x="5110" y="6638"/>
                    <a:pt x="4657" y="6477"/>
                    <a:pt x="4387" y="6209"/>
                  </a:cubicBezTo>
                  <a:lnTo>
                    <a:pt x="4030" y="5860"/>
                  </a:lnTo>
                  <a:lnTo>
                    <a:pt x="3672" y="6209"/>
                  </a:lnTo>
                  <a:cubicBezTo>
                    <a:pt x="3402" y="6477"/>
                    <a:pt x="2950" y="6638"/>
                    <a:pt x="2461" y="6638"/>
                  </a:cubicBezTo>
                  <a:cubicBezTo>
                    <a:pt x="1618" y="6638"/>
                    <a:pt x="1032" y="6177"/>
                    <a:pt x="1032" y="5762"/>
                  </a:cubicBezTo>
                  <a:cubicBezTo>
                    <a:pt x="1032" y="5383"/>
                    <a:pt x="1495" y="5017"/>
                    <a:pt x="2115" y="4916"/>
                  </a:cubicBezTo>
                  <a:lnTo>
                    <a:pt x="2423" y="4867"/>
                  </a:lnTo>
                  <a:lnTo>
                    <a:pt x="2518" y="4567"/>
                  </a:lnTo>
                  <a:cubicBezTo>
                    <a:pt x="2829" y="3593"/>
                    <a:pt x="3596" y="2704"/>
                    <a:pt x="4687" y="2063"/>
                  </a:cubicBezTo>
                  <a:cubicBezTo>
                    <a:pt x="5137" y="1798"/>
                    <a:pt x="5634" y="1580"/>
                    <a:pt x="6161" y="1416"/>
                  </a:cubicBezTo>
                  <a:lnTo>
                    <a:pt x="6161" y="2717"/>
                  </a:lnTo>
                  <a:lnTo>
                    <a:pt x="7184" y="2717"/>
                  </a:lnTo>
                  <a:lnTo>
                    <a:pt x="7184" y="1162"/>
                  </a:lnTo>
                  <a:cubicBezTo>
                    <a:pt x="7525" y="1102"/>
                    <a:pt x="7877" y="1061"/>
                    <a:pt x="8231" y="1040"/>
                  </a:cubicBezTo>
                  <a:lnTo>
                    <a:pt x="8231" y="3140"/>
                  </a:lnTo>
                  <a:lnTo>
                    <a:pt x="9254" y="3140"/>
                  </a:lnTo>
                  <a:lnTo>
                    <a:pt x="9254" y="1040"/>
                  </a:lnTo>
                  <a:close/>
                  <a:moveTo>
                    <a:pt x="13436" y="7227"/>
                  </a:moveTo>
                  <a:cubicBezTo>
                    <a:pt x="13868" y="7505"/>
                    <a:pt x="14421" y="7661"/>
                    <a:pt x="15005" y="7661"/>
                  </a:cubicBezTo>
                  <a:lnTo>
                    <a:pt x="14110" y="9778"/>
                  </a:lnTo>
                  <a:lnTo>
                    <a:pt x="3356" y="9778"/>
                  </a:lnTo>
                  <a:lnTo>
                    <a:pt x="2456" y="7661"/>
                  </a:lnTo>
                  <a:cubicBezTo>
                    <a:pt x="3037" y="7661"/>
                    <a:pt x="3591" y="7505"/>
                    <a:pt x="4024" y="7227"/>
                  </a:cubicBezTo>
                  <a:cubicBezTo>
                    <a:pt x="4455" y="7505"/>
                    <a:pt x="5009" y="7661"/>
                    <a:pt x="5593" y="7661"/>
                  </a:cubicBezTo>
                  <a:cubicBezTo>
                    <a:pt x="6174" y="7661"/>
                    <a:pt x="6728" y="7505"/>
                    <a:pt x="7162" y="7227"/>
                  </a:cubicBezTo>
                  <a:cubicBezTo>
                    <a:pt x="7593" y="7505"/>
                    <a:pt x="8147" y="7661"/>
                    <a:pt x="8730" y="7661"/>
                  </a:cubicBezTo>
                  <a:cubicBezTo>
                    <a:pt x="9312" y="7661"/>
                    <a:pt x="9865" y="7505"/>
                    <a:pt x="10299" y="7227"/>
                  </a:cubicBezTo>
                  <a:cubicBezTo>
                    <a:pt x="10730" y="7505"/>
                    <a:pt x="11284" y="7661"/>
                    <a:pt x="11868" y="7661"/>
                  </a:cubicBezTo>
                  <a:cubicBezTo>
                    <a:pt x="12449" y="7661"/>
                    <a:pt x="13003" y="7505"/>
                    <a:pt x="13436" y="7227"/>
                  </a:cubicBezTo>
                  <a:close/>
                  <a:moveTo>
                    <a:pt x="8730" y="0"/>
                  </a:moveTo>
                  <a:cubicBezTo>
                    <a:pt x="7050" y="0"/>
                    <a:pt x="5470" y="409"/>
                    <a:pt x="4155" y="1184"/>
                  </a:cubicBezTo>
                  <a:cubicBezTo>
                    <a:pt x="2952" y="1894"/>
                    <a:pt x="2066" y="2876"/>
                    <a:pt x="1632" y="3972"/>
                  </a:cubicBezTo>
                  <a:cubicBezTo>
                    <a:pt x="658" y="4232"/>
                    <a:pt x="0" y="4938"/>
                    <a:pt x="0" y="5765"/>
                  </a:cubicBezTo>
                  <a:cubicBezTo>
                    <a:pt x="0" y="6297"/>
                    <a:pt x="287" y="6804"/>
                    <a:pt x="781" y="7159"/>
                  </a:cubicBezTo>
                  <a:cubicBezTo>
                    <a:pt x="920" y="7257"/>
                    <a:pt x="1073" y="7342"/>
                    <a:pt x="1234" y="7415"/>
                  </a:cubicBezTo>
                  <a:lnTo>
                    <a:pt x="2674" y="10801"/>
                  </a:lnTo>
                  <a:lnTo>
                    <a:pt x="14781" y="10801"/>
                  </a:lnTo>
                  <a:lnTo>
                    <a:pt x="16222" y="7415"/>
                  </a:lnTo>
                  <a:cubicBezTo>
                    <a:pt x="16386" y="7342"/>
                    <a:pt x="16536" y="7257"/>
                    <a:pt x="16675" y="7159"/>
                  </a:cubicBezTo>
                  <a:cubicBezTo>
                    <a:pt x="17174" y="6804"/>
                    <a:pt x="17455" y="6297"/>
                    <a:pt x="17455" y="5765"/>
                  </a:cubicBezTo>
                  <a:cubicBezTo>
                    <a:pt x="17463" y="4938"/>
                    <a:pt x="16806" y="4232"/>
                    <a:pt x="15826" y="3972"/>
                  </a:cubicBezTo>
                  <a:cubicBezTo>
                    <a:pt x="15393" y="2876"/>
                    <a:pt x="14506" y="1894"/>
                    <a:pt x="13303" y="1184"/>
                  </a:cubicBezTo>
                  <a:cubicBezTo>
                    <a:pt x="11991" y="409"/>
                    <a:pt x="10408" y="0"/>
                    <a:pt x="87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68" name="Google Shape;3768;p70"/>
          <p:cNvSpPr/>
          <p:nvPr/>
        </p:nvSpPr>
        <p:spPr>
          <a:xfrm>
            <a:off x="1514327" y="1928592"/>
            <a:ext cx="414671" cy="394957"/>
          </a:xfrm>
          <a:custGeom>
            <a:rect b="b" l="l" r="r" t="t"/>
            <a:pathLst>
              <a:path extrusionOk="0" h="16628" w="17458">
                <a:moveTo>
                  <a:pt x="10146" y="1023"/>
                </a:moveTo>
                <a:lnTo>
                  <a:pt x="10146" y="2229"/>
                </a:lnTo>
                <a:lnTo>
                  <a:pt x="7314" y="2229"/>
                </a:lnTo>
                <a:lnTo>
                  <a:pt x="7314" y="1023"/>
                </a:lnTo>
                <a:close/>
                <a:moveTo>
                  <a:pt x="10885" y="5680"/>
                </a:moveTo>
                <a:cubicBezTo>
                  <a:pt x="11404" y="5680"/>
                  <a:pt x="11832" y="6084"/>
                  <a:pt x="11868" y="6594"/>
                </a:cubicBezTo>
                <a:lnTo>
                  <a:pt x="9903" y="6594"/>
                </a:lnTo>
                <a:cubicBezTo>
                  <a:pt x="9941" y="6084"/>
                  <a:pt x="10367" y="5680"/>
                  <a:pt x="10885" y="5680"/>
                </a:cubicBezTo>
                <a:close/>
                <a:moveTo>
                  <a:pt x="13054" y="3252"/>
                </a:moveTo>
                <a:lnTo>
                  <a:pt x="14121" y="6594"/>
                </a:lnTo>
                <a:lnTo>
                  <a:pt x="12888" y="6594"/>
                </a:lnTo>
                <a:cubicBezTo>
                  <a:pt x="12850" y="5519"/>
                  <a:pt x="11963" y="4657"/>
                  <a:pt x="10883" y="4657"/>
                </a:cubicBezTo>
                <a:cubicBezTo>
                  <a:pt x="9797" y="4657"/>
                  <a:pt x="8916" y="5519"/>
                  <a:pt x="8878" y="6594"/>
                </a:cubicBezTo>
                <a:lnTo>
                  <a:pt x="3337" y="6594"/>
                </a:lnTo>
                <a:lnTo>
                  <a:pt x="4403" y="3252"/>
                </a:lnTo>
                <a:close/>
                <a:moveTo>
                  <a:pt x="4305" y="10195"/>
                </a:moveTo>
                <a:lnTo>
                  <a:pt x="4305" y="11183"/>
                </a:lnTo>
                <a:lnTo>
                  <a:pt x="1932" y="11183"/>
                </a:lnTo>
                <a:lnTo>
                  <a:pt x="1932" y="10195"/>
                </a:lnTo>
                <a:close/>
                <a:moveTo>
                  <a:pt x="15529" y="10195"/>
                </a:moveTo>
                <a:lnTo>
                  <a:pt x="15529" y="11183"/>
                </a:lnTo>
                <a:lnTo>
                  <a:pt x="13155" y="11183"/>
                </a:lnTo>
                <a:lnTo>
                  <a:pt x="13155" y="10195"/>
                </a:lnTo>
                <a:close/>
                <a:moveTo>
                  <a:pt x="9881" y="10020"/>
                </a:moveTo>
                <a:lnTo>
                  <a:pt x="10225" y="11188"/>
                </a:lnTo>
                <a:lnTo>
                  <a:pt x="7238" y="11188"/>
                </a:lnTo>
                <a:lnTo>
                  <a:pt x="7579" y="10020"/>
                </a:lnTo>
                <a:close/>
                <a:moveTo>
                  <a:pt x="14566" y="7617"/>
                </a:moveTo>
                <a:lnTo>
                  <a:pt x="15196" y="8490"/>
                </a:lnTo>
                <a:cubicBezTo>
                  <a:pt x="15346" y="8697"/>
                  <a:pt x="15450" y="8929"/>
                  <a:pt x="15496" y="9175"/>
                </a:cubicBezTo>
                <a:lnTo>
                  <a:pt x="12132" y="9175"/>
                </a:lnTo>
                <a:lnTo>
                  <a:pt x="12132" y="11188"/>
                </a:lnTo>
                <a:lnTo>
                  <a:pt x="11289" y="11188"/>
                </a:lnTo>
                <a:lnTo>
                  <a:pt x="10648" y="8997"/>
                </a:lnTo>
                <a:lnTo>
                  <a:pt x="6815" y="8997"/>
                </a:lnTo>
                <a:lnTo>
                  <a:pt x="6174" y="11188"/>
                </a:lnTo>
                <a:lnTo>
                  <a:pt x="5331" y="11188"/>
                </a:lnTo>
                <a:lnTo>
                  <a:pt x="5331" y="9175"/>
                </a:lnTo>
                <a:lnTo>
                  <a:pt x="1970" y="9175"/>
                </a:lnTo>
                <a:cubicBezTo>
                  <a:pt x="2016" y="8929"/>
                  <a:pt x="2120" y="8697"/>
                  <a:pt x="2270" y="8490"/>
                </a:cubicBezTo>
                <a:lnTo>
                  <a:pt x="2900" y="7617"/>
                </a:lnTo>
                <a:close/>
                <a:moveTo>
                  <a:pt x="16437" y="12211"/>
                </a:moveTo>
                <a:lnTo>
                  <a:pt x="16437" y="13346"/>
                </a:lnTo>
                <a:lnTo>
                  <a:pt x="1023" y="13346"/>
                </a:lnTo>
                <a:lnTo>
                  <a:pt x="1023" y="12211"/>
                </a:lnTo>
                <a:close/>
                <a:moveTo>
                  <a:pt x="4305" y="14369"/>
                </a:moveTo>
                <a:lnTo>
                  <a:pt x="4305" y="15245"/>
                </a:lnTo>
                <a:cubicBezTo>
                  <a:pt x="4305" y="15444"/>
                  <a:pt x="4144" y="15605"/>
                  <a:pt x="3948" y="15605"/>
                </a:cubicBezTo>
                <a:lnTo>
                  <a:pt x="2436" y="15605"/>
                </a:lnTo>
                <a:cubicBezTo>
                  <a:pt x="2237" y="15605"/>
                  <a:pt x="2079" y="15444"/>
                  <a:pt x="2079" y="15245"/>
                </a:cubicBezTo>
                <a:lnTo>
                  <a:pt x="2079" y="14369"/>
                </a:lnTo>
                <a:close/>
                <a:moveTo>
                  <a:pt x="15384" y="14369"/>
                </a:moveTo>
                <a:lnTo>
                  <a:pt x="15384" y="15245"/>
                </a:lnTo>
                <a:cubicBezTo>
                  <a:pt x="15384" y="15444"/>
                  <a:pt x="15223" y="15605"/>
                  <a:pt x="15027" y="15605"/>
                </a:cubicBezTo>
                <a:lnTo>
                  <a:pt x="13515" y="15605"/>
                </a:lnTo>
                <a:cubicBezTo>
                  <a:pt x="13319" y="15605"/>
                  <a:pt x="13158" y="15444"/>
                  <a:pt x="13158" y="15245"/>
                </a:cubicBezTo>
                <a:lnTo>
                  <a:pt x="13158" y="14369"/>
                </a:lnTo>
                <a:close/>
                <a:moveTo>
                  <a:pt x="6289" y="0"/>
                </a:moveTo>
                <a:lnTo>
                  <a:pt x="6289" y="2229"/>
                </a:lnTo>
                <a:lnTo>
                  <a:pt x="3653" y="2229"/>
                </a:lnTo>
                <a:lnTo>
                  <a:pt x="2174" y="6869"/>
                </a:lnTo>
                <a:lnTo>
                  <a:pt x="1438" y="7887"/>
                </a:lnTo>
                <a:cubicBezTo>
                  <a:pt x="1089" y="8367"/>
                  <a:pt x="909" y="8932"/>
                  <a:pt x="909" y="9524"/>
                </a:cubicBezTo>
                <a:lnTo>
                  <a:pt x="909" y="11183"/>
                </a:lnTo>
                <a:lnTo>
                  <a:pt x="0" y="11183"/>
                </a:lnTo>
                <a:lnTo>
                  <a:pt x="0" y="14366"/>
                </a:lnTo>
                <a:lnTo>
                  <a:pt x="1053" y="14366"/>
                </a:lnTo>
                <a:lnTo>
                  <a:pt x="1053" y="15242"/>
                </a:lnTo>
                <a:cubicBezTo>
                  <a:pt x="1053" y="16003"/>
                  <a:pt x="1675" y="16623"/>
                  <a:pt x="2436" y="16623"/>
                </a:cubicBezTo>
                <a:lnTo>
                  <a:pt x="3948" y="16623"/>
                </a:lnTo>
                <a:cubicBezTo>
                  <a:pt x="4706" y="16623"/>
                  <a:pt x="5328" y="16003"/>
                  <a:pt x="5328" y="15242"/>
                </a:cubicBezTo>
                <a:lnTo>
                  <a:pt x="5328" y="14369"/>
                </a:lnTo>
                <a:lnTo>
                  <a:pt x="12132" y="14369"/>
                </a:lnTo>
                <a:lnTo>
                  <a:pt x="12132" y="15245"/>
                </a:lnTo>
                <a:cubicBezTo>
                  <a:pt x="12132" y="16006"/>
                  <a:pt x="12751" y="16628"/>
                  <a:pt x="13513" y="16628"/>
                </a:cubicBezTo>
                <a:lnTo>
                  <a:pt x="15024" y="16628"/>
                </a:lnTo>
                <a:cubicBezTo>
                  <a:pt x="15782" y="16628"/>
                  <a:pt x="16404" y="16006"/>
                  <a:pt x="16404" y="15245"/>
                </a:cubicBezTo>
                <a:lnTo>
                  <a:pt x="16404" y="14369"/>
                </a:lnTo>
                <a:lnTo>
                  <a:pt x="17457" y="14369"/>
                </a:lnTo>
                <a:lnTo>
                  <a:pt x="17457" y="11188"/>
                </a:lnTo>
                <a:lnTo>
                  <a:pt x="16554" y="11188"/>
                </a:lnTo>
                <a:lnTo>
                  <a:pt x="16554" y="9527"/>
                </a:lnTo>
                <a:cubicBezTo>
                  <a:pt x="16554" y="8937"/>
                  <a:pt x="16369" y="8370"/>
                  <a:pt x="16025" y="7890"/>
                </a:cubicBezTo>
                <a:lnTo>
                  <a:pt x="15289" y="6875"/>
                </a:lnTo>
                <a:lnTo>
                  <a:pt x="13802" y="2229"/>
                </a:lnTo>
                <a:lnTo>
                  <a:pt x="11166" y="2229"/>
                </a:lnTo>
                <a:lnTo>
                  <a:pt x="1116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69" name="Google Shape;3769;p70"/>
          <p:cNvGrpSpPr/>
          <p:nvPr/>
        </p:nvGrpSpPr>
        <p:grpSpPr>
          <a:xfrm>
            <a:off x="2196114" y="1918699"/>
            <a:ext cx="318188" cy="414742"/>
            <a:chOff x="2443800" y="1975500"/>
            <a:chExt cx="334900" cy="436525"/>
          </a:xfrm>
        </p:grpSpPr>
        <p:sp>
          <p:nvSpPr>
            <p:cNvPr id="3770" name="Google Shape;3770;p70"/>
            <p:cNvSpPr/>
            <p:nvPr/>
          </p:nvSpPr>
          <p:spPr>
            <a:xfrm>
              <a:off x="2501625" y="2033200"/>
              <a:ext cx="219300" cy="219300"/>
            </a:xfrm>
            <a:custGeom>
              <a:rect b="b" l="l" r="r" t="t"/>
              <a:pathLst>
                <a:path extrusionOk="0" h="8772" w="8772">
                  <a:moveTo>
                    <a:pt x="2868" y="1370"/>
                  </a:moveTo>
                  <a:lnTo>
                    <a:pt x="2868" y="2835"/>
                  </a:lnTo>
                  <a:lnTo>
                    <a:pt x="1387" y="2835"/>
                  </a:lnTo>
                  <a:cubicBezTo>
                    <a:pt x="1717" y="2202"/>
                    <a:pt x="2235" y="1692"/>
                    <a:pt x="2868" y="1370"/>
                  </a:cubicBezTo>
                  <a:close/>
                  <a:moveTo>
                    <a:pt x="5899" y="1367"/>
                  </a:moveTo>
                  <a:cubicBezTo>
                    <a:pt x="6535" y="1686"/>
                    <a:pt x="7056" y="2202"/>
                    <a:pt x="7383" y="2835"/>
                  </a:cubicBezTo>
                  <a:lnTo>
                    <a:pt x="5899" y="2835"/>
                  </a:lnTo>
                  <a:lnTo>
                    <a:pt x="5899" y="1367"/>
                  </a:lnTo>
                  <a:close/>
                  <a:moveTo>
                    <a:pt x="2871" y="5863"/>
                  </a:moveTo>
                  <a:lnTo>
                    <a:pt x="2871" y="7405"/>
                  </a:lnTo>
                  <a:cubicBezTo>
                    <a:pt x="2211" y="7069"/>
                    <a:pt x="1676" y="6526"/>
                    <a:pt x="1351" y="5863"/>
                  </a:cubicBezTo>
                  <a:close/>
                  <a:moveTo>
                    <a:pt x="7424" y="5863"/>
                  </a:moveTo>
                  <a:cubicBezTo>
                    <a:pt x="7097" y="6529"/>
                    <a:pt x="6562" y="7072"/>
                    <a:pt x="5899" y="7407"/>
                  </a:cubicBezTo>
                  <a:lnTo>
                    <a:pt x="5899" y="5863"/>
                  </a:lnTo>
                  <a:close/>
                  <a:moveTo>
                    <a:pt x="4388" y="1010"/>
                  </a:moveTo>
                  <a:cubicBezTo>
                    <a:pt x="4560" y="1010"/>
                    <a:pt x="4726" y="1024"/>
                    <a:pt x="4893" y="1045"/>
                  </a:cubicBezTo>
                  <a:lnTo>
                    <a:pt x="4893" y="3842"/>
                  </a:lnTo>
                  <a:lnTo>
                    <a:pt x="7724" y="3842"/>
                  </a:lnTo>
                  <a:cubicBezTo>
                    <a:pt x="7752" y="4019"/>
                    <a:pt x="7768" y="4202"/>
                    <a:pt x="7768" y="4385"/>
                  </a:cubicBezTo>
                  <a:cubicBezTo>
                    <a:pt x="7768" y="4543"/>
                    <a:pt x="7760" y="4698"/>
                    <a:pt x="7738" y="4851"/>
                  </a:cubicBezTo>
                  <a:lnTo>
                    <a:pt x="4898" y="4851"/>
                  </a:lnTo>
                  <a:lnTo>
                    <a:pt x="4898" y="7724"/>
                  </a:lnTo>
                  <a:cubicBezTo>
                    <a:pt x="4734" y="7748"/>
                    <a:pt x="4565" y="7762"/>
                    <a:pt x="4393" y="7762"/>
                  </a:cubicBezTo>
                  <a:cubicBezTo>
                    <a:pt x="4378" y="7762"/>
                    <a:pt x="4363" y="7762"/>
                    <a:pt x="4348" y="7762"/>
                  </a:cubicBezTo>
                  <a:cubicBezTo>
                    <a:pt x="4185" y="7762"/>
                    <a:pt x="4030" y="7749"/>
                    <a:pt x="3878" y="7724"/>
                  </a:cubicBezTo>
                  <a:lnTo>
                    <a:pt x="3878" y="4851"/>
                  </a:lnTo>
                  <a:lnTo>
                    <a:pt x="1040" y="4851"/>
                  </a:lnTo>
                  <a:cubicBezTo>
                    <a:pt x="1021" y="4698"/>
                    <a:pt x="1010" y="4546"/>
                    <a:pt x="1010" y="4385"/>
                  </a:cubicBezTo>
                  <a:cubicBezTo>
                    <a:pt x="1010" y="4202"/>
                    <a:pt x="1024" y="4016"/>
                    <a:pt x="1054" y="3842"/>
                  </a:cubicBezTo>
                  <a:lnTo>
                    <a:pt x="3880" y="3842"/>
                  </a:lnTo>
                  <a:lnTo>
                    <a:pt x="3880" y="1045"/>
                  </a:lnTo>
                  <a:cubicBezTo>
                    <a:pt x="4047" y="1024"/>
                    <a:pt x="4216" y="1010"/>
                    <a:pt x="4388" y="1010"/>
                  </a:cubicBezTo>
                  <a:close/>
                  <a:moveTo>
                    <a:pt x="4385" y="1"/>
                  </a:moveTo>
                  <a:cubicBezTo>
                    <a:pt x="1968" y="1"/>
                    <a:pt x="1" y="1967"/>
                    <a:pt x="1" y="4385"/>
                  </a:cubicBezTo>
                  <a:cubicBezTo>
                    <a:pt x="1" y="6804"/>
                    <a:pt x="1968" y="8771"/>
                    <a:pt x="4385" y="8771"/>
                  </a:cubicBezTo>
                  <a:cubicBezTo>
                    <a:pt x="6805" y="8771"/>
                    <a:pt x="8772" y="6802"/>
                    <a:pt x="8772" y="4385"/>
                  </a:cubicBezTo>
                  <a:cubicBezTo>
                    <a:pt x="8772" y="1967"/>
                    <a:pt x="6805" y="1"/>
                    <a:pt x="43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70"/>
            <p:cNvSpPr/>
            <p:nvPr/>
          </p:nvSpPr>
          <p:spPr>
            <a:xfrm>
              <a:off x="2443800" y="1975500"/>
              <a:ext cx="334900" cy="436525"/>
            </a:xfrm>
            <a:custGeom>
              <a:rect b="b" l="l" r="r" t="t"/>
              <a:pathLst>
                <a:path extrusionOk="0" h="17461" w="13396">
                  <a:moveTo>
                    <a:pt x="6701" y="1010"/>
                  </a:moveTo>
                  <a:cubicBezTo>
                    <a:pt x="9841" y="1010"/>
                    <a:pt x="12392" y="3561"/>
                    <a:pt x="12392" y="6698"/>
                  </a:cubicBezTo>
                  <a:cubicBezTo>
                    <a:pt x="12386" y="8029"/>
                    <a:pt x="11914" y="9325"/>
                    <a:pt x="11058" y="10348"/>
                  </a:cubicBezTo>
                  <a:lnTo>
                    <a:pt x="11055" y="10356"/>
                  </a:lnTo>
                  <a:lnTo>
                    <a:pt x="6698" y="15837"/>
                  </a:lnTo>
                  <a:lnTo>
                    <a:pt x="2352" y="10359"/>
                  </a:lnTo>
                  <a:lnTo>
                    <a:pt x="2344" y="10348"/>
                  </a:lnTo>
                  <a:cubicBezTo>
                    <a:pt x="1487" y="9331"/>
                    <a:pt x="1015" y="8029"/>
                    <a:pt x="1015" y="6698"/>
                  </a:cubicBezTo>
                  <a:cubicBezTo>
                    <a:pt x="1015" y="3561"/>
                    <a:pt x="3563" y="1010"/>
                    <a:pt x="6701" y="1010"/>
                  </a:cubicBezTo>
                  <a:close/>
                  <a:moveTo>
                    <a:pt x="6698" y="1"/>
                  </a:moveTo>
                  <a:cubicBezTo>
                    <a:pt x="3007" y="1"/>
                    <a:pt x="1" y="3004"/>
                    <a:pt x="1" y="6698"/>
                  </a:cubicBezTo>
                  <a:cubicBezTo>
                    <a:pt x="1" y="8267"/>
                    <a:pt x="557" y="9792"/>
                    <a:pt x="1564" y="10995"/>
                  </a:cubicBezTo>
                  <a:lnTo>
                    <a:pt x="6698" y="17461"/>
                  </a:lnTo>
                  <a:lnTo>
                    <a:pt x="11835" y="10995"/>
                  </a:lnTo>
                  <a:cubicBezTo>
                    <a:pt x="12839" y="9792"/>
                    <a:pt x="13396" y="8267"/>
                    <a:pt x="13396" y="6698"/>
                  </a:cubicBezTo>
                  <a:cubicBezTo>
                    <a:pt x="13396" y="3004"/>
                    <a:pt x="10392" y="1"/>
                    <a:pt x="66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72" name="Google Shape;3772;p70"/>
          <p:cNvGrpSpPr/>
          <p:nvPr/>
        </p:nvGrpSpPr>
        <p:grpSpPr>
          <a:xfrm>
            <a:off x="2736286" y="1999220"/>
            <a:ext cx="414742" cy="253700"/>
            <a:chOff x="2932275" y="2038325"/>
            <a:chExt cx="436525" cy="267025"/>
          </a:xfrm>
        </p:grpSpPr>
        <p:sp>
          <p:nvSpPr>
            <p:cNvPr id="3773" name="Google Shape;3773;p70"/>
            <p:cNvSpPr/>
            <p:nvPr/>
          </p:nvSpPr>
          <p:spPr>
            <a:xfrm>
              <a:off x="3088325" y="2088925"/>
              <a:ext cx="141400" cy="168425"/>
            </a:xfrm>
            <a:custGeom>
              <a:rect b="b" l="l" r="r" t="t"/>
              <a:pathLst>
                <a:path extrusionOk="0" h="6737" w="5656">
                  <a:moveTo>
                    <a:pt x="2955" y="0"/>
                  </a:moveTo>
                  <a:cubicBezTo>
                    <a:pt x="1946" y="0"/>
                    <a:pt x="1124" y="822"/>
                    <a:pt x="1124" y="1834"/>
                  </a:cubicBezTo>
                  <a:lnTo>
                    <a:pt x="1124" y="2737"/>
                  </a:lnTo>
                  <a:lnTo>
                    <a:pt x="434" y="2737"/>
                  </a:lnTo>
                  <a:lnTo>
                    <a:pt x="434" y="3760"/>
                  </a:lnTo>
                  <a:lnTo>
                    <a:pt x="1124" y="3760"/>
                  </a:lnTo>
                  <a:lnTo>
                    <a:pt x="1124" y="4567"/>
                  </a:lnTo>
                  <a:cubicBezTo>
                    <a:pt x="538" y="4717"/>
                    <a:pt x="156" y="5097"/>
                    <a:pt x="0" y="5339"/>
                  </a:cubicBezTo>
                  <a:lnTo>
                    <a:pt x="868" y="5885"/>
                  </a:lnTo>
                  <a:cubicBezTo>
                    <a:pt x="871" y="5879"/>
                    <a:pt x="1116" y="5525"/>
                    <a:pt x="1645" y="5525"/>
                  </a:cubicBezTo>
                  <a:cubicBezTo>
                    <a:pt x="1856" y="5525"/>
                    <a:pt x="2055" y="5585"/>
                    <a:pt x="2216" y="5697"/>
                  </a:cubicBezTo>
                  <a:cubicBezTo>
                    <a:pt x="2292" y="5751"/>
                    <a:pt x="2371" y="5839"/>
                    <a:pt x="2461" y="5937"/>
                  </a:cubicBezTo>
                  <a:cubicBezTo>
                    <a:pt x="2562" y="6051"/>
                    <a:pt x="2674" y="6180"/>
                    <a:pt x="2824" y="6297"/>
                  </a:cubicBezTo>
                  <a:cubicBezTo>
                    <a:pt x="3198" y="6586"/>
                    <a:pt x="3621" y="6736"/>
                    <a:pt x="4046" y="6736"/>
                  </a:cubicBezTo>
                  <a:cubicBezTo>
                    <a:pt x="5006" y="6736"/>
                    <a:pt x="5629" y="5972"/>
                    <a:pt x="5656" y="5937"/>
                  </a:cubicBezTo>
                  <a:lnTo>
                    <a:pt x="4856" y="5301"/>
                  </a:lnTo>
                  <a:cubicBezTo>
                    <a:pt x="4854" y="5304"/>
                    <a:pt x="4510" y="5716"/>
                    <a:pt x="4046" y="5716"/>
                  </a:cubicBezTo>
                  <a:cubicBezTo>
                    <a:pt x="3852" y="5716"/>
                    <a:pt x="3640" y="5634"/>
                    <a:pt x="3449" y="5489"/>
                  </a:cubicBezTo>
                  <a:cubicBezTo>
                    <a:pt x="3378" y="5435"/>
                    <a:pt x="3301" y="5348"/>
                    <a:pt x="3225" y="5260"/>
                  </a:cubicBezTo>
                  <a:cubicBezTo>
                    <a:pt x="3108" y="5127"/>
                    <a:pt x="2974" y="4979"/>
                    <a:pt x="2791" y="4854"/>
                  </a:cubicBezTo>
                  <a:cubicBezTo>
                    <a:pt x="2598" y="4720"/>
                    <a:pt x="2379" y="4622"/>
                    <a:pt x="2147" y="4565"/>
                  </a:cubicBezTo>
                  <a:lnTo>
                    <a:pt x="2147" y="3760"/>
                  </a:lnTo>
                  <a:lnTo>
                    <a:pt x="3323" y="3760"/>
                  </a:lnTo>
                  <a:lnTo>
                    <a:pt x="3323" y="2737"/>
                  </a:lnTo>
                  <a:lnTo>
                    <a:pt x="2147" y="2737"/>
                  </a:lnTo>
                  <a:lnTo>
                    <a:pt x="2147" y="1834"/>
                  </a:lnTo>
                  <a:cubicBezTo>
                    <a:pt x="2147" y="1386"/>
                    <a:pt x="2508" y="1023"/>
                    <a:pt x="2955" y="1023"/>
                  </a:cubicBezTo>
                  <a:cubicBezTo>
                    <a:pt x="3402" y="1023"/>
                    <a:pt x="3762" y="1386"/>
                    <a:pt x="3762" y="1834"/>
                  </a:cubicBezTo>
                  <a:lnTo>
                    <a:pt x="3762" y="2338"/>
                  </a:lnTo>
                  <a:lnTo>
                    <a:pt x="4786" y="2338"/>
                  </a:lnTo>
                  <a:lnTo>
                    <a:pt x="4786" y="1834"/>
                  </a:lnTo>
                  <a:cubicBezTo>
                    <a:pt x="4786" y="824"/>
                    <a:pt x="3964" y="0"/>
                    <a:pt x="29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70"/>
            <p:cNvSpPr/>
            <p:nvPr/>
          </p:nvSpPr>
          <p:spPr>
            <a:xfrm>
              <a:off x="2932275" y="2038325"/>
              <a:ext cx="436525" cy="267025"/>
            </a:xfrm>
            <a:custGeom>
              <a:rect b="b" l="l" r="r" t="t"/>
              <a:pathLst>
                <a:path extrusionOk="0" h="10681" w="17461">
                  <a:moveTo>
                    <a:pt x="2996" y="1023"/>
                  </a:moveTo>
                  <a:cubicBezTo>
                    <a:pt x="2802" y="2024"/>
                    <a:pt x="2019" y="2816"/>
                    <a:pt x="1023" y="3026"/>
                  </a:cubicBezTo>
                  <a:lnTo>
                    <a:pt x="1023" y="1023"/>
                  </a:lnTo>
                  <a:close/>
                  <a:moveTo>
                    <a:pt x="16437" y="1023"/>
                  </a:moveTo>
                  <a:lnTo>
                    <a:pt x="16437" y="3026"/>
                  </a:lnTo>
                  <a:cubicBezTo>
                    <a:pt x="15442" y="2821"/>
                    <a:pt x="14656" y="2024"/>
                    <a:pt x="14462" y="1023"/>
                  </a:cubicBezTo>
                  <a:close/>
                  <a:moveTo>
                    <a:pt x="1023" y="7688"/>
                  </a:moveTo>
                  <a:cubicBezTo>
                    <a:pt x="2008" y="7893"/>
                    <a:pt x="2789" y="8670"/>
                    <a:pt x="2990" y="9658"/>
                  </a:cubicBezTo>
                  <a:lnTo>
                    <a:pt x="1023" y="9658"/>
                  </a:lnTo>
                  <a:lnTo>
                    <a:pt x="1023" y="7688"/>
                  </a:lnTo>
                  <a:close/>
                  <a:moveTo>
                    <a:pt x="13426" y="1023"/>
                  </a:moveTo>
                  <a:cubicBezTo>
                    <a:pt x="13636" y="2586"/>
                    <a:pt x="14874" y="3836"/>
                    <a:pt x="16437" y="4060"/>
                  </a:cubicBezTo>
                  <a:lnTo>
                    <a:pt x="16437" y="6649"/>
                  </a:lnTo>
                  <a:cubicBezTo>
                    <a:pt x="14885" y="6875"/>
                    <a:pt x="13655" y="8105"/>
                    <a:pt x="13431" y="9658"/>
                  </a:cubicBezTo>
                  <a:lnTo>
                    <a:pt x="4030" y="9658"/>
                  </a:lnTo>
                  <a:cubicBezTo>
                    <a:pt x="3806" y="8105"/>
                    <a:pt x="2573" y="6875"/>
                    <a:pt x="1023" y="6649"/>
                  </a:cubicBezTo>
                  <a:lnTo>
                    <a:pt x="1023" y="4060"/>
                  </a:lnTo>
                  <a:cubicBezTo>
                    <a:pt x="2584" y="3836"/>
                    <a:pt x="3823" y="2586"/>
                    <a:pt x="4033" y="1023"/>
                  </a:cubicBezTo>
                  <a:close/>
                  <a:moveTo>
                    <a:pt x="16437" y="7688"/>
                  </a:moveTo>
                  <a:lnTo>
                    <a:pt x="16437" y="9658"/>
                  </a:lnTo>
                  <a:lnTo>
                    <a:pt x="14468" y="9658"/>
                  </a:lnTo>
                  <a:cubicBezTo>
                    <a:pt x="14672" y="8670"/>
                    <a:pt x="15450" y="7890"/>
                    <a:pt x="16437" y="7688"/>
                  </a:cubicBezTo>
                  <a:close/>
                  <a:moveTo>
                    <a:pt x="0" y="0"/>
                  </a:moveTo>
                  <a:lnTo>
                    <a:pt x="0" y="10681"/>
                  </a:lnTo>
                  <a:lnTo>
                    <a:pt x="17460" y="10681"/>
                  </a:lnTo>
                  <a:lnTo>
                    <a:pt x="1746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70"/>
            <p:cNvSpPr/>
            <p:nvPr/>
          </p:nvSpPr>
          <p:spPr>
            <a:xfrm>
              <a:off x="3033700" y="2157400"/>
              <a:ext cx="30100" cy="25600"/>
            </a:xfrm>
            <a:custGeom>
              <a:rect b="b" l="l" r="r" t="t"/>
              <a:pathLst>
                <a:path extrusionOk="0" h="1024" w="1204">
                  <a:moveTo>
                    <a:pt x="0" y="0"/>
                  </a:moveTo>
                  <a:lnTo>
                    <a:pt x="0" y="1023"/>
                  </a:lnTo>
                  <a:lnTo>
                    <a:pt x="1203" y="1023"/>
                  </a:lnTo>
                  <a:lnTo>
                    <a:pt x="120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70"/>
            <p:cNvSpPr/>
            <p:nvPr/>
          </p:nvSpPr>
          <p:spPr>
            <a:xfrm>
              <a:off x="3237200" y="2157400"/>
              <a:ext cx="30100" cy="25600"/>
            </a:xfrm>
            <a:custGeom>
              <a:rect b="b" l="l" r="r" t="t"/>
              <a:pathLst>
                <a:path extrusionOk="0" h="1024" w="1204">
                  <a:moveTo>
                    <a:pt x="1" y="0"/>
                  </a:moveTo>
                  <a:lnTo>
                    <a:pt x="1" y="1023"/>
                  </a:lnTo>
                  <a:lnTo>
                    <a:pt x="1204" y="1023"/>
                  </a:lnTo>
                  <a:lnTo>
                    <a:pt x="120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77" name="Google Shape;3777;p70"/>
          <p:cNvGrpSpPr/>
          <p:nvPr/>
        </p:nvGrpSpPr>
        <p:grpSpPr>
          <a:xfrm>
            <a:off x="3443522" y="1918699"/>
            <a:ext cx="313652" cy="414742"/>
            <a:chOff x="3542225" y="1959200"/>
            <a:chExt cx="330125" cy="436525"/>
          </a:xfrm>
        </p:grpSpPr>
        <p:sp>
          <p:nvSpPr>
            <p:cNvPr id="3778" name="Google Shape;3778;p70"/>
            <p:cNvSpPr/>
            <p:nvPr/>
          </p:nvSpPr>
          <p:spPr>
            <a:xfrm>
              <a:off x="3542225" y="1959200"/>
              <a:ext cx="330125" cy="436525"/>
            </a:xfrm>
            <a:custGeom>
              <a:rect b="b" l="l" r="r" t="t"/>
              <a:pathLst>
                <a:path extrusionOk="0" h="17461" w="13205">
                  <a:moveTo>
                    <a:pt x="8184" y="1024"/>
                  </a:moveTo>
                  <a:lnTo>
                    <a:pt x="8561" y="2003"/>
                  </a:lnTo>
                  <a:lnTo>
                    <a:pt x="4638" y="2003"/>
                  </a:lnTo>
                  <a:lnTo>
                    <a:pt x="5014" y="1024"/>
                  </a:lnTo>
                  <a:close/>
                  <a:moveTo>
                    <a:pt x="12178" y="3029"/>
                  </a:moveTo>
                  <a:lnTo>
                    <a:pt x="12178" y="4213"/>
                  </a:lnTo>
                  <a:lnTo>
                    <a:pt x="1020" y="4213"/>
                  </a:lnTo>
                  <a:lnTo>
                    <a:pt x="1020" y="3029"/>
                  </a:lnTo>
                  <a:close/>
                  <a:moveTo>
                    <a:pt x="6089" y="5236"/>
                  </a:moveTo>
                  <a:lnTo>
                    <a:pt x="6089" y="8125"/>
                  </a:lnTo>
                  <a:lnTo>
                    <a:pt x="1020" y="8125"/>
                  </a:lnTo>
                  <a:lnTo>
                    <a:pt x="1020" y="5236"/>
                  </a:lnTo>
                  <a:close/>
                  <a:moveTo>
                    <a:pt x="12181" y="5238"/>
                  </a:moveTo>
                  <a:lnTo>
                    <a:pt x="12181" y="8130"/>
                  </a:lnTo>
                  <a:lnTo>
                    <a:pt x="7115" y="8130"/>
                  </a:lnTo>
                  <a:lnTo>
                    <a:pt x="7115" y="5238"/>
                  </a:lnTo>
                  <a:close/>
                  <a:moveTo>
                    <a:pt x="12178" y="9153"/>
                  </a:moveTo>
                  <a:lnTo>
                    <a:pt x="12178" y="9685"/>
                  </a:lnTo>
                  <a:lnTo>
                    <a:pt x="11139" y="11363"/>
                  </a:lnTo>
                  <a:lnTo>
                    <a:pt x="11139" y="13671"/>
                  </a:lnTo>
                  <a:lnTo>
                    <a:pt x="2057" y="13671"/>
                  </a:lnTo>
                  <a:lnTo>
                    <a:pt x="2057" y="11363"/>
                  </a:lnTo>
                  <a:lnTo>
                    <a:pt x="1020" y="9685"/>
                  </a:lnTo>
                  <a:lnTo>
                    <a:pt x="1020" y="9153"/>
                  </a:lnTo>
                  <a:close/>
                  <a:moveTo>
                    <a:pt x="9903" y="14694"/>
                  </a:moveTo>
                  <a:lnTo>
                    <a:pt x="10520" y="15551"/>
                  </a:lnTo>
                  <a:lnTo>
                    <a:pt x="2682" y="15551"/>
                  </a:lnTo>
                  <a:lnTo>
                    <a:pt x="3298" y="14694"/>
                  </a:lnTo>
                  <a:close/>
                  <a:moveTo>
                    <a:pt x="4311" y="0"/>
                  </a:moveTo>
                  <a:lnTo>
                    <a:pt x="3547" y="2006"/>
                  </a:lnTo>
                  <a:lnTo>
                    <a:pt x="0" y="2006"/>
                  </a:lnTo>
                  <a:lnTo>
                    <a:pt x="0" y="9977"/>
                  </a:lnTo>
                  <a:lnTo>
                    <a:pt x="1042" y="11655"/>
                  </a:lnTo>
                  <a:lnTo>
                    <a:pt x="1037" y="14694"/>
                  </a:lnTo>
                  <a:lnTo>
                    <a:pt x="2038" y="14694"/>
                  </a:lnTo>
                  <a:lnTo>
                    <a:pt x="41" y="17460"/>
                  </a:lnTo>
                  <a:lnTo>
                    <a:pt x="1304" y="17460"/>
                  </a:lnTo>
                  <a:lnTo>
                    <a:pt x="1943" y="16574"/>
                  </a:lnTo>
                  <a:lnTo>
                    <a:pt x="11262" y="16574"/>
                  </a:lnTo>
                  <a:lnTo>
                    <a:pt x="11900" y="17460"/>
                  </a:lnTo>
                  <a:lnTo>
                    <a:pt x="13161" y="17460"/>
                  </a:lnTo>
                  <a:lnTo>
                    <a:pt x="11166" y="14694"/>
                  </a:lnTo>
                  <a:lnTo>
                    <a:pt x="12165" y="14694"/>
                  </a:lnTo>
                  <a:lnTo>
                    <a:pt x="12165" y="11652"/>
                  </a:lnTo>
                  <a:lnTo>
                    <a:pt x="13204" y="9975"/>
                  </a:lnTo>
                  <a:lnTo>
                    <a:pt x="13204" y="2006"/>
                  </a:lnTo>
                  <a:lnTo>
                    <a:pt x="9658" y="2006"/>
                  </a:lnTo>
                  <a:lnTo>
                    <a:pt x="88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70"/>
            <p:cNvSpPr/>
            <p:nvPr/>
          </p:nvSpPr>
          <p:spPr>
            <a:xfrm>
              <a:off x="3622225" y="2252550"/>
              <a:ext cx="44350" cy="25600"/>
            </a:xfrm>
            <a:custGeom>
              <a:rect b="b" l="l" r="r" t="t"/>
              <a:pathLst>
                <a:path extrusionOk="0" h="1024" w="1774">
                  <a:moveTo>
                    <a:pt x="0" y="0"/>
                  </a:moveTo>
                  <a:lnTo>
                    <a:pt x="0" y="1023"/>
                  </a:lnTo>
                  <a:lnTo>
                    <a:pt x="1773" y="1023"/>
                  </a:lnTo>
                  <a:lnTo>
                    <a:pt x="177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70"/>
            <p:cNvSpPr/>
            <p:nvPr/>
          </p:nvSpPr>
          <p:spPr>
            <a:xfrm>
              <a:off x="3747975" y="2252550"/>
              <a:ext cx="44375" cy="25600"/>
            </a:xfrm>
            <a:custGeom>
              <a:rect b="b" l="l" r="r" t="t"/>
              <a:pathLst>
                <a:path extrusionOk="0" h="1024" w="1775">
                  <a:moveTo>
                    <a:pt x="1" y="0"/>
                  </a:moveTo>
                  <a:lnTo>
                    <a:pt x="1" y="1023"/>
                  </a:lnTo>
                  <a:lnTo>
                    <a:pt x="1774" y="1023"/>
                  </a:lnTo>
                  <a:lnTo>
                    <a:pt x="177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70"/>
            <p:cNvSpPr/>
            <p:nvPr/>
          </p:nvSpPr>
          <p:spPr>
            <a:xfrm>
              <a:off x="3694300" y="2210675"/>
              <a:ext cx="25875" cy="25875"/>
            </a:xfrm>
            <a:custGeom>
              <a:rect b="b" l="l" r="r" t="t"/>
              <a:pathLst>
                <a:path extrusionOk="0" h="1035" w="1035">
                  <a:moveTo>
                    <a:pt x="1" y="0"/>
                  </a:moveTo>
                  <a:lnTo>
                    <a:pt x="1" y="1034"/>
                  </a:lnTo>
                  <a:lnTo>
                    <a:pt x="1035" y="1034"/>
                  </a:lnTo>
                  <a:lnTo>
                    <a:pt x="103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70"/>
            <p:cNvSpPr/>
            <p:nvPr/>
          </p:nvSpPr>
          <p:spPr>
            <a:xfrm>
              <a:off x="3694300" y="2252475"/>
              <a:ext cx="25875" cy="25800"/>
            </a:xfrm>
            <a:custGeom>
              <a:rect b="b" l="l" r="r" t="t"/>
              <a:pathLst>
                <a:path extrusionOk="0" h="1032" w="1035">
                  <a:moveTo>
                    <a:pt x="1" y="0"/>
                  </a:moveTo>
                  <a:lnTo>
                    <a:pt x="1" y="1032"/>
                  </a:lnTo>
                  <a:lnTo>
                    <a:pt x="1035" y="1032"/>
                  </a:lnTo>
                  <a:lnTo>
                    <a:pt x="103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83" name="Google Shape;3783;p70"/>
          <p:cNvSpPr/>
          <p:nvPr/>
        </p:nvSpPr>
        <p:spPr>
          <a:xfrm>
            <a:off x="4026361" y="1918996"/>
            <a:ext cx="414932" cy="414149"/>
          </a:xfrm>
          <a:custGeom>
            <a:rect b="b" l="l" r="r" t="t"/>
            <a:pathLst>
              <a:path extrusionOk="0" h="17436" w="17469">
                <a:moveTo>
                  <a:pt x="8728" y="3547"/>
                </a:moveTo>
                <a:cubicBezTo>
                  <a:pt x="10037" y="3547"/>
                  <a:pt x="11200" y="4212"/>
                  <a:pt x="11887" y="5222"/>
                </a:cubicBezTo>
                <a:lnTo>
                  <a:pt x="5574" y="5222"/>
                </a:lnTo>
                <a:cubicBezTo>
                  <a:pt x="6262" y="4212"/>
                  <a:pt x="7418" y="3547"/>
                  <a:pt x="8728" y="3547"/>
                </a:cubicBezTo>
                <a:close/>
                <a:moveTo>
                  <a:pt x="8731" y="1023"/>
                </a:moveTo>
                <a:cubicBezTo>
                  <a:pt x="11478" y="1023"/>
                  <a:pt x="13819" y="2775"/>
                  <a:pt x="14702" y="5222"/>
                </a:cubicBezTo>
                <a:lnTo>
                  <a:pt x="13071" y="5222"/>
                </a:lnTo>
                <a:cubicBezTo>
                  <a:pt x="12283" y="3626"/>
                  <a:pt x="10635" y="2524"/>
                  <a:pt x="8736" y="2524"/>
                </a:cubicBezTo>
                <a:cubicBezTo>
                  <a:pt x="6835" y="2524"/>
                  <a:pt x="5189" y="3620"/>
                  <a:pt x="4398" y="5222"/>
                </a:cubicBezTo>
                <a:lnTo>
                  <a:pt x="2767" y="5222"/>
                </a:lnTo>
                <a:cubicBezTo>
                  <a:pt x="3643" y="2775"/>
                  <a:pt x="5986" y="1023"/>
                  <a:pt x="8731" y="1023"/>
                </a:cubicBezTo>
                <a:close/>
                <a:moveTo>
                  <a:pt x="16438" y="6245"/>
                </a:moveTo>
                <a:lnTo>
                  <a:pt x="16438" y="8487"/>
                </a:lnTo>
                <a:lnTo>
                  <a:pt x="1024" y="8487"/>
                </a:lnTo>
                <a:lnTo>
                  <a:pt x="1024" y="6245"/>
                </a:lnTo>
                <a:close/>
                <a:moveTo>
                  <a:pt x="11887" y="9510"/>
                </a:moveTo>
                <a:cubicBezTo>
                  <a:pt x="11197" y="10520"/>
                  <a:pt x="10040" y="11185"/>
                  <a:pt x="8728" y="11185"/>
                </a:cubicBezTo>
                <a:cubicBezTo>
                  <a:pt x="7416" y="11185"/>
                  <a:pt x="6262" y="10520"/>
                  <a:pt x="5574" y="9510"/>
                </a:cubicBezTo>
                <a:close/>
                <a:moveTo>
                  <a:pt x="14697" y="9510"/>
                </a:moveTo>
                <a:cubicBezTo>
                  <a:pt x="13819" y="11955"/>
                  <a:pt x="11478" y="13709"/>
                  <a:pt x="8731" y="13709"/>
                </a:cubicBezTo>
                <a:cubicBezTo>
                  <a:pt x="5986" y="13709"/>
                  <a:pt x="3643" y="11955"/>
                  <a:pt x="2761" y="9510"/>
                </a:cubicBezTo>
                <a:lnTo>
                  <a:pt x="4390" y="9510"/>
                </a:lnTo>
                <a:cubicBezTo>
                  <a:pt x="5181" y="11106"/>
                  <a:pt x="6829" y="12208"/>
                  <a:pt x="8728" y="12208"/>
                </a:cubicBezTo>
                <a:cubicBezTo>
                  <a:pt x="10627" y="12208"/>
                  <a:pt x="12274" y="11106"/>
                  <a:pt x="13066" y="9510"/>
                </a:cubicBezTo>
                <a:close/>
                <a:moveTo>
                  <a:pt x="8731" y="0"/>
                </a:moveTo>
                <a:cubicBezTo>
                  <a:pt x="6761" y="0"/>
                  <a:pt x="4917" y="767"/>
                  <a:pt x="3520" y="2158"/>
                </a:cubicBezTo>
                <a:cubicBezTo>
                  <a:pt x="2650" y="3028"/>
                  <a:pt x="2028" y="4079"/>
                  <a:pt x="1678" y="5222"/>
                </a:cubicBezTo>
                <a:lnTo>
                  <a:pt x="1" y="5222"/>
                </a:lnTo>
                <a:lnTo>
                  <a:pt x="1" y="9510"/>
                </a:lnTo>
                <a:lnTo>
                  <a:pt x="1684" y="9510"/>
                </a:lnTo>
                <a:cubicBezTo>
                  <a:pt x="2030" y="10656"/>
                  <a:pt x="2655" y="11704"/>
                  <a:pt x="3525" y="12571"/>
                </a:cubicBezTo>
                <a:cubicBezTo>
                  <a:pt x="4366" y="13414"/>
                  <a:pt x="5380" y="14028"/>
                  <a:pt x="6485" y="14380"/>
                </a:cubicBezTo>
                <a:lnTo>
                  <a:pt x="6485" y="17436"/>
                </a:lnTo>
                <a:lnTo>
                  <a:pt x="7508" y="17436"/>
                </a:lnTo>
                <a:lnTo>
                  <a:pt x="7508" y="14628"/>
                </a:lnTo>
                <a:cubicBezTo>
                  <a:pt x="7909" y="14697"/>
                  <a:pt x="8319" y="14732"/>
                  <a:pt x="8736" y="14732"/>
                </a:cubicBezTo>
                <a:cubicBezTo>
                  <a:pt x="9151" y="14732"/>
                  <a:pt x="9560" y="14697"/>
                  <a:pt x="9964" y="14628"/>
                </a:cubicBezTo>
                <a:lnTo>
                  <a:pt x="9964" y="17436"/>
                </a:lnTo>
                <a:lnTo>
                  <a:pt x="10987" y="17436"/>
                </a:lnTo>
                <a:lnTo>
                  <a:pt x="10987" y="14380"/>
                </a:lnTo>
                <a:cubicBezTo>
                  <a:pt x="12092" y="14028"/>
                  <a:pt x="13101" y="13414"/>
                  <a:pt x="13947" y="12571"/>
                </a:cubicBezTo>
                <a:cubicBezTo>
                  <a:pt x="14814" y="11704"/>
                  <a:pt x="15439" y="10653"/>
                  <a:pt x="15788" y="9510"/>
                </a:cubicBezTo>
                <a:lnTo>
                  <a:pt x="17469" y="9510"/>
                </a:lnTo>
                <a:lnTo>
                  <a:pt x="17469" y="5222"/>
                </a:lnTo>
                <a:lnTo>
                  <a:pt x="15783" y="5222"/>
                </a:lnTo>
                <a:cubicBezTo>
                  <a:pt x="15436" y="4076"/>
                  <a:pt x="14812" y="3028"/>
                  <a:pt x="13941" y="2158"/>
                </a:cubicBezTo>
                <a:cubicBezTo>
                  <a:pt x="12550" y="767"/>
                  <a:pt x="10703" y="0"/>
                  <a:pt x="87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84" name="Google Shape;3784;p70"/>
          <p:cNvGrpSpPr/>
          <p:nvPr/>
        </p:nvGrpSpPr>
        <p:grpSpPr>
          <a:xfrm>
            <a:off x="4714516" y="1918711"/>
            <a:ext cx="341846" cy="414719"/>
            <a:chOff x="4688225" y="1949050"/>
            <a:chExt cx="359800" cy="436500"/>
          </a:xfrm>
        </p:grpSpPr>
        <p:sp>
          <p:nvSpPr>
            <p:cNvPr id="3785" name="Google Shape;3785;p70"/>
            <p:cNvSpPr/>
            <p:nvPr/>
          </p:nvSpPr>
          <p:spPr>
            <a:xfrm>
              <a:off x="4827300" y="1996500"/>
              <a:ext cx="81725" cy="25600"/>
            </a:xfrm>
            <a:custGeom>
              <a:rect b="b" l="l" r="r" t="t"/>
              <a:pathLst>
                <a:path extrusionOk="0" h="1024" w="3269">
                  <a:moveTo>
                    <a:pt x="1" y="1"/>
                  </a:moveTo>
                  <a:lnTo>
                    <a:pt x="1" y="1024"/>
                  </a:lnTo>
                  <a:lnTo>
                    <a:pt x="3269" y="1024"/>
                  </a:lnTo>
                  <a:lnTo>
                    <a:pt x="32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70"/>
            <p:cNvSpPr/>
            <p:nvPr/>
          </p:nvSpPr>
          <p:spPr>
            <a:xfrm>
              <a:off x="4688225" y="1949050"/>
              <a:ext cx="359800" cy="436500"/>
            </a:xfrm>
            <a:custGeom>
              <a:rect b="b" l="l" r="r" t="t"/>
              <a:pathLst>
                <a:path extrusionOk="0" h="17460" w="14392">
                  <a:moveTo>
                    <a:pt x="7200" y="1026"/>
                  </a:moveTo>
                  <a:cubicBezTo>
                    <a:pt x="9178" y="1026"/>
                    <a:pt x="11042" y="1481"/>
                    <a:pt x="12062" y="2191"/>
                  </a:cubicBezTo>
                  <a:lnTo>
                    <a:pt x="12062" y="3664"/>
                  </a:lnTo>
                  <a:lnTo>
                    <a:pt x="2339" y="3664"/>
                  </a:lnTo>
                  <a:lnTo>
                    <a:pt x="2339" y="2191"/>
                  </a:lnTo>
                  <a:lnTo>
                    <a:pt x="2336" y="2191"/>
                  </a:lnTo>
                  <a:cubicBezTo>
                    <a:pt x="3357" y="1476"/>
                    <a:pt x="5223" y="1026"/>
                    <a:pt x="7200" y="1026"/>
                  </a:cubicBezTo>
                  <a:close/>
                  <a:moveTo>
                    <a:pt x="12059" y="4687"/>
                  </a:moveTo>
                  <a:lnTo>
                    <a:pt x="12059" y="5800"/>
                  </a:lnTo>
                  <a:lnTo>
                    <a:pt x="2336" y="5800"/>
                  </a:lnTo>
                  <a:lnTo>
                    <a:pt x="2336" y="4687"/>
                  </a:lnTo>
                  <a:close/>
                  <a:moveTo>
                    <a:pt x="6688" y="6820"/>
                  </a:moveTo>
                  <a:lnTo>
                    <a:pt x="6688" y="8648"/>
                  </a:lnTo>
                  <a:lnTo>
                    <a:pt x="4704" y="8648"/>
                  </a:lnTo>
                  <a:lnTo>
                    <a:pt x="4707" y="6820"/>
                  </a:lnTo>
                  <a:close/>
                  <a:moveTo>
                    <a:pt x="9702" y="6820"/>
                  </a:moveTo>
                  <a:lnTo>
                    <a:pt x="9699" y="8648"/>
                  </a:lnTo>
                  <a:lnTo>
                    <a:pt x="7708" y="8648"/>
                  </a:lnTo>
                  <a:lnTo>
                    <a:pt x="7708" y="6820"/>
                  </a:lnTo>
                  <a:close/>
                  <a:moveTo>
                    <a:pt x="6685" y="9671"/>
                  </a:moveTo>
                  <a:lnTo>
                    <a:pt x="6685" y="11499"/>
                  </a:lnTo>
                  <a:lnTo>
                    <a:pt x="4696" y="11499"/>
                  </a:lnTo>
                  <a:lnTo>
                    <a:pt x="4699" y="9671"/>
                  </a:lnTo>
                  <a:close/>
                  <a:moveTo>
                    <a:pt x="9699" y="9671"/>
                  </a:moveTo>
                  <a:lnTo>
                    <a:pt x="9697" y="11499"/>
                  </a:lnTo>
                  <a:lnTo>
                    <a:pt x="7711" y="11499"/>
                  </a:lnTo>
                  <a:lnTo>
                    <a:pt x="7711" y="9671"/>
                  </a:lnTo>
                  <a:close/>
                  <a:moveTo>
                    <a:pt x="6688" y="12522"/>
                  </a:moveTo>
                  <a:lnTo>
                    <a:pt x="6688" y="14391"/>
                  </a:lnTo>
                  <a:lnTo>
                    <a:pt x="4693" y="14391"/>
                  </a:lnTo>
                  <a:lnTo>
                    <a:pt x="4696" y="12522"/>
                  </a:lnTo>
                  <a:close/>
                  <a:moveTo>
                    <a:pt x="9691" y="12522"/>
                  </a:moveTo>
                  <a:lnTo>
                    <a:pt x="9688" y="14391"/>
                  </a:lnTo>
                  <a:lnTo>
                    <a:pt x="7708" y="14391"/>
                  </a:lnTo>
                  <a:lnTo>
                    <a:pt x="7708" y="12522"/>
                  </a:lnTo>
                  <a:close/>
                  <a:moveTo>
                    <a:pt x="12059" y="6820"/>
                  </a:moveTo>
                  <a:lnTo>
                    <a:pt x="12059" y="16437"/>
                  </a:lnTo>
                  <a:lnTo>
                    <a:pt x="2336" y="16437"/>
                  </a:lnTo>
                  <a:lnTo>
                    <a:pt x="2336" y="6820"/>
                  </a:lnTo>
                  <a:lnTo>
                    <a:pt x="3684" y="6820"/>
                  </a:lnTo>
                  <a:lnTo>
                    <a:pt x="3668" y="15414"/>
                  </a:lnTo>
                  <a:lnTo>
                    <a:pt x="10709" y="15414"/>
                  </a:lnTo>
                  <a:lnTo>
                    <a:pt x="10725" y="6820"/>
                  </a:lnTo>
                  <a:close/>
                  <a:moveTo>
                    <a:pt x="7195" y="0"/>
                  </a:moveTo>
                  <a:cubicBezTo>
                    <a:pt x="4832" y="0"/>
                    <a:pt x="2650" y="589"/>
                    <a:pt x="1499" y="1539"/>
                  </a:cubicBezTo>
                  <a:lnTo>
                    <a:pt x="1310" y="1691"/>
                  </a:lnTo>
                  <a:lnTo>
                    <a:pt x="1310" y="3658"/>
                  </a:lnTo>
                  <a:lnTo>
                    <a:pt x="590" y="3658"/>
                  </a:lnTo>
                  <a:lnTo>
                    <a:pt x="590" y="4681"/>
                  </a:lnTo>
                  <a:lnTo>
                    <a:pt x="1310" y="4681"/>
                  </a:lnTo>
                  <a:lnTo>
                    <a:pt x="1310" y="16437"/>
                  </a:lnTo>
                  <a:lnTo>
                    <a:pt x="1" y="16437"/>
                  </a:lnTo>
                  <a:lnTo>
                    <a:pt x="1" y="17460"/>
                  </a:lnTo>
                  <a:lnTo>
                    <a:pt x="14392" y="17460"/>
                  </a:lnTo>
                  <a:lnTo>
                    <a:pt x="14392" y="16437"/>
                  </a:lnTo>
                  <a:lnTo>
                    <a:pt x="13082" y="16437"/>
                  </a:lnTo>
                  <a:lnTo>
                    <a:pt x="13082" y="4681"/>
                  </a:lnTo>
                  <a:lnTo>
                    <a:pt x="13803" y="4681"/>
                  </a:lnTo>
                  <a:lnTo>
                    <a:pt x="13803" y="3658"/>
                  </a:lnTo>
                  <a:lnTo>
                    <a:pt x="13082" y="3658"/>
                  </a:lnTo>
                  <a:lnTo>
                    <a:pt x="13082" y="1691"/>
                  </a:lnTo>
                  <a:lnTo>
                    <a:pt x="12894" y="1539"/>
                  </a:lnTo>
                  <a:cubicBezTo>
                    <a:pt x="11743" y="589"/>
                    <a:pt x="9560" y="0"/>
                    <a:pt x="71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87" name="Google Shape;3787;p70"/>
          <p:cNvSpPr/>
          <p:nvPr/>
        </p:nvSpPr>
        <p:spPr>
          <a:xfrm>
            <a:off x="5385792" y="1918758"/>
            <a:ext cx="309638" cy="414624"/>
          </a:xfrm>
          <a:custGeom>
            <a:rect b="b" l="l" r="r" t="t"/>
            <a:pathLst>
              <a:path extrusionOk="0" h="17456" w="13036">
                <a:moveTo>
                  <a:pt x="6998" y="1024"/>
                </a:moveTo>
                <a:cubicBezTo>
                  <a:pt x="7901" y="1024"/>
                  <a:pt x="8635" y="1755"/>
                  <a:pt x="8635" y="2661"/>
                </a:cubicBezTo>
                <a:lnTo>
                  <a:pt x="8635" y="2683"/>
                </a:lnTo>
                <a:lnTo>
                  <a:pt x="8619" y="3346"/>
                </a:lnTo>
                <a:lnTo>
                  <a:pt x="9246" y="3223"/>
                </a:lnTo>
                <a:cubicBezTo>
                  <a:pt x="9331" y="3207"/>
                  <a:pt x="9415" y="3198"/>
                  <a:pt x="9500" y="3198"/>
                </a:cubicBezTo>
                <a:cubicBezTo>
                  <a:pt x="9871" y="3198"/>
                  <a:pt x="10217" y="3348"/>
                  <a:pt x="10468" y="3621"/>
                </a:cubicBezTo>
                <a:cubicBezTo>
                  <a:pt x="10722" y="3894"/>
                  <a:pt x="10845" y="4249"/>
                  <a:pt x="10817" y="4620"/>
                </a:cubicBezTo>
                <a:cubicBezTo>
                  <a:pt x="10768" y="5272"/>
                  <a:pt x="10236" y="5793"/>
                  <a:pt x="9584" y="5834"/>
                </a:cubicBezTo>
                <a:cubicBezTo>
                  <a:pt x="9555" y="5836"/>
                  <a:pt x="9526" y="5837"/>
                  <a:pt x="9497" y="5837"/>
                </a:cubicBezTo>
                <a:cubicBezTo>
                  <a:pt x="9112" y="5837"/>
                  <a:pt x="8752" y="5669"/>
                  <a:pt x="8499" y="5373"/>
                </a:cubicBezTo>
                <a:lnTo>
                  <a:pt x="8108" y="4920"/>
                </a:lnTo>
                <a:lnTo>
                  <a:pt x="7721" y="5373"/>
                </a:lnTo>
                <a:cubicBezTo>
                  <a:pt x="7653" y="5454"/>
                  <a:pt x="7571" y="5528"/>
                  <a:pt x="7481" y="5591"/>
                </a:cubicBezTo>
                <a:lnTo>
                  <a:pt x="7268" y="5746"/>
                </a:lnTo>
                <a:lnTo>
                  <a:pt x="7268" y="9159"/>
                </a:lnTo>
                <a:cubicBezTo>
                  <a:pt x="7268" y="9476"/>
                  <a:pt x="7006" y="9735"/>
                  <a:pt x="6690" y="9735"/>
                </a:cubicBezTo>
                <a:cubicBezTo>
                  <a:pt x="6390" y="9735"/>
                  <a:pt x="6144" y="9506"/>
                  <a:pt x="6117" y="9214"/>
                </a:cubicBezTo>
                <a:lnTo>
                  <a:pt x="6114" y="5716"/>
                </a:lnTo>
                <a:lnTo>
                  <a:pt x="5915" y="5561"/>
                </a:lnTo>
                <a:cubicBezTo>
                  <a:pt x="5874" y="5528"/>
                  <a:pt x="5836" y="5498"/>
                  <a:pt x="5800" y="5463"/>
                </a:cubicBezTo>
                <a:lnTo>
                  <a:pt x="5432" y="5105"/>
                </a:lnTo>
                <a:lnTo>
                  <a:pt x="5077" y="5476"/>
                </a:lnTo>
                <a:cubicBezTo>
                  <a:pt x="4857" y="5708"/>
                  <a:pt x="4556" y="5834"/>
                  <a:pt x="4235" y="5834"/>
                </a:cubicBezTo>
                <a:cubicBezTo>
                  <a:pt x="3929" y="5834"/>
                  <a:pt x="3640" y="5716"/>
                  <a:pt x="3416" y="5501"/>
                </a:cubicBezTo>
                <a:lnTo>
                  <a:pt x="3034" y="5124"/>
                </a:lnTo>
                <a:lnTo>
                  <a:pt x="2677" y="5525"/>
                </a:lnTo>
                <a:cubicBezTo>
                  <a:pt x="2499" y="5722"/>
                  <a:pt x="2248" y="5834"/>
                  <a:pt x="1984" y="5834"/>
                </a:cubicBezTo>
                <a:cubicBezTo>
                  <a:pt x="1725" y="5834"/>
                  <a:pt x="1485" y="5730"/>
                  <a:pt x="1307" y="5542"/>
                </a:cubicBezTo>
                <a:cubicBezTo>
                  <a:pt x="1124" y="5351"/>
                  <a:pt x="1037" y="5105"/>
                  <a:pt x="1054" y="4843"/>
                </a:cubicBezTo>
                <a:cubicBezTo>
                  <a:pt x="1084" y="4396"/>
                  <a:pt x="1441" y="4025"/>
                  <a:pt x="1886" y="3984"/>
                </a:cubicBezTo>
                <a:cubicBezTo>
                  <a:pt x="1918" y="3980"/>
                  <a:pt x="1951" y="3978"/>
                  <a:pt x="1983" y="3978"/>
                </a:cubicBezTo>
                <a:cubicBezTo>
                  <a:pt x="2044" y="3978"/>
                  <a:pt x="2105" y="3985"/>
                  <a:pt x="2164" y="3998"/>
                </a:cubicBezTo>
                <a:lnTo>
                  <a:pt x="2745" y="4112"/>
                </a:lnTo>
                <a:lnTo>
                  <a:pt x="2775" y="3523"/>
                </a:lnTo>
                <a:cubicBezTo>
                  <a:pt x="2813" y="2825"/>
                  <a:pt x="3392" y="2279"/>
                  <a:pt x="4093" y="2279"/>
                </a:cubicBezTo>
                <a:cubicBezTo>
                  <a:pt x="4314" y="2279"/>
                  <a:pt x="4521" y="2328"/>
                  <a:pt x="4715" y="2434"/>
                </a:cubicBezTo>
                <a:lnTo>
                  <a:pt x="5252" y="2721"/>
                </a:lnTo>
                <a:lnTo>
                  <a:pt x="5443" y="2145"/>
                </a:lnTo>
                <a:cubicBezTo>
                  <a:pt x="5664" y="1474"/>
                  <a:pt x="6289" y="1024"/>
                  <a:pt x="6998" y="1024"/>
                </a:cubicBezTo>
                <a:close/>
                <a:moveTo>
                  <a:pt x="11581" y="8273"/>
                </a:moveTo>
                <a:cubicBezTo>
                  <a:pt x="11819" y="8273"/>
                  <a:pt x="12012" y="8466"/>
                  <a:pt x="12012" y="8706"/>
                </a:cubicBezTo>
                <a:lnTo>
                  <a:pt x="12012" y="12392"/>
                </a:lnTo>
                <a:cubicBezTo>
                  <a:pt x="12012" y="12632"/>
                  <a:pt x="11819" y="12826"/>
                  <a:pt x="11581" y="12826"/>
                </a:cubicBezTo>
                <a:lnTo>
                  <a:pt x="10452" y="12826"/>
                </a:lnTo>
                <a:lnTo>
                  <a:pt x="10452" y="8273"/>
                </a:lnTo>
                <a:close/>
                <a:moveTo>
                  <a:pt x="3070" y="6527"/>
                </a:moveTo>
                <a:cubicBezTo>
                  <a:pt x="3413" y="6742"/>
                  <a:pt x="3812" y="6857"/>
                  <a:pt x="4229" y="6857"/>
                </a:cubicBezTo>
                <a:cubicBezTo>
                  <a:pt x="4529" y="6857"/>
                  <a:pt x="4818" y="6797"/>
                  <a:pt x="5088" y="6685"/>
                </a:cubicBezTo>
                <a:lnTo>
                  <a:pt x="5091" y="13808"/>
                </a:lnTo>
                <a:lnTo>
                  <a:pt x="3937" y="13808"/>
                </a:lnTo>
                <a:lnTo>
                  <a:pt x="3937" y="8384"/>
                </a:lnTo>
                <a:lnTo>
                  <a:pt x="2914" y="8384"/>
                </a:lnTo>
                <a:lnTo>
                  <a:pt x="2914" y="13808"/>
                </a:lnTo>
                <a:lnTo>
                  <a:pt x="1779" y="13808"/>
                </a:lnTo>
                <a:lnTo>
                  <a:pt x="1779" y="6843"/>
                </a:lnTo>
                <a:cubicBezTo>
                  <a:pt x="1845" y="6854"/>
                  <a:pt x="1913" y="6857"/>
                  <a:pt x="1981" y="6857"/>
                </a:cubicBezTo>
                <a:cubicBezTo>
                  <a:pt x="2374" y="6857"/>
                  <a:pt x="2753" y="6739"/>
                  <a:pt x="3070" y="6527"/>
                </a:cubicBezTo>
                <a:close/>
                <a:moveTo>
                  <a:pt x="7268" y="10646"/>
                </a:moveTo>
                <a:lnTo>
                  <a:pt x="7268" y="13808"/>
                </a:lnTo>
                <a:lnTo>
                  <a:pt x="6114" y="13808"/>
                </a:lnTo>
                <a:lnTo>
                  <a:pt x="6114" y="10649"/>
                </a:lnTo>
                <a:cubicBezTo>
                  <a:pt x="6292" y="10717"/>
                  <a:pt x="6485" y="10755"/>
                  <a:pt x="6687" y="10755"/>
                </a:cubicBezTo>
                <a:cubicBezTo>
                  <a:pt x="6892" y="10755"/>
                  <a:pt x="7085" y="10717"/>
                  <a:pt x="7268" y="10646"/>
                </a:cubicBezTo>
                <a:close/>
                <a:moveTo>
                  <a:pt x="8286" y="6521"/>
                </a:moveTo>
                <a:lnTo>
                  <a:pt x="8286" y="6521"/>
                </a:lnTo>
                <a:cubicBezTo>
                  <a:pt x="8627" y="6729"/>
                  <a:pt x="9017" y="6843"/>
                  <a:pt x="9426" y="6854"/>
                </a:cubicBezTo>
                <a:lnTo>
                  <a:pt x="9426" y="13808"/>
                </a:lnTo>
                <a:lnTo>
                  <a:pt x="8291" y="13808"/>
                </a:lnTo>
                <a:lnTo>
                  <a:pt x="8286" y="6521"/>
                </a:lnTo>
                <a:close/>
                <a:moveTo>
                  <a:pt x="9426" y="14834"/>
                </a:moveTo>
                <a:lnTo>
                  <a:pt x="9426" y="16438"/>
                </a:lnTo>
                <a:lnTo>
                  <a:pt x="1776" y="16438"/>
                </a:lnTo>
                <a:lnTo>
                  <a:pt x="1776" y="14834"/>
                </a:lnTo>
                <a:close/>
                <a:moveTo>
                  <a:pt x="7004" y="1"/>
                </a:moveTo>
                <a:cubicBezTo>
                  <a:pt x="6038" y="1"/>
                  <a:pt x="5165" y="519"/>
                  <a:pt x="4698" y="1332"/>
                </a:cubicBezTo>
                <a:cubicBezTo>
                  <a:pt x="4505" y="1283"/>
                  <a:pt x="4303" y="1256"/>
                  <a:pt x="4098" y="1256"/>
                </a:cubicBezTo>
                <a:cubicBezTo>
                  <a:pt x="3031" y="1256"/>
                  <a:pt x="2120" y="1971"/>
                  <a:pt x="1845" y="2961"/>
                </a:cubicBezTo>
                <a:cubicBezTo>
                  <a:pt x="1828" y="2961"/>
                  <a:pt x="1806" y="2964"/>
                  <a:pt x="1790" y="2964"/>
                </a:cubicBezTo>
                <a:cubicBezTo>
                  <a:pt x="852" y="3056"/>
                  <a:pt x="99" y="3834"/>
                  <a:pt x="36" y="4775"/>
                </a:cubicBezTo>
                <a:cubicBezTo>
                  <a:pt x="0" y="5321"/>
                  <a:pt x="186" y="5842"/>
                  <a:pt x="560" y="6237"/>
                </a:cubicBezTo>
                <a:cubicBezTo>
                  <a:pt x="620" y="6303"/>
                  <a:pt x="688" y="6363"/>
                  <a:pt x="756" y="6420"/>
                </a:cubicBezTo>
                <a:lnTo>
                  <a:pt x="756" y="17455"/>
                </a:lnTo>
                <a:lnTo>
                  <a:pt x="10452" y="17455"/>
                </a:lnTo>
                <a:lnTo>
                  <a:pt x="10452" y="13846"/>
                </a:lnTo>
                <a:lnTo>
                  <a:pt x="11581" y="13846"/>
                </a:lnTo>
                <a:cubicBezTo>
                  <a:pt x="12381" y="13846"/>
                  <a:pt x="13035" y="13194"/>
                  <a:pt x="13035" y="12389"/>
                </a:cubicBezTo>
                <a:lnTo>
                  <a:pt x="13035" y="8704"/>
                </a:lnTo>
                <a:cubicBezTo>
                  <a:pt x="13035" y="7902"/>
                  <a:pt x="12383" y="7250"/>
                  <a:pt x="11581" y="7250"/>
                </a:cubicBezTo>
                <a:lnTo>
                  <a:pt x="10452" y="7250"/>
                </a:lnTo>
                <a:lnTo>
                  <a:pt x="10452" y="6658"/>
                </a:lnTo>
                <a:cubicBezTo>
                  <a:pt x="11219" y="6317"/>
                  <a:pt x="11775" y="5572"/>
                  <a:pt x="11841" y="4696"/>
                </a:cubicBezTo>
                <a:cubicBezTo>
                  <a:pt x="11887" y="4033"/>
                  <a:pt x="11669" y="3406"/>
                  <a:pt x="11221" y="2923"/>
                </a:cubicBezTo>
                <a:cubicBezTo>
                  <a:pt x="10807" y="2475"/>
                  <a:pt x="10231" y="2205"/>
                  <a:pt x="9620" y="2175"/>
                </a:cubicBezTo>
                <a:cubicBezTo>
                  <a:pt x="9391" y="942"/>
                  <a:pt x="8308" y="1"/>
                  <a:pt x="70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88" name="Google Shape;3788;p70"/>
          <p:cNvGrpSpPr/>
          <p:nvPr/>
        </p:nvGrpSpPr>
        <p:grpSpPr>
          <a:xfrm>
            <a:off x="5925892" y="1918734"/>
            <a:ext cx="391156" cy="414671"/>
            <a:chOff x="5721100" y="1932950"/>
            <a:chExt cx="411700" cy="436450"/>
          </a:xfrm>
        </p:grpSpPr>
        <p:sp>
          <p:nvSpPr>
            <p:cNvPr id="3789" name="Google Shape;3789;p70"/>
            <p:cNvSpPr/>
            <p:nvPr/>
          </p:nvSpPr>
          <p:spPr>
            <a:xfrm>
              <a:off x="5795525" y="2247500"/>
              <a:ext cx="52325" cy="25600"/>
            </a:xfrm>
            <a:custGeom>
              <a:rect b="b" l="l" r="r" t="t"/>
              <a:pathLst>
                <a:path extrusionOk="0" h="1024" w="2093">
                  <a:moveTo>
                    <a:pt x="0" y="0"/>
                  </a:moveTo>
                  <a:lnTo>
                    <a:pt x="0" y="1023"/>
                  </a:lnTo>
                  <a:lnTo>
                    <a:pt x="2093" y="1023"/>
                  </a:lnTo>
                  <a:lnTo>
                    <a:pt x="20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70"/>
            <p:cNvSpPr/>
            <p:nvPr/>
          </p:nvSpPr>
          <p:spPr>
            <a:xfrm>
              <a:off x="6006000" y="2247500"/>
              <a:ext cx="52325" cy="25600"/>
            </a:xfrm>
            <a:custGeom>
              <a:rect b="b" l="l" r="r" t="t"/>
              <a:pathLst>
                <a:path extrusionOk="0" h="1024" w="2093">
                  <a:moveTo>
                    <a:pt x="0" y="0"/>
                  </a:moveTo>
                  <a:lnTo>
                    <a:pt x="0" y="1023"/>
                  </a:lnTo>
                  <a:lnTo>
                    <a:pt x="2093" y="1023"/>
                  </a:lnTo>
                  <a:lnTo>
                    <a:pt x="20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70"/>
            <p:cNvSpPr/>
            <p:nvPr/>
          </p:nvSpPr>
          <p:spPr>
            <a:xfrm>
              <a:off x="5721100" y="1932950"/>
              <a:ext cx="411700" cy="436450"/>
            </a:xfrm>
            <a:custGeom>
              <a:rect b="b" l="l" r="r" t="t"/>
              <a:pathLst>
                <a:path extrusionOk="0" h="17458" w="16468">
                  <a:moveTo>
                    <a:pt x="7721" y="3056"/>
                  </a:moveTo>
                  <a:lnTo>
                    <a:pt x="7721" y="5184"/>
                  </a:lnTo>
                  <a:lnTo>
                    <a:pt x="5315" y="5184"/>
                  </a:lnTo>
                  <a:lnTo>
                    <a:pt x="5315" y="3056"/>
                  </a:lnTo>
                  <a:close/>
                  <a:moveTo>
                    <a:pt x="11148" y="3056"/>
                  </a:moveTo>
                  <a:lnTo>
                    <a:pt x="11148" y="5184"/>
                  </a:lnTo>
                  <a:lnTo>
                    <a:pt x="8744" y="5184"/>
                  </a:lnTo>
                  <a:lnTo>
                    <a:pt x="8744" y="3056"/>
                  </a:lnTo>
                  <a:close/>
                  <a:moveTo>
                    <a:pt x="13330" y="1023"/>
                  </a:moveTo>
                  <a:lnTo>
                    <a:pt x="13330" y="5184"/>
                  </a:lnTo>
                  <a:lnTo>
                    <a:pt x="12171" y="5184"/>
                  </a:lnTo>
                  <a:lnTo>
                    <a:pt x="12171" y="2033"/>
                  </a:lnTo>
                  <a:lnTo>
                    <a:pt x="4292" y="2033"/>
                  </a:lnTo>
                  <a:lnTo>
                    <a:pt x="4292" y="5184"/>
                  </a:lnTo>
                  <a:lnTo>
                    <a:pt x="3133" y="5184"/>
                  </a:lnTo>
                  <a:lnTo>
                    <a:pt x="3133" y="1023"/>
                  </a:lnTo>
                  <a:close/>
                  <a:moveTo>
                    <a:pt x="7721" y="8204"/>
                  </a:moveTo>
                  <a:lnTo>
                    <a:pt x="7721" y="10332"/>
                  </a:lnTo>
                  <a:lnTo>
                    <a:pt x="5315" y="10332"/>
                  </a:lnTo>
                  <a:lnTo>
                    <a:pt x="5315" y="8204"/>
                  </a:lnTo>
                  <a:close/>
                  <a:moveTo>
                    <a:pt x="13328" y="6207"/>
                  </a:moveTo>
                  <a:lnTo>
                    <a:pt x="13328" y="10332"/>
                  </a:lnTo>
                  <a:lnTo>
                    <a:pt x="12171" y="10332"/>
                  </a:lnTo>
                  <a:lnTo>
                    <a:pt x="12171" y="7181"/>
                  </a:lnTo>
                  <a:lnTo>
                    <a:pt x="4292" y="7181"/>
                  </a:lnTo>
                  <a:lnTo>
                    <a:pt x="4292" y="10332"/>
                  </a:lnTo>
                  <a:lnTo>
                    <a:pt x="3133" y="10332"/>
                  </a:lnTo>
                  <a:lnTo>
                    <a:pt x="3133" y="6207"/>
                  </a:lnTo>
                  <a:close/>
                  <a:moveTo>
                    <a:pt x="11148" y="8209"/>
                  </a:moveTo>
                  <a:lnTo>
                    <a:pt x="11148" y="10337"/>
                  </a:lnTo>
                  <a:lnTo>
                    <a:pt x="8744" y="10337"/>
                  </a:lnTo>
                  <a:lnTo>
                    <a:pt x="8744" y="8209"/>
                  </a:lnTo>
                  <a:close/>
                  <a:moveTo>
                    <a:pt x="9312" y="13409"/>
                  </a:moveTo>
                  <a:lnTo>
                    <a:pt x="9312" y="14443"/>
                  </a:lnTo>
                  <a:lnTo>
                    <a:pt x="7154" y="14443"/>
                  </a:lnTo>
                  <a:lnTo>
                    <a:pt x="7154" y="13409"/>
                  </a:lnTo>
                  <a:close/>
                  <a:moveTo>
                    <a:pt x="14175" y="11360"/>
                  </a:moveTo>
                  <a:cubicBezTo>
                    <a:pt x="14386" y="11360"/>
                    <a:pt x="14547" y="11530"/>
                    <a:pt x="14547" y="11737"/>
                  </a:cubicBezTo>
                  <a:lnTo>
                    <a:pt x="14547" y="14446"/>
                  </a:lnTo>
                  <a:lnTo>
                    <a:pt x="10332" y="14446"/>
                  </a:lnTo>
                  <a:lnTo>
                    <a:pt x="10332" y="12389"/>
                  </a:lnTo>
                  <a:lnTo>
                    <a:pt x="6128" y="12389"/>
                  </a:lnTo>
                  <a:lnTo>
                    <a:pt x="6128" y="14446"/>
                  </a:lnTo>
                  <a:lnTo>
                    <a:pt x="1913" y="14446"/>
                  </a:lnTo>
                  <a:lnTo>
                    <a:pt x="1913" y="11737"/>
                  </a:lnTo>
                  <a:cubicBezTo>
                    <a:pt x="1913" y="11529"/>
                    <a:pt x="2082" y="11360"/>
                    <a:pt x="2290" y="11360"/>
                  </a:cubicBezTo>
                  <a:lnTo>
                    <a:pt x="14165" y="11360"/>
                  </a:lnTo>
                  <a:cubicBezTo>
                    <a:pt x="14169" y="11360"/>
                    <a:pt x="14172" y="11360"/>
                    <a:pt x="14175" y="11360"/>
                  </a:cubicBezTo>
                  <a:close/>
                  <a:moveTo>
                    <a:pt x="4412" y="15466"/>
                  </a:moveTo>
                  <a:lnTo>
                    <a:pt x="4412" y="16437"/>
                  </a:lnTo>
                  <a:lnTo>
                    <a:pt x="2827" y="16437"/>
                  </a:lnTo>
                  <a:lnTo>
                    <a:pt x="2827" y="15466"/>
                  </a:lnTo>
                  <a:close/>
                  <a:moveTo>
                    <a:pt x="13636" y="15466"/>
                  </a:moveTo>
                  <a:lnTo>
                    <a:pt x="13636" y="16437"/>
                  </a:lnTo>
                  <a:lnTo>
                    <a:pt x="12051" y="16437"/>
                  </a:lnTo>
                  <a:lnTo>
                    <a:pt x="12051" y="15466"/>
                  </a:lnTo>
                  <a:close/>
                  <a:moveTo>
                    <a:pt x="2115" y="0"/>
                  </a:moveTo>
                  <a:lnTo>
                    <a:pt x="2115" y="8239"/>
                  </a:lnTo>
                  <a:lnTo>
                    <a:pt x="1024" y="8239"/>
                  </a:lnTo>
                  <a:lnTo>
                    <a:pt x="1024" y="6771"/>
                  </a:lnTo>
                  <a:lnTo>
                    <a:pt x="1" y="6771"/>
                  </a:lnTo>
                  <a:lnTo>
                    <a:pt x="1" y="9262"/>
                  </a:lnTo>
                  <a:lnTo>
                    <a:pt x="2115" y="9262"/>
                  </a:lnTo>
                  <a:lnTo>
                    <a:pt x="2115" y="10342"/>
                  </a:lnTo>
                  <a:cubicBezTo>
                    <a:pt x="1425" y="10430"/>
                    <a:pt x="893" y="11022"/>
                    <a:pt x="893" y="11734"/>
                  </a:cubicBezTo>
                  <a:lnTo>
                    <a:pt x="893" y="14443"/>
                  </a:lnTo>
                  <a:lnTo>
                    <a:pt x="14" y="14443"/>
                  </a:lnTo>
                  <a:lnTo>
                    <a:pt x="14" y="15466"/>
                  </a:lnTo>
                  <a:lnTo>
                    <a:pt x="1804" y="15466"/>
                  </a:lnTo>
                  <a:lnTo>
                    <a:pt x="1804" y="16489"/>
                  </a:lnTo>
                  <a:cubicBezTo>
                    <a:pt x="1804" y="17024"/>
                    <a:pt x="2241" y="17457"/>
                    <a:pt x="2773" y="17457"/>
                  </a:cubicBezTo>
                  <a:lnTo>
                    <a:pt x="4464" y="17457"/>
                  </a:lnTo>
                  <a:cubicBezTo>
                    <a:pt x="4999" y="17457"/>
                    <a:pt x="5432" y="17021"/>
                    <a:pt x="5432" y="16489"/>
                  </a:cubicBezTo>
                  <a:lnTo>
                    <a:pt x="5432" y="15466"/>
                  </a:lnTo>
                  <a:lnTo>
                    <a:pt x="11025" y="15466"/>
                  </a:lnTo>
                  <a:lnTo>
                    <a:pt x="11025" y="16489"/>
                  </a:lnTo>
                  <a:cubicBezTo>
                    <a:pt x="11025" y="17024"/>
                    <a:pt x="11462" y="17457"/>
                    <a:pt x="11994" y="17457"/>
                  </a:cubicBezTo>
                  <a:lnTo>
                    <a:pt x="13685" y="17457"/>
                  </a:lnTo>
                  <a:cubicBezTo>
                    <a:pt x="14220" y="17457"/>
                    <a:pt x="14654" y="17021"/>
                    <a:pt x="14654" y="16489"/>
                  </a:cubicBezTo>
                  <a:lnTo>
                    <a:pt x="14654" y="15466"/>
                  </a:lnTo>
                  <a:lnTo>
                    <a:pt x="16443" y="15466"/>
                  </a:lnTo>
                  <a:lnTo>
                    <a:pt x="16443" y="14443"/>
                  </a:lnTo>
                  <a:lnTo>
                    <a:pt x="15565" y="14443"/>
                  </a:lnTo>
                  <a:lnTo>
                    <a:pt x="15565" y="11734"/>
                  </a:lnTo>
                  <a:cubicBezTo>
                    <a:pt x="15565" y="11022"/>
                    <a:pt x="15030" y="10435"/>
                    <a:pt x="14343" y="10342"/>
                  </a:cubicBezTo>
                  <a:lnTo>
                    <a:pt x="14343" y="9262"/>
                  </a:lnTo>
                  <a:lnTo>
                    <a:pt x="16468" y="9262"/>
                  </a:lnTo>
                  <a:lnTo>
                    <a:pt x="16468" y="6777"/>
                  </a:lnTo>
                  <a:lnTo>
                    <a:pt x="15445" y="6777"/>
                  </a:lnTo>
                  <a:lnTo>
                    <a:pt x="15445" y="8242"/>
                  </a:lnTo>
                  <a:lnTo>
                    <a:pt x="14353" y="8242"/>
                  </a:lnTo>
                  <a:lnTo>
                    <a:pt x="1435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92" name="Google Shape;3792;p70"/>
          <p:cNvGrpSpPr/>
          <p:nvPr/>
        </p:nvGrpSpPr>
        <p:grpSpPr>
          <a:xfrm>
            <a:off x="6557717" y="1918699"/>
            <a:ext cx="415004" cy="414742"/>
            <a:chOff x="6315225" y="1930975"/>
            <a:chExt cx="436800" cy="436525"/>
          </a:xfrm>
        </p:grpSpPr>
        <p:sp>
          <p:nvSpPr>
            <p:cNvPr id="3793" name="Google Shape;3793;p70"/>
            <p:cNvSpPr/>
            <p:nvPr/>
          </p:nvSpPr>
          <p:spPr>
            <a:xfrm>
              <a:off x="6315225" y="1930975"/>
              <a:ext cx="139850" cy="436525"/>
            </a:xfrm>
            <a:custGeom>
              <a:rect b="b" l="l" r="r" t="t"/>
              <a:pathLst>
                <a:path extrusionOk="0" h="17461" w="5594">
                  <a:moveTo>
                    <a:pt x="2797" y="1023"/>
                  </a:moveTo>
                  <a:cubicBezTo>
                    <a:pt x="3776" y="1023"/>
                    <a:pt x="4570" y="1817"/>
                    <a:pt x="4570" y="2796"/>
                  </a:cubicBezTo>
                  <a:lnTo>
                    <a:pt x="4570" y="14664"/>
                  </a:lnTo>
                  <a:cubicBezTo>
                    <a:pt x="4570" y="15643"/>
                    <a:pt x="3776" y="16437"/>
                    <a:pt x="2797" y="16437"/>
                  </a:cubicBezTo>
                  <a:cubicBezTo>
                    <a:pt x="1817" y="16437"/>
                    <a:pt x="1024" y="15643"/>
                    <a:pt x="1024" y="14664"/>
                  </a:cubicBezTo>
                  <a:lnTo>
                    <a:pt x="1024" y="2796"/>
                  </a:lnTo>
                  <a:cubicBezTo>
                    <a:pt x="1024" y="1817"/>
                    <a:pt x="1817" y="1023"/>
                    <a:pt x="2797" y="1023"/>
                  </a:cubicBezTo>
                  <a:close/>
                  <a:moveTo>
                    <a:pt x="2797" y="0"/>
                  </a:moveTo>
                  <a:cubicBezTo>
                    <a:pt x="1255" y="0"/>
                    <a:pt x="0" y="1255"/>
                    <a:pt x="0" y="2796"/>
                  </a:cubicBezTo>
                  <a:lnTo>
                    <a:pt x="0" y="14664"/>
                  </a:lnTo>
                  <a:cubicBezTo>
                    <a:pt x="0" y="16205"/>
                    <a:pt x="1255" y="17460"/>
                    <a:pt x="2797" y="17460"/>
                  </a:cubicBezTo>
                  <a:cubicBezTo>
                    <a:pt x="4338" y="17460"/>
                    <a:pt x="5593" y="16205"/>
                    <a:pt x="5593" y="14664"/>
                  </a:cubicBezTo>
                  <a:lnTo>
                    <a:pt x="5593" y="2796"/>
                  </a:lnTo>
                  <a:cubicBezTo>
                    <a:pt x="5593" y="1255"/>
                    <a:pt x="4338" y="0"/>
                    <a:pt x="27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70"/>
            <p:cNvSpPr/>
            <p:nvPr/>
          </p:nvSpPr>
          <p:spPr>
            <a:xfrm>
              <a:off x="6544875" y="2110200"/>
              <a:ext cx="141200" cy="141200"/>
            </a:xfrm>
            <a:custGeom>
              <a:rect b="b" l="l" r="r" t="t"/>
              <a:pathLst>
                <a:path extrusionOk="0" h="5648" w="5648">
                  <a:moveTo>
                    <a:pt x="2824" y="1024"/>
                  </a:moveTo>
                  <a:cubicBezTo>
                    <a:pt x="3817" y="1024"/>
                    <a:pt x="4624" y="1831"/>
                    <a:pt x="4624" y="2824"/>
                  </a:cubicBezTo>
                  <a:cubicBezTo>
                    <a:pt x="4624" y="3820"/>
                    <a:pt x="3819" y="4625"/>
                    <a:pt x="2824" y="4625"/>
                  </a:cubicBezTo>
                  <a:cubicBezTo>
                    <a:pt x="1833" y="4625"/>
                    <a:pt x="1023" y="3814"/>
                    <a:pt x="1023" y="2824"/>
                  </a:cubicBezTo>
                  <a:cubicBezTo>
                    <a:pt x="1023" y="1831"/>
                    <a:pt x="1833" y="1024"/>
                    <a:pt x="2824" y="1024"/>
                  </a:cubicBezTo>
                  <a:close/>
                  <a:moveTo>
                    <a:pt x="2824" y="1"/>
                  </a:moveTo>
                  <a:cubicBezTo>
                    <a:pt x="1266" y="1"/>
                    <a:pt x="0" y="1269"/>
                    <a:pt x="0" y="2824"/>
                  </a:cubicBezTo>
                  <a:cubicBezTo>
                    <a:pt x="0" y="4379"/>
                    <a:pt x="1266" y="5648"/>
                    <a:pt x="2824" y="5648"/>
                  </a:cubicBezTo>
                  <a:cubicBezTo>
                    <a:pt x="4384" y="5648"/>
                    <a:pt x="5647" y="4379"/>
                    <a:pt x="5647" y="2824"/>
                  </a:cubicBezTo>
                  <a:cubicBezTo>
                    <a:pt x="5647" y="1269"/>
                    <a:pt x="4384" y="1"/>
                    <a:pt x="28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70"/>
            <p:cNvSpPr/>
            <p:nvPr/>
          </p:nvSpPr>
          <p:spPr>
            <a:xfrm>
              <a:off x="6479250" y="1981375"/>
              <a:ext cx="272775" cy="335650"/>
            </a:xfrm>
            <a:custGeom>
              <a:rect b="b" l="l" r="r" t="t"/>
              <a:pathLst>
                <a:path extrusionOk="0" h="13426" w="10911">
                  <a:moveTo>
                    <a:pt x="3509" y="1023"/>
                  </a:moveTo>
                  <a:cubicBezTo>
                    <a:pt x="4420" y="1023"/>
                    <a:pt x="5255" y="1517"/>
                    <a:pt x="5692" y="2319"/>
                  </a:cubicBezTo>
                  <a:cubicBezTo>
                    <a:pt x="6098" y="3061"/>
                    <a:pt x="6701" y="3648"/>
                    <a:pt x="7435" y="4016"/>
                  </a:cubicBezTo>
                  <a:cubicBezTo>
                    <a:pt x="8960" y="4780"/>
                    <a:pt x="9893" y="6316"/>
                    <a:pt x="9876" y="8021"/>
                  </a:cubicBezTo>
                  <a:cubicBezTo>
                    <a:pt x="9866" y="9199"/>
                    <a:pt x="9388" y="10307"/>
                    <a:pt x="8540" y="11136"/>
                  </a:cubicBezTo>
                  <a:cubicBezTo>
                    <a:pt x="7698" y="11956"/>
                    <a:pt x="6600" y="12402"/>
                    <a:pt x="5441" y="12402"/>
                  </a:cubicBezTo>
                  <a:cubicBezTo>
                    <a:pt x="5424" y="12402"/>
                    <a:pt x="5406" y="12402"/>
                    <a:pt x="5389" y="12402"/>
                  </a:cubicBezTo>
                  <a:cubicBezTo>
                    <a:pt x="2980" y="12369"/>
                    <a:pt x="1024" y="10383"/>
                    <a:pt x="1024" y="7977"/>
                  </a:cubicBezTo>
                  <a:lnTo>
                    <a:pt x="1024" y="3509"/>
                  </a:lnTo>
                  <a:cubicBezTo>
                    <a:pt x="1024" y="2139"/>
                    <a:pt x="2140" y="1023"/>
                    <a:pt x="3509" y="1023"/>
                  </a:cubicBezTo>
                  <a:close/>
                  <a:moveTo>
                    <a:pt x="3509" y="0"/>
                  </a:moveTo>
                  <a:cubicBezTo>
                    <a:pt x="1575" y="0"/>
                    <a:pt x="1" y="1572"/>
                    <a:pt x="1" y="3509"/>
                  </a:cubicBezTo>
                  <a:lnTo>
                    <a:pt x="1" y="7974"/>
                  </a:lnTo>
                  <a:cubicBezTo>
                    <a:pt x="1" y="9418"/>
                    <a:pt x="560" y="10779"/>
                    <a:pt x="1572" y="11805"/>
                  </a:cubicBezTo>
                  <a:cubicBezTo>
                    <a:pt x="2584" y="12831"/>
                    <a:pt x="3935" y="13406"/>
                    <a:pt x="5375" y="13425"/>
                  </a:cubicBezTo>
                  <a:lnTo>
                    <a:pt x="5449" y="13425"/>
                  </a:lnTo>
                  <a:cubicBezTo>
                    <a:pt x="6876" y="13425"/>
                    <a:pt x="8226" y="12871"/>
                    <a:pt x="9252" y="11870"/>
                  </a:cubicBezTo>
                  <a:cubicBezTo>
                    <a:pt x="10299" y="10847"/>
                    <a:pt x="10883" y="9486"/>
                    <a:pt x="10897" y="8034"/>
                  </a:cubicBezTo>
                  <a:cubicBezTo>
                    <a:pt x="10910" y="6990"/>
                    <a:pt x="10627" y="5977"/>
                    <a:pt x="10078" y="5099"/>
                  </a:cubicBezTo>
                  <a:cubicBezTo>
                    <a:pt x="9546" y="4245"/>
                    <a:pt x="8788" y="3555"/>
                    <a:pt x="7890" y="3102"/>
                  </a:cubicBezTo>
                  <a:cubicBezTo>
                    <a:pt x="7345" y="2829"/>
                    <a:pt x="6895" y="2387"/>
                    <a:pt x="6589" y="1828"/>
                  </a:cubicBezTo>
                  <a:cubicBezTo>
                    <a:pt x="5973" y="701"/>
                    <a:pt x="4791" y="0"/>
                    <a:pt x="35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70"/>
            <p:cNvSpPr/>
            <p:nvPr/>
          </p:nvSpPr>
          <p:spPr>
            <a:xfrm>
              <a:off x="6363775" y="2008575"/>
              <a:ext cx="42650" cy="295700"/>
            </a:xfrm>
            <a:custGeom>
              <a:rect b="b" l="l" r="r" t="t"/>
              <a:pathLst>
                <a:path extrusionOk="0" h="11828" w="1706">
                  <a:moveTo>
                    <a:pt x="683" y="1"/>
                  </a:moveTo>
                  <a:cubicBezTo>
                    <a:pt x="683" y="333"/>
                    <a:pt x="587" y="470"/>
                    <a:pt x="435" y="696"/>
                  </a:cubicBezTo>
                  <a:cubicBezTo>
                    <a:pt x="244" y="975"/>
                    <a:pt x="1" y="1318"/>
                    <a:pt x="1" y="1970"/>
                  </a:cubicBezTo>
                  <a:cubicBezTo>
                    <a:pt x="1" y="2622"/>
                    <a:pt x="241" y="2969"/>
                    <a:pt x="435" y="3247"/>
                  </a:cubicBezTo>
                  <a:cubicBezTo>
                    <a:pt x="593" y="3471"/>
                    <a:pt x="683" y="3607"/>
                    <a:pt x="683" y="3943"/>
                  </a:cubicBezTo>
                  <a:cubicBezTo>
                    <a:pt x="683" y="4276"/>
                    <a:pt x="587" y="4412"/>
                    <a:pt x="435" y="4638"/>
                  </a:cubicBezTo>
                  <a:cubicBezTo>
                    <a:pt x="244" y="4917"/>
                    <a:pt x="1" y="5260"/>
                    <a:pt x="1" y="5913"/>
                  </a:cubicBezTo>
                  <a:cubicBezTo>
                    <a:pt x="1" y="6565"/>
                    <a:pt x="241" y="6911"/>
                    <a:pt x="435" y="7189"/>
                  </a:cubicBezTo>
                  <a:cubicBezTo>
                    <a:pt x="593" y="7413"/>
                    <a:pt x="683" y="7549"/>
                    <a:pt x="683" y="7885"/>
                  </a:cubicBezTo>
                  <a:cubicBezTo>
                    <a:pt x="683" y="8218"/>
                    <a:pt x="587" y="8354"/>
                    <a:pt x="435" y="8581"/>
                  </a:cubicBezTo>
                  <a:cubicBezTo>
                    <a:pt x="244" y="8859"/>
                    <a:pt x="1" y="9203"/>
                    <a:pt x="1" y="9855"/>
                  </a:cubicBezTo>
                  <a:cubicBezTo>
                    <a:pt x="1" y="10507"/>
                    <a:pt x="241" y="10853"/>
                    <a:pt x="435" y="11131"/>
                  </a:cubicBezTo>
                  <a:cubicBezTo>
                    <a:pt x="593" y="11355"/>
                    <a:pt x="683" y="11492"/>
                    <a:pt x="683" y="11827"/>
                  </a:cubicBezTo>
                  <a:lnTo>
                    <a:pt x="1706" y="11827"/>
                  </a:lnTo>
                  <a:cubicBezTo>
                    <a:pt x="1706" y="11175"/>
                    <a:pt x="1469" y="10826"/>
                    <a:pt x="1275" y="10550"/>
                  </a:cubicBezTo>
                  <a:cubicBezTo>
                    <a:pt x="1117" y="10327"/>
                    <a:pt x="1024" y="10190"/>
                    <a:pt x="1024" y="9855"/>
                  </a:cubicBezTo>
                  <a:cubicBezTo>
                    <a:pt x="1024" y="9522"/>
                    <a:pt x="1119" y="9385"/>
                    <a:pt x="1275" y="9159"/>
                  </a:cubicBezTo>
                  <a:cubicBezTo>
                    <a:pt x="1466" y="8881"/>
                    <a:pt x="1706" y="8534"/>
                    <a:pt x="1706" y="7885"/>
                  </a:cubicBezTo>
                  <a:cubicBezTo>
                    <a:pt x="1706" y="7233"/>
                    <a:pt x="1469" y="6884"/>
                    <a:pt x="1275" y="6608"/>
                  </a:cubicBezTo>
                  <a:cubicBezTo>
                    <a:pt x="1117" y="6384"/>
                    <a:pt x="1024" y="6248"/>
                    <a:pt x="1024" y="5913"/>
                  </a:cubicBezTo>
                  <a:cubicBezTo>
                    <a:pt x="1024" y="5580"/>
                    <a:pt x="1119" y="5443"/>
                    <a:pt x="1275" y="5217"/>
                  </a:cubicBezTo>
                  <a:cubicBezTo>
                    <a:pt x="1466" y="4939"/>
                    <a:pt x="1706" y="4592"/>
                    <a:pt x="1706" y="3943"/>
                  </a:cubicBezTo>
                  <a:cubicBezTo>
                    <a:pt x="1706" y="3291"/>
                    <a:pt x="1469" y="2942"/>
                    <a:pt x="1275" y="2666"/>
                  </a:cubicBezTo>
                  <a:cubicBezTo>
                    <a:pt x="1117" y="2442"/>
                    <a:pt x="1024" y="2306"/>
                    <a:pt x="1024" y="1970"/>
                  </a:cubicBezTo>
                  <a:cubicBezTo>
                    <a:pt x="1024" y="1638"/>
                    <a:pt x="1119" y="1501"/>
                    <a:pt x="1275" y="1275"/>
                  </a:cubicBezTo>
                  <a:cubicBezTo>
                    <a:pt x="1469" y="999"/>
                    <a:pt x="1706" y="650"/>
                    <a:pt x="17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97" name="Google Shape;3797;p70"/>
          <p:cNvGrpSpPr/>
          <p:nvPr/>
        </p:nvGrpSpPr>
        <p:grpSpPr>
          <a:xfrm>
            <a:off x="7220567" y="1918699"/>
            <a:ext cx="414742" cy="414742"/>
            <a:chOff x="6886025" y="1929325"/>
            <a:chExt cx="436525" cy="436525"/>
          </a:xfrm>
        </p:grpSpPr>
        <p:sp>
          <p:nvSpPr>
            <p:cNvPr id="3798" name="Google Shape;3798;p70"/>
            <p:cNvSpPr/>
            <p:nvPr/>
          </p:nvSpPr>
          <p:spPr>
            <a:xfrm>
              <a:off x="7096500" y="2265100"/>
              <a:ext cx="25725" cy="25725"/>
            </a:xfrm>
            <a:custGeom>
              <a:rect b="b" l="l" r="r" t="t"/>
              <a:pathLst>
                <a:path extrusionOk="0" h="1029" w="1029">
                  <a:moveTo>
                    <a:pt x="0" y="0"/>
                  </a:moveTo>
                  <a:lnTo>
                    <a:pt x="0" y="1029"/>
                  </a:lnTo>
                  <a:lnTo>
                    <a:pt x="1029" y="1029"/>
                  </a:lnTo>
                  <a:lnTo>
                    <a:pt x="102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70"/>
            <p:cNvSpPr/>
            <p:nvPr/>
          </p:nvSpPr>
          <p:spPr>
            <a:xfrm>
              <a:off x="7115250" y="2154875"/>
              <a:ext cx="25725" cy="25725"/>
            </a:xfrm>
            <a:custGeom>
              <a:rect b="b" l="l" r="r" t="t"/>
              <a:pathLst>
                <a:path extrusionOk="0" h="1029" w="1029">
                  <a:moveTo>
                    <a:pt x="0" y="0"/>
                  </a:moveTo>
                  <a:lnTo>
                    <a:pt x="0" y="1029"/>
                  </a:lnTo>
                  <a:lnTo>
                    <a:pt x="1029" y="1029"/>
                  </a:lnTo>
                  <a:lnTo>
                    <a:pt x="102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70"/>
            <p:cNvSpPr/>
            <p:nvPr/>
          </p:nvSpPr>
          <p:spPr>
            <a:xfrm>
              <a:off x="7233725" y="2141850"/>
              <a:ext cx="25800" cy="25800"/>
            </a:xfrm>
            <a:custGeom>
              <a:rect b="b" l="l" r="r" t="t"/>
              <a:pathLst>
                <a:path extrusionOk="0" h="1032" w="1032">
                  <a:moveTo>
                    <a:pt x="0" y="0"/>
                  </a:moveTo>
                  <a:lnTo>
                    <a:pt x="0" y="1032"/>
                  </a:lnTo>
                  <a:lnTo>
                    <a:pt x="1031" y="1032"/>
                  </a:lnTo>
                  <a:lnTo>
                    <a:pt x="103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70"/>
            <p:cNvSpPr/>
            <p:nvPr/>
          </p:nvSpPr>
          <p:spPr>
            <a:xfrm>
              <a:off x="7031700" y="2065525"/>
              <a:ext cx="25750" cy="25750"/>
            </a:xfrm>
            <a:custGeom>
              <a:rect b="b" l="l" r="r" t="t"/>
              <a:pathLst>
                <a:path extrusionOk="0" h="1030" w="1030">
                  <a:moveTo>
                    <a:pt x="1" y="1"/>
                  </a:moveTo>
                  <a:lnTo>
                    <a:pt x="1" y="1029"/>
                  </a:lnTo>
                  <a:lnTo>
                    <a:pt x="1029" y="1029"/>
                  </a:lnTo>
                  <a:lnTo>
                    <a:pt x="102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70"/>
            <p:cNvSpPr/>
            <p:nvPr/>
          </p:nvSpPr>
          <p:spPr>
            <a:xfrm>
              <a:off x="6963500" y="2135400"/>
              <a:ext cx="140800" cy="129300"/>
            </a:xfrm>
            <a:custGeom>
              <a:rect b="b" l="l" r="r" t="t"/>
              <a:pathLst>
                <a:path extrusionOk="0" h="5172" w="5632">
                  <a:moveTo>
                    <a:pt x="2958" y="1020"/>
                  </a:moveTo>
                  <a:cubicBezTo>
                    <a:pt x="3209" y="1020"/>
                    <a:pt x="3465" y="1082"/>
                    <a:pt x="3702" y="1211"/>
                  </a:cubicBezTo>
                  <a:cubicBezTo>
                    <a:pt x="4068" y="1412"/>
                    <a:pt x="4338" y="1743"/>
                    <a:pt x="4453" y="2141"/>
                  </a:cubicBezTo>
                  <a:cubicBezTo>
                    <a:pt x="4570" y="2545"/>
                    <a:pt x="4526" y="2967"/>
                    <a:pt x="4327" y="3333"/>
                  </a:cubicBezTo>
                  <a:cubicBezTo>
                    <a:pt x="4044" y="3852"/>
                    <a:pt x="3506" y="4148"/>
                    <a:pt x="2951" y="4148"/>
                  </a:cubicBezTo>
                  <a:cubicBezTo>
                    <a:pt x="2699" y="4148"/>
                    <a:pt x="2444" y="4087"/>
                    <a:pt x="2207" y="3958"/>
                  </a:cubicBezTo>
                  <a:cubicBezTo>
                    <a:pt x="1449" y="3543"/>
                    <a:pt x="1171" y="2594"/>
                    <a:pt x="1583" y="1835"/>
                  </a:cubicBezTo>
                  <a:cubicBezTo>
                    <a:pt x="1866" y="1317"/>
                    <a:pt x="2404" y="1020"/>
                    <a:pt x="2958" y="1020"/>
                  </a:cubicBezTo>
                  <a:close/>
                  <a:moveTo>
                    <a:pt x="2962" y="1"/>
                  </a:moveTo>
                  <a:cubicBezTo>
                    <a:pt x="2046" y="1"/>
                    <a:pt x="1156" y="489"/>
                    <a:pt x="685" y="1347"/>
                  </a:cubicBezTo>
                  <a:cubicBezTo>
                    <a:pt x="0" y="2599"/>
                    <a:pt x="467" y="4171"/>
                    <a:pt x="1719" y="4858"/>
                  </a:cubicBezTo>
                  <a:cubicBezTo>
                    <a:pt x="2112" y="5071"/>
                    <a:pt x="2535" y="5172"/>
                    <a:pt x="2952" y="5172"/>
                  </a:cubicBezTo>
                  <a:cubicBezTo>
                    <a:pt x="3872" y="5172"/>
                    <a:pt x="4758" y="4683"/>
                    <a:pt x="5227" y="3824"/>
                  </a:cubicBezTo>
                  <a:cubicBezTo>
                    <a:pt x="5555" y="3216"/>
                    <a:pt x="5631" y="2517"/>
                    <a:pt x="5435" y="1857"/>
                  </a:cubicBezTo>
                  <a:cubicBezTo>
                    <a:pt x="5241" y="1194"/>
                    <a:pt x="4799" y="646"/>
                    <a:pt x="4194" y="316"/>
                  </a:cubicBezTo>
                  <a:cubicBezTo>
                    <a:pt x="3802" y="102"/>
                    <a:pt x="3379" y="1"/>
                    <a:pt x="29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70"/>
            <p:cNvSpPr/>
            <p:nvPr/>
          </p:nvSpPr>
          <p:spPr>
            <a:xfrm>
              <a:off x="7108425" y="2004175"/>
              <a:ext cx="125600" cy="115400"/>
            </a:xfrm>
            <a:custGeom>
              <a:rect b="b" l="l" r="r" t="t"/>
              <a:pathLst>
                <a:path extrusionOk="0" h="4616" w="5024">
                  <a:moveTo>
                    <a:pt x="2388" y="1017"/>
                  </a:moveTo>
                  <a:cubicBezTo>
                    <a:pt x="2598" y="1017"/>
                    <a:pt x="2811" y="1071"/>
                    <a:pt x="3002" y="1175"/>
                  </a:cubicBezTo>
                  <a:cubicBezTo>
                    <a:pt x="3621" y="1513"/>
                    <a:pt x="3853" y="2296"/>
                    <a:pt x="3512" y="2916"/>
                  </a:cubicBezTo>
                  <a:cubicBezTo>
                    <a:pt x="3348" y="3216"/>
                    <a:pt x="3075" y="3439"/>
                    <a:pt x="2748" y="3535"/>
                  </a:cubicBezTo>
                  <a:cubicBezTo>
                    <a:pt x="2628" y="3570"/>
                    <a:pt x="2505" y="3587"/>
                    <a:pt x="2384" y="3587"/>
                  </a:cubicBezTo>
                  <a:cubicBezTo>
                    <a:pt x="2173" y="3587"/>
                    <a:pt x="1964" y="3534"/>
                    <a:pt x="1771" y="3429"/>
                  </a:cubicBezTo>
                  <a:cubicBezTo>
                    <a:pt x="1466" y="3262"/>
                    <a:pt x="1247" y="2992"/>
                    <a:pt x="1152" y="2665"/>
                  </a:cubicBezTo>
                  <a:cubicBezTo>
                    <a:pt x="1056" y="2337"/>
                    <a:pt x="1095" y="1994"/>
                    <a:pt x="1258" y="1691"/>
                  </a:cubicBezTo>
                  <a:cubicBezTo>
                    <a:pt x="1422" y="1391"/>
                    <a:pt x="1695" y="1167"/>
                    <a:pt x="2022" y="1071"/>
                  </a:cubicBezTo>
                  <a:cubicBezTo>
                    <a:pt x="2142" y="1039"/>
                    <a:pt x="2265" y="1017"/>
                    <a:pt x="2388" y="1017"/>
                  </a:cubicBezTo>
                  <a:close/>
                  <a:moveTo>
                    <a:pt x="2391" y="1"/>
                  </a:moveTo>
                  <a:cubicBezTo>
                    <a:pt x="1572" y="1"/>
                    <a:pt x="779" y="434"/>
                    <a:pt x="361" y="1202"/>
                  </a:cubicBezTo>
                  <a:cubicBezTo>
                    <a:pt x="66" y="1745"/>
                    <a:pt x="1" y="2367"/>
                    <a:pt x="175" y="2959"/>
                  </a:cubicBezTo>
                  <a:cubicBezTo>
                    <a:pt x="347" y="3549"/>
                    <a:pt x="740" y="4037"/>
                    <a:pt x="1283" y="4332"/>
                  </a:cubicBezTo>
                  <a:cubicBezTo>
                    <a:pt x="1627" y="4520"/>
                    <a:pt x="2003" y="4615"/>
                    <a:pt x="2385" y="4615"/>
                  </a:cubicBezTo>
                  <a:cubicBezTo>
                    <a:pt x="2603" y="4615"/>
                    <a:pt x="2824" y="4585"/>
                    <a:pt x="3040" y="4520"/>
                  </a:cubicBezTo>
                  <a:cubicBezTo>
                    <a:pt x="3629" y="4345"/>
                    <a:pt x="4120" y="3950"/>
                    <a:pt x="4412" y="3412"/>
                  </a:cubicBezTo>
                  <a:cubicBezTo>
                    <a:pt x="5023" y="2294"/>
                    <a:pt x="4611" y="889"/>
                    <a:pt x="3493" y="280"/>
                  </a:cubicBezTo>
                  <a:cubicBezTo>
                    <a:pt x="3142" y="91"/>
                    <a:pt x="2764" y="1"/>
                    <a:pt x="23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70"/>
            <p:cNvSpPr/>
            <p:nvPr/>
          </p:nvSpPr>
          <p:spPr>
            <a:xfrm>
              <a:off x="7133125" y="2182050"/>
              <a:ext cx="109475" cy="95825"/>
            </a:xfrm>
            <a:custGeom>
              <a:rect b="b" l="l" r="r" t="t"/>
              <a:pathLst>
                <a:path extrusionOk="0" h="3833" w="4379">
                  <a:moveTo>
                    <a:pt x="2191" y="1028"/>
                  </a:moveTo>
                  <a:cubicBezTo>
                    <a:pt x="2338" y="1028"/>
                    <a:pt x="2483" y="1063"/>
                    <a:pt x="2617" y="1137"/>
                  </a:cubicBezTo>
                  <a:cubicBezTo>
                    <a:pt x="3050" y="1372"/>
                    <a:pt x="3211" y="1914"/>
                    <a:pt x="2974" y="2345"/>
                  </a:cubicBezTo>
                  <a:cubicBezTo>
                    <a:pt x="2862" y="2553"/>
                    <a:pt x="2671" y="2708"/>
                    <a:pt x="2442" y="2777"/>
                  </a:cubicBezTo>
                  <a:cubicBezTo>
                    <a:pt x="2359" y="2801"/>
                    <a:pt x="2275" y="2814"/>
                    <a:pt x="2190" y="2814"/>
                  </a:cubicBezTo>
                  <a:cubicBezTo>
                    <a:pt x="2043" y="2814"/>
                    <a:pt x="1897" y="2777"/>
                    <a:pt x="1765" y="2706"/>
                  </a:cubicBezTo>
                  <a:cubicBezTo>
                    <a:pt x="1332" y="2468"/>
                    <a:pt x="1171" y="1923"/>
                    <a:pt x="1405" y="1494"/>
                  </a:cubicBezTo>
                  <a:cubicBezTo>
                    <a:pt x="1520" y="1287"/>
                    <a:pt x="1711" y="1131"/>
                    <a:pt x="1937" y="1063"/>
                  </a:cubicBezTo>
                  <a:cubicBezTo>
                    <a:pt x="2019" y="1041"/>
                    <a:pt x="2106" y="1028"/>
                    <a:pt x="2191" y="1028"/>
                  </a:cubicBezTo>
                  <a:close/>
                  <a:moveTo>
                    <a:pt x="2194" y="0"/>
                  </a:moveTo>
                  <a:cubicBezTo>
                    <a:pt x="2011" y="0"/>
                    <a:pt x="1828" y="26"/>
                    <a:pt x="1648" y="78"/>
                  </a:cubicBezTo>
                  <a:cubicBezTo>
                    <a:pt x="1157" y="223"/>
                    <a:pt x="750" y="550"/>
                    <a:pt x="505" y="1001"/>
                  </a:cubicBezTo>
                  <a:cubicBezTo>
                    <a:pt x="0" y="1928"/>
                    <a:pt x="341" y="3093"/>
                    <a:pt x="1269" y="3598"/>
                  </a:cubicBezTo>
                  <a:cubicBezTo>
                    <a:pt x="1555" y="3756"/>
                    <a:pt x="1869" y="3832"/>
                    <a:pt x="2183" y="3832"/>
                  </a:cubicBezTo>
                  <a:cubicBezTo>
                    <a:pt x="2366" y="3832"/>
                    <a:pt x="2548" y="3805"/>
                    <a:pt x="2726" y="3756"/>
                  </a:cubicBezTo>
                  <a:cubicBezTo>
                    <a:pt x="3217" y="3611"/>
                    <a:pt x="3623" y="3284"/>
                    <a:pt x="3869" y="2834"/>
                  </a:cubicBezTo>
                  <a:cubicBezTo>
                    <a:pt x="4379" y="1906"/>
                    <a:pt x="4035" y="741"/>
                    <a:pt x="3108" y="234"/>
                  </a:cubicBezTo>
                  <a:cubicBezTo>
                    <a:pt x="2822" y="78"/>
                    <a:pt x="2510" y="0"/>
                    <a:pt x="21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70"/>
            <p:cNvSpPr/>
            <p:nvPr/>
          </p:nvSpPr>
          <p:spPr>
            <a:xfrm>
              <a:off x="6886025" y="1929325"/>
              <a:ext cx="436525" cy="436525"/>
            </a:xfrm>
            <a:custGeom>
              <a:rect b="b" l="l" r="r" t="t"/>
              <a:pathLst>
                <a:path extrusionOk="0" h="17461" w="17461">
                  <a:moveTo>
                    <a:pt x="8730" y="1024"/>
                  </a:moveTo>
                  <a:cubicBezTo>
                    <a:pt x="12978" y="1024"/>
                    <a:pt x="16437" y="4483"/>
                    <a:pt x="16437" y="8731"/>
                  </a:cubicBezTo>
                  <a:cubicBezTo>
                    <a:pt x="16437" y="12981"/>
                    <a:pt x="12978" y="16443"/>
                    <a:pt x="8730" y="16443"/>
                  </a:cubicBezTo>
                  <a:cubicBezTo>
                    <a:pt x="4480" y="16443"/>
                    <a:pt x="1023" y="12984"/>
                    <a:pt x="1023" y="8736"/>
                  </a:cubicBezTo>
                  <a:cubicBezTo>
                    <a:pt x="1023" y="8144"/>
                    <a:pt x="1086" y="7563"/>
                    <a:pt x="1220" y="6993"/>
                  </a:cubicBezTo>
                  <a:lnTo>
                    <a:pt x="3323" y="6993"/>
                  </a:lnTo>
                  <a:lnTo>
                    <a:pt x="3801" y="5236"/>
                  </a:lnTo>
                  <a:lnTo>
                    <a:pt x="4944" y="4821"/>
                  </a:lnTo>
                  <a:lnTo>
                    <a:pt x="5156" y="3820"/>
                  </a:lnTo>
                  <a:lnTo>
                    <a:pt x="6949" y="3820"/>
                  </a:lnTo>
                  <a:lnTo>
                    <a:pt x="7374" y="1144"/>
                  </a:lnTo>
                  <a:cubicBezTo>
                    <a:pt x="7822" y="1065"/>
                    <a:pt x="8275" y="1024"/>
                    <a:pt x="8730" y="1024"/>
                  </a:cubicBezTo>
                  <a:close/>
                  <a:moveTo>
                    <a:pt x="8730" y="1"/>
                  </a:moveTo>
                  <a:cubicBezTo>
                    <a:pt x="8084" y="1"/>
                    <a:pt x="7440" y="74"/>
                    <a:pt x="6812" y="213"/>
                  </a:cubicBezTo>
                  <a:lnTo>
                    <a:pt x="6474" y="287"/>
                  </a:lnTo>
                  <a:lnTo>
                    <a:pt x="6076" y="2797"/>
                  </a:lnTo>
                  <a:lnTo>
                    <a:pt x="4324" y="2797"/>
                  </a:lnTo>
                  <a:lnTo>
                    <a:pt x="4057" y="4049"/>
                  </a:lnTo>
                  <a:lnTo>
                    <a:pt x="2949" y="4453"/>
                  </a:lnTo>
                  <a:lnTo>
                    <a:pt x="2540" y="5967"/>
                  </a:lnTo>
                  <a:lnTo>
                    <a:pt x="437" y="5967"/>
                  </a:lnTo>
                  <a:lnTo>
                    <a:pt x="330" y="6338"/>
                  </a:lnTo>
                  <a:cubicBezTo>
                    <a:pt x="109" y="7113"/>
                    <a:pt x="0" y="7918"/>
                    <a:pt x="0" y="8731"/>
                  </a:cubicBezTo>
                  <a:cubicBezTo>
                    <a:pt x="0" y="11063"/>
                    <a:pt x="906" y="13257"/>
                    <a:pt x="2556" y="14904"/>
                  </a:cubicBezTo>
                  <a:cubicBezTo>
                    <a:pt x="4207" y="16552"/>
                    <a:pt x="6398" y="17461"/>
                    <a:pt x="8730" y="17461"/>
                  </a:cubicBezTo>
                  <a:cubicBezTo>
                    <a:pt x="11063" y="17461"/>
                    <a:pt x="13253" y="16555"/>
                    <a:pt x="14901" y="14904"/>
                  </a:cubicBezTo>
                  <a:cubicBezTo>
                    <a:pt x="16549" y="13254"/>
                    <a:pt x="17460" y="11063"/>
                    <a:pt x="17460" y="8731"/>
                  </a:cubicBezTo>
                  <a:cubicBezTo>
                    <a:pt x="17460" y="6398"/>
                    <a:pt x="16552" y="4210"/>
                    <a:pt x="14901" y="2560"/>
                  </a:cubicBezTo>
                  <a:cubicBezTo>
                    <a:pt x="13251" y="909"/>
                    <a:pt x="11063" y="1"/>
                    <a:pt x="87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06" name="Google Shape;3806;p70"/>
          <p:cNvGrpSpPr/>
          <p:nvPr/>
        </p:nvGrpSpPr>
        <p:grpSpPr>
          <a:xfrm>
            <a:off x="1514291" y="2574120"/>
            <a:ext cx="414742" cy="414742"/>
            <a:chOff x="1824800" y="2618375"/>
            <a:chExt cx="436525" cy="436525"/>
          </a:xfrm>
        </p:grpSpPr>
        <p:sp>
          <p:nvSpPr>
            <p:cNvPr id="3807" name="Google Shape;3807;p70"/>
            <p:cNvSpPr/>
            <p:nvPr/>
          </p:nvSpPr>
          <p:spPr>
            <a:xfrm>
              <a:off x="1824800" y="2618375"/>
              <a:ext cx="436525" cy="436525"/>
            </a:xfrm>
            <a:custGeom>
              <a:rect b="b" l="l" r="r" t="t"/>
              <a:pathLst>
                <a:path extrusionOk="0" h="17461" w="17461">
                  <a:moveTo>
                    <a:pt x="16437" y="1016"/>
                  </a:moveTo>
                  <a:lnTo>
                    <a:pt x="16437" y="3826"/>
                  </a:lnTo>
                  <a:lnTo>
                    <a:pt x="1023" y="3826"/>
                  </a:lnTo>
                  <a:lnTo>
                    <a:pt x="1023" y="1016"/>
                  </a:lnTo>
                  <a:close/>
                  <a:moveTo>
                    <a:pt x="6902" y="4849"/>
                  </a:moveTo>
                  <a:lnTo>
                    <a:pt x="6902" y="7615"/>
                  </a:lnTo>
                  <a:lnTo>
                    <a:pt x="3710" y="4849"/>
                  </a:lnTo>
                  <a:close/>
                  <a:moveTo>
                    <a:pt x="13750" y="4849"/>
                  </a:moveTo>
                  <a:lnTo>
                    <a:pt x="10558" y="7615"/>
                  </a:lnTo>
                  <a:lnTo>
                    <a:pt x="10558" y="4849"/>
                  </a:lnTo>
                  <a:close/>
                  <a:moveTo>
                    <a:pt x="2851" y="5457"/>
                  </a:moveTo>
                  <a:lnTo>
                    <a:pt x="6043" y="8223"/>
                  </a:lnTo>
                  <a:lnTo>
                    <a:pt x="2851" y="8223"/>
                  </a:lnTo>
                  <a:lnTo>
                    <a:pt x="2851" y="5457"/>
                  </a:lnTo>
                  <a:close/>
                  <a:moveTo>
                    <a:pt x="14609" y="5457"/>
                  </a:moveTo>
                  <a:lnTo>
                    <a:pt x="14609" y="8223"/>
                  </a:lnTo>
                  <a:lnTo>
                    <a:pt x="11417" y="8223"/>
                  </a:lnTo>
                  <a:lnTo>
                    <a:pt x="14609" y="5457"/>
                  </a:lnTo>
                  <a:close/>
                  <a:moveTo>
                    <a:pt x="6043" y="11868"/>
                  </a:moveTo>
                  <a:lnTo>
                    <a:pt x="3942" y="13685"/>
                  </a:lnTo>
                  <a:lnTo>
                    <a:pt x="2848" y="13088"/>
                  </a:lnTo>
                  <a:lnTo>
                    <a:pt x="2848" y="11868"/>
                  </a:lnTo>
                  <a:close/>
                  <a:moveTo>
                    <a:pt x="14606" y="11868"/>
                  </a:moveTo>
                  <a:lnTo>
                    <a:pt x="14606" y="13093"/>
                  </a:lnTo>
                  <a:lnTo>
                    <a:pt x="13515" y="13685"/>
                  </a:lnTo>
                  <a:lnTo>
                    <a:pt x="11415" y="11868"/>
                  </a:lnTo>
                  <a:close/>
                  <a:moveTo>
                    <a:pt x="6902" y="12474"/>
                  </a:moveTo>
                  <a:lnTo>
                    <a:pt x="6902" y="15297"/>
                  </a:lnTo>
                  <a:lnTo>
                    <a:pt x="4900" y="14206"/>
                  </a:lnTo>
                  <a:lnTo>
                    <a:pt x="6902" y="12474"/>
                  </a:lnTo>
                  <a:close/>
                  <a:moveTo>
                    <a:pt x="10558" y="12474"/>
                  </a:moveTo>
                  <a:lnTo>
                    <a:pt x="12560" y="14206"/>
                  </a:lnTo>
                  <a:lnTo>
                    <a:pt x="10558" y="15297"/>
                  </a:lnTo>
                  <a:lnTo>
                    <a:pt x="10558" y="12474"/>
                  </a:lnTo>
                  <a:close/>
                  <a:moveTo>
                    <a:pt x="9535" y="4846"/>
                  </a:moveTo>
                  <a:lnTo>
                    <a:pt x="9535" y="9241"/>
                  </a:lnTo>
                  <a:lnTo>
                    <a:pt x="14609" y="9241"/>
                  </a:lnTo>
                  <a:lnTo>
                    <a:pt x="14609" y="10848"/>
                  </a:lnTo>
                  <a:lnTo>
                    <a:pt x="9535" y="10848"/>
                  </a:lnTo>
                  <a:lnTo>
                    <a:pt x="9535" y="15857"/>
                  </a:lnTo>
                  <a:lnTo>
                    <a:pt x="8730" y="16299"/>
                  </a:lnTo>
                  <a:lnTo>
                    <a:pt x="7925" y="15857"/>
                  </a:lnTo>
                  <a:lnTo>
                    <a:pt x="7925" y="10848"/>
                  </a:lnTo>
                  <a:lnTo>
                    <a:pt x="2851" y="10848"/>
                  </a:lnTo>
                  <a:lnTo>
                    <a:pt x="2851" y="9241"/>
                  </a:lnTo>
                  <a:lnTo>
                    <a:pt x="7925" y="9241"/>
                  </a:lnTo>
                  <a:lnTo>
                    <a:pt x="7925" y="4846"/>
                  </a:lnTo>
                  <a:close/>
                  <a:moveTo>
                    <a:pt x="0" y="1"/>
                  </a:moveTo>
                  <a:lnTo>
                    <a:pt x="0" y="4849"/>
                  </a:lnTo>
                  <a:lnTo>
                    <a:pt x="1828" y="4849"/>
                  </a:lnTo>
                  <a:lnTo>
                    <a:pt x="1828" y="13693"/>
                  </a:lnTo>
                  <a:lnTo>
                    <a:pt x="8730" y="17461"/>
                  </a:lnTo>
                  <a:lnTo>
                    <a:pt x="15632" y="13693"/>
                  </a:lnTo>
                  <a:lnTo>
                    <a:pt x="15632" y="4846"/>
                  </a:lnTo>
                  <a:lnTo>
                    <a:pt x="17460" y="4846"/>
                  </a:lnTo>
                  <a:lnTo>
                    <a:pt x="1746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70"/>
            <p:cNvSpPr/>
            <p:nvPr/>
          </p:nvSpPr>
          <p:spPr>
            <a:xfrm>
              <a:off x="1876350" y="2664225"/>
              <a:ext cx="26075" cy="25925"/>
            </a:xfrm>
            <a:custGeom>
              <a:rect b="b" l="l" r="r" t="t"/>
              <a:pathLst>
                <a:path extrusionOk="0" h="1037" w="1043">
                  <a:moveTo>
                    <a:pt x="0" y="0"/>
                  </a:moveTo>
                  <a:lnTo>
                    <a:pt x="0" y="1037"/>
                  </a:lnTo>
                  <a:lnTo>
                    <a:pt x="1043" y="1037"/>
                  </a:lnTo>
                  <a:lnTo>
                    <a:pt x="104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70"/>
            <p:cNvSpPr/>
            <p:nvPr/>
          </p:nvSpPr>
          <p:spPr>
            <a:xfrm>
              <a:off x="1927100" y="2664225"/>
              <a:ext cx="26000" cy="25925"/>
            </a:xfrm>
            <a:custGeom>
              <a:rect b="b" l="l" r="r" t="t"/>
              <a:pathLst>
                <a:path extrusionOk="0" h="1037" w="1040">
                  <a:moveTo>
                    <a:pt x="0" y="0"/>
                  </a:moveTo>
                  <a:lnTo>
                    <a:pt x="0" y="1037"/>
                  </a:lnTo>
                  <a:lnTo>
                    <a:pt x="1040" y="1037"/>
                  </a:lnTo>
                  <a:lnTo>
                    <a:pt x="104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70"/>
            <p:cNvSpPr/>
            <p:nvPr/>
          </p:nvSpPr>
          <p:spPr>
            <a:xfrm>
              <a:off x="2004700" y="2664225"/>
              <a:ext cx="26025" cy="25925"/>
            </a:xfrm>
            <a:custGeom>
              <a:rect b="b" l="l" r="r" t="t"/>
              <a:pathLst>
                <a:path extrusionOk="0" h="1037" w="1041">
                  <a:moveTo>
                    <a:pt x="1" y="0"/>
                  </a:moveTo>
                  <a:lnTo>
                    <a:pt x="1" y="1037"/>
                  </a:lnTo>
                  <a:lnTo>
                    <a:pt x="1040" y="1037"/>
                  </a:lnTo>
                  <a:lnTo>
                    <a:pt x="104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70"/>
            <p:cNvSpPr/>
            <p:nvPr/>
          </p:nvSpPr>
          <p:spPr>
            <a:xfrm>
              <a:off x="2055375" y="2664225"/>
              <a:ext cx="26075" cy="25925"/>
            </a:xfrm>
            <a:custGeom>
              <a:rect b="b" l="l" r="r" t="t"/>
              <a:pathLst>
                <a:path extrusionOk="0" h="1037" w="1043">
                  <a:moveTo>
                    <a:pt x="1" y="0"/>
                  </a:moveTo>
                  <a:lnTo>
                    <a:pt x="1" y="1037"/>
                  </a:lnTo>
                  <a:lnTo>
                    <a:pt x="1043" y="1037"/>
                  </a:lnTo>
                  <a:lnTo>
                    <a:pt x="104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70"/>
            <p:cNvSpPr/>
            <p:nvPr/>
          </p:nvSpPr>
          <p:spPr>
            <a:xfrm>
              <a:off x="2133000" y="2664225"/>
              <a:ext cx="26000" cy="25925"/>
            </a:xfrm>
            <a:custGeom>
              <a:rect b="b" l="l" r="r" t="t"/>
              <a:pathLst>
                <a:path extrusionOk="0" h="1037" w="1040">
                  <a:moveTo>
                    <a:pt x="0" y="0"/>
                  </a:moveTo>
                  <a:lnTo>
                    <a:pt x="0" y="1037"/>
                  </a:lnTo>
                  <a:lnTo>
                    <a:pt x="1040" y="1037"/>
                  </a:lnTo>
                  <a:lnTo>
                    <a:pt x="104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70"/>
            <p:cNvSpPr/>
            <p:nvPr/>
          </p:nvSpPr>
          <p:spPr>
            <a:xfrm>
              <a:off x="2183750" y="2664225"/>
              <a:ext cx="26000" cy="25925"/>
            </a:xfrm>
            <a:custGeom>
              <a:rect b="b" l="l" r="r" t="t"/>
              <a:pathLst>
                <a:path extrusionOk="0" h="1037" w="1040">
                  <a:moveTo>
                    <a:pt x="0" y="0"/>
                  </a:moveTo>
                  <a:lnTo>
                    <a:pt x="0" y="1037"/>
                  </a:lnTo>
                  <a:lnTo>
                    <a:pt x="1040" y="1037"/>
                  </a:lnTo>
                  <a:lnTo>
                    <a:pt x="104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14" name="Google Shape;3814;p70"/>
          <p:cNvSpPr/>
          <p:nvPr/>
        </p:nvSpPr>
        <p:spPr>
          <a:xfrm>
            <a:off x="2209035" y="2574061"/>
            <a:ext cx="292346" cy="414861"/>
          </a:xfrm>
          <a:custGeom>
            <a:rect b="b" l="l" r="r" t="t"/>
            <a:pathLst>
              <a:path extrusionOk="0" h="17466" w="12308">
                <a:moveTo>
                  <a:pt x="6150" y="1029"/>
                </a:moveTo>
                <a:cubicBezTo>
                  <a:pt x="8000" y="1029"/>
                  <a:pt x="9503" y="2532"/>
                  <a:pt x="9503" y="4381"/>
                </a:cubicBezTo>
                <a:lnTo>
                  <a:pt x="9503" y="6348"/>
                </a:lnTo>
                <a:lnTo>
                  <a:pt x="2800" y="6348"/>
                </a:lnTo>
                <a:lnTo>
                  <a:pt x="2800" y="4381"/>
                </a:lnTo>
                <a:cubicBezTo>
                  <a:pt x="2797" y="2529"/>
                  <a:pt x="4303" y="1029"/>
                  <a:pt x="6150" y="1029"/>
                </a:cubicBezTo>
                <a:close/>
                <a:moveTo>
                  <a:pt x="9503" y="7371"/>
                </a:moveTo>
                <a:lnTo>
                  <a:pt x="9503" y="8531"/>
                </a:lnTo>
                <a:lnTo>
                  <a:pt x="2797" y="8531"/>
                </a:lnTo>
                <a:lnTo>
                  <a:pt x="2797" y="7371"/>
                </a:lnTo>
                <a:close/>
                <a:moveTo>
                  <a:pt x="2707" y="9551"/>
                </a:moveTo>
                <a:lnTo>
                  <a:pt x="2707" y="10487"/>
                </a:lnTo>
                <a:lnTo>
                  <a:pt x="1968" y="10487"/>
                </a:lnTo>
                <a:cubicBezTo>
                  <a:pt x="1965" y="10487"/>
                  <a:pt x="1962" y="10487"/>
                  <a:pt x="1959" y="10487"/>
                </a:cubicBezTo>
                <a:cubicBezTo>
                  <a:pt x="1906" y="10487"/>
                  <a:pt x="1867" y="10443"/>
                  <a:pt x="1867" y="10391"/>
                </a:cubicBezTo>
                <a:lnTo>
                  <a:pt x="1867" y="9649"/>
                </a:lnTo>
                <a:cubicBezTo>
                  <a:pt x="1867" y="9595"/>
                  <a:pt x="1910" y="9551"/>
                  <a:pt x="1968" y="9551"/>
                </a:cubicBezTo>
                <a:close/>
                <a:moveTo>
                  <a:pt x="10332" y="9554"/>
                </a:moveTo>
                <a:cubicBezTo>
                  <a:pt x="10387" y="9554"/>
                  <a:pt x="10430" y="9595"/>
                  <a:pt x="10430" y="9649"/>
                </a:cubicBezTo>
                <a:lnTo>
                  <a:pt x="10430" y="10391"/>
                </a:lnTo>
                <a:cubicBezTo>
                  <a:pt x="10430" y="10446"/>
                  <a:pt x="10387" y="10492"/>
                  <a:pt x="10332" y="10492"/>
                </a:cubicBezTo>
                <a:lnTo>
                  <a:pt x="9593" y="10492"/>
                </a:lnTo>
                <a:lnTo>
                  <a:pt x="9593" y="9554"/>
                </a:lnTo>
                <a:close/>
                <a:moveTo>
                  <a:pt x="8573" y="9554"/>
                </a:moveTo>
                <a:lnTo>
                  <a:pt x="8573" y="10812"/>
                </a:lnTo>
                <a:cubicBezTo>
                  <a:pt x="8573" y="12146"/>
                  <a:pt x="7484" y="13234"/>
                  <a:pt x="6150" y="13234"/>
                </a:cubicBezTo>
                <a:cubicBezTo>
                  <a:pt x="4819" y="13234"/>
                  <a:pt x="3730" y="12146"/>
                  <a:pt x="3730" y="10812"/>
                </a:cubicBezTo>
                <a:lnTo>
                  <a:pt x="3730" y="9554"/>
                </a:lnTo>
                <a:close/>
                <a:moveTo>
                  <a:pt x="6968" y="14254"/>
                </a:moveTo>
                <a:lnTo>
                  <a:pt x="6150" y="15545"/>
                </a:lnTo>
                <a:lnTo>
                  <a:pt x="5332" y="14254"/>
                </a:lnTo>
                <a:close/>
                <a:moveTo>
                  <a:pt x="6155" y="0"/>
                </a:moveTo>
                <a:cubicBezTo>
                  <a:pt x="3744" y="0"/>
                  <a:pt x="1779" y="1964"/>
                  <a:pt x="1779" y="4376"/>
                </a:cubicBezTo>
                <a:lnTo>
                  <a:pt x="1779" y="8544"/>
                </a:lnTo>
                <a:cubicBezTo>
                  <a:pt x="1253" y="8637"/>
                  <a:pt x="852" y="9096"/>
                  <a:pt x="852" y="9649"/>
                </a:cubicBezTo>
                <a:lnTo>
                  <a:pt x="852" y="10391"/>
                </a:lnTo>
                <a:cubicBezTo>
                  <a:pt x="852" y="11008"/>
                  <a:pt x="1354" y="11515"/>
                  <a:pt x="1973" y="11515"/>
                </a:cubicBezTo>
                <a:lnTo>
                  <a:pt x="2786" y="11515"/>
                </a:lnTo>
                <a:cubicBezTo>
                  <a:pt x="2923" y="12176"/>
                  <a:pt x="3253" y="12770"/>
                  <a:pt x="3708" y="13234"/>
                </a:cubicBezTo>
                <a:lnTo>
                  <a:pt x="2748" y="13234"/>
                </a:lnTo>
                <a:cubicBezTo>
                  <a:pt x="1234" y="13234"/>
                  <a:pt x="1" y="14465"/>
                  <a:pt x="1" y="15979"/>
                </a:cubicBezTo>
                <a:lnTo>
                  <a:pt x="1" y="17465"/>
                </a:lnTo>
                <a:lnTo>
                  <a:pt x="1024" y="17465"/>
                </a:lnTo>
                <a:lnTo>
                  <a:pt x="1024" y="15979"/>
                </a:lnTo>
                <a:cubicBezTo>
                  <a:pt x="1024" y="15111"/>
                  <a:pt x="1670" y="14391"/>
                  <a:pt x="2502" y="14274"/>
                </a:cubicBezTo>
                <a:lnTo>
                  <a:pt x="2502" y="17460"/>
                </a:lnTo>
                <a:lnTo>
                  <a:pt x="3525" y="17460"/>
                </a:lnTo>
                <a:lnTo>
                  <a:pt x="3525" y="14252"/>
                </a:lnTo>
                <a:lnTo>
                  <a:pt x="4126" y="14252"/>
                </a:lnTo>
                <a:lnTo>
                  <a:pt x="5643" y="16642"/>
                </a:lnTo>
                <a:lnTo>
                  <a:pt x="5643" y="17460"/>
                </a:lnTo>
                <a:lnTo>
                  <a:pt x="6666" y="17460"/>
                </a:lnTo>
                <a:lnTo>
                  <a:pt x="6666" y="16642"/>
                </a:lnTo>
                <a:lnTo>
                  <a:pt x="8182" y="14252"/>
                </a:lnTo>
                <a:lnTo>
                  <a:pt x="8783" y="14252"/>
                </a:lnTo>
                <a:lnTo>
                  <a:pt x="8783" y="17460"/>
                </a:lnTo>
                <a:lnTo>
                  <a:pt x="9806" y="17460"/>
                </a:lnTo>
                <a:lnTo>
                  <a:pt x="9806" y="14274"/>
                </a:lnTo>
                <a:cubicBezTo>
                  <a:pt x="10640" y="14391"/>
                  <a:pt x="11282" y="15111"/>
                  <a:pt x="11282" y="15979"/>
                </a:cubicBezTo>
                <a:lnTo>
                  <a:pt x="11282" y="17465"/>
                </a:lnTo>
                <a:lnTo>
                  <a:pt x="12305" y="17465"/>
                </a:lnTo>
                <a:lnTo>
                  <a:pt x="12305" y="15979"/>
                </a:lnTo>
                <a:cubicBezTo>
                  <a:pt x="12307" y="14465"/>
                  <a:pt x="11074" y="13234"/>
                  <a:pt x="9560" y="13234"/>
                </a:cubicBezTo>
                <a:lnTo>
                  <a:pt x="8600" y="13234"/>
                </a:lnTo>
                <a:cubicBezTo>
                  <a:pt x="9061" y="12770"/>
                  <a:pt x="9388" y="12176"/>
                  <a:pt x="9525" y="11515"/>
                </a:cubicBezTo>
                <a:lnTo>
                  <a:pt x="10335" y="11515"/>
                </a:lnTo>
                <a:cubicBezTo>
                  <a:pt x="10951" y="11515"/>
                  <a:pt x="11456" y="11013"/>
                  <a:pt x="11456" y="10391"/>
                </a:cubicBezTo>
                <a:lnTo>
                  <a:pt x="11456" y="9649"/>
                </a:lnTo>
                <a:cubicBezTo>
                  <a:pt x="11456" y="9096"/>
                  <a:pt x="11055" y="8637"/>
                  <a:pt x="10529" y="8544"/>
                </a:cubicBezTo>
                <a:lnTo>
                  <a:pt x="10529" y="4376"/>
                </a:lnTo>
                <a:cubicBezTo>
                  <a:pt x="10529" y="1964"/>
                  <a:pt x="8564" y="0"/>
                  <a:pt x="61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15" name="Google Shape;3815;p70"/>
          <p:cNvGrpSpPr/>
          <p:nvPr/>
        </p:nvGrpSpPr>
        <p:grpSpPr>
          <a:xfrm>
            <a:off x="2736286" y="2574251"/>
            <a:ext cx="414742" cy="414481"/>
            <a:chOff x="2850225" y="2604800"/>
            <a:chExt cx="436525" cy="436250"/>
          </a:xfrm>
        </p:grpSpPr>
        <p:sp>
          <p:nvSpPr>
            <p:cNvPr id="3816" name="Google Shape;3816;p70"/>
            <p:cNvSpPr/>
            <p:nvPr/>
          </p:nvSpPr>
          <p:spPr>
            <a:xfrm>
              <a:off x="2850225" y="2796400"/>
              <a:ext cx="436525" cy="244650"/>
            </a:xfrm>
            <a:custGeom>
              <a:rect b="b" l="l" r="r" t="t"/>
              <a:pathLst>
                <a:path extrusionOk="0" h="9786" w="17461">
                  <a:moveTo>
                    <a:pt x="8220" y="1021"/>
                  </a:moveTo>
                  <a:lnTo>
                    <a:pt x="8220" y="2344"/>
                  </a:lnTo>
                  <a:lnTo>
                    <a:pt x="1024" y="2344"/>
                  </a:lnTo>
                  <a:lnTo>
                    <a:pt x="1024" y="1021"/>
                  </a:lnTo>
                  <a:close/>
                  <a:moveTo>
                    <a:pt x="16437" y="1888"/>
                  </a:moveTo>
                  <a:lnTo>
                    <a:pt x="16437" y="3222"/>
                  </a:lnTo>
                  <a:lnTo>
                    <a:pt x="15253" y="3222"/>
                  </a:lnTo>
                  <a:lnTo>
                    <a:pt x="15253" y="1888"/>
                  </a:lnTo>
                  <a:close/>
                  <a:moveTo>
                    <a:pt x="14230" y="1885"/>
                  </a:moveTo>
                  <a:lnTo>
                    <a:pt x="14230" y="3520"/>
                  </a:lnTo>
                  <a:lnTo>
                    <a:pt x="10485" y="7336"/>
                  </a:lnTo>
                  <a:cubicBezTo>
                    <a:pt x="9593" y="8242"/>
                    <a:pt x="8351" y="8760"/>
                    <a:pt x="7080" y="8760"/>
                  </a:cubicBezTo>
                  <a:lnTo>
                    <a:pt x="4622" y="8760"/>
                  </a:lnTo>
                  <a:cubicBezTo>
                    <a:pt x="2636" y="8760"/>
                    <a:pt x="1024" y="7148"/>
                    <a:pt x="1024" y="5162"/>
                  </a:cubicBezTo>
                  <a:lnTo>
                    <a:pt x="1024" y="3367"/>
                  </a:lnTo>
                  <a:lnTo>
                    <a:pt x="8220" y="3367"/>
                  </a:lnTo>
                  <a:lnTo>
                    <a:pt x="8220" y="6095"/>
                  </a:lnTo>
                  <a:lnTo>
                    <a:pt x="11693" y="2734"/>
                  </a:lnTo>
                  <a:cubicBezTo>
                    <a:pt x="12261" y="2188"/>
                    <a:pt x="13003" y="1885"/>
                    <a:pt x="13791" y="1885"/>
                  </a:cubicBezTo>
                  <a:close/>
                  <a:moveTo>
                    <a:pt x="0" y="0"/>
                  </a:moveTo>
                  <a:lnTo>
                    <a:pt x="0" y="5167"/>
                  </a:lnTo>
                  <a:cubicBezTo>
                    <a:pt x="0" y="7713"/>
                    <a:pt x="2074" y="9786"/>
                    <a:pt x="4622" y="9786"/>
                  </a:cubicBezTo>
                  <a:lnTo>
                    <a:pt x="7080" y="9786"/>
                  </a:lnTo>
                  <a:cubicBezTo>
                    <a:pt x="8624" y="9786"/>
                    <a:pt x="10133" y="9156"/>
                    <a:pt x="11213" y="8054"/>
                  </a:cubicBezTo>
                  <a:lnTo>
                    <a:pt x="14959" y="4248"/>
                  </a:lnTo>
                  <a:lnTo>
                    <a:pt x="17461" y="4248"/>
                  </a:lnTo>
                  <a:lnTo>
                    <a:pt x="17461" y="870"/>
                  </a:lnTo>
                  <a:lnTo>
                    <a:pt x="13791" y="870"/>
                  </a:lnTo>
                  <a:lnTo>
                    <a:pt x="13791" y="865"/>
                  </a:lnTo>
                  <a:cubicBezTo>
                    <a:pt x="12738" y="865"/>
                    <a:pt x="11742" y="1269"/>
                    <a:pt x="10984" y="2003"/>
                  </a:cubicBezTo>
                  <a:lnTo>
                    <a:pt x="9243" y="3686"/>
                  </a:lnTo>
                  <a:lnTo>
                    <a:pt x="924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70"/>
            <p:cNvSpPr/>
            <p:nvPr/>
          </p:nvSpPr>
          <p:spPr>
            <a:xfrm>
              <a:off x="2908275" y="2604800"/>
              <a:ext cx="205650" cy="159975"/>
            </a:xfrm>
            <a:custGeom>
              <a:rect b="b" l="l" r="r" t="t"/>
              <a:pathLst>
                <a:path extrusionOk="0" h="6399" w="8226">
                  <a:moveTo>
                    <a:pt x="6357" y="1027"/>
                  </a:moveTo>
                  <a:cubicBezTo>
                    <a:pt x="6820" y="1027"/>
                    <a:pt x="7202" y="1406"/>
                    <a:pt x="7202" y="1872"/>
                  </a:cubicBezTo>
                  <a:cubicBezTo>
                    <a:pt x="7202" y="2342"/>
                    <a:pt x="6826" y="2718"/>
                    <a:pt x="6357" y="2718"/>
                  </a:cubicBezTo>
                  <a:lnTo>
                    <a:pt x="5325" y="2718"/>
                  </a:lnTo>
                  <a:lnTo>
                    <a:pt x="5435" y="3324"/>
                  </a:lnTo>
                  <a:cubicBezTo>
                    <a:pt x="5440" y="3370"/>
                    <a:pt x="5448" y="3414"/>
                    <a:pt x="5448" y="3460"/>
                  </a:cubicBezTo>
                  <a:cubicBezTo>
                    <a:pt x="5448" y="3878"/>
                    <a:pt x="5107" y="4219"/>
                    <a:pt x="4687" y="4219"/>
                  </a:cubicBezTo>
                  <a:lnTo>
                    <a:pt x="3607" y="4219"/>
                  </a:lnTo>
                  <a:lnTo>
                    <a:pt x="3607" y="4731"/>
                  </a:lnTo>
                  <a:cubicBezTo>
                    <a:pt x="3607" y="5089"/>
                    <a:pt x="3315" y="5378"/>
                    <a:pt x="2957" y="5378"/>
                  </a:cubicBezTo>
                  <a:lnTo>
                    <a:pt x="1672" y="5378"/>
                  </a:lnTo>
                  <a:cubicBezTo>
                    <a:pt x="1315" y="5378"/>
                    <a:pt x="1023" y="5089"/>
                    <a:pt x="1023" y="4731"/>
                  </a:cubicBezTo>
                  <a:cubicBezTo>
                    <a:pt x="1023" y="4374"/>
                    <a:pt x="1318" y="4079"/>
                    <a:pt x="1672" y="4079"/>
                  </a:cubicBezTo>
                  <a:lnTo>
                    <a:pt x="2565" y="4079"/>
                  </a:lnTo>
                  <a:lnTo>
                    <a:pt x="2518" y="3523"/>
                  </a:lnTo>
                  <a:cubicBezTo>
                    <a:pt x="2515" y="3501"/>
                    <a:pt x="2515" y="3477"/>
                    <a:pt x="2515" y="3455"/>
                  </a:cubicBezTo>
                  <a:cubicBezTo>
                    <a:pt x="2515" y="3037"/>
                    <a:pt x="2856" y="2696"/>
                    <a:pt x="3274" y="2696"/>
                  </a:cubicBezTo>
                  <a:lnTo>
                    <a:pt x="4182" y="2696"/>
                  </a:lnTo>
                  <a:lnTo>
                    <a:pt x="4035" y="2069"/>
                  </a:lnTo>
                  <a:cubicBezTo>
                    <a:pt x="4021" y="2003"/>
                    <a:pt x="4010" y="1938"/>
                    <a:pt x="4010" y="1872"/>
                  </a:cubicBezTo>
                  <a:cubicBezTo>
                    <a:pt x="4010" y="1409"/>
                    <a:pt x="4390" y="1027"/>
                    <a:pt x="4856" y="1027"/>
                  </a:cubicBezTo>
                  <a:close/>
                  <a:moveTo>
                    <a:pt x="4856" y="1"/>
                  </a:moveTo>
                  <a:cubicBezTo>
                    <a:pt x="3888" y="1"/>
                    <a:pt x="3088" y="746"/>
                    <a:pt x="2998" y="1690"/>
                  </a:cubicBezTo>
                  <a:cubicBezTo>
                    <a:pt x="2275" y="1801"/>
                    <a:pt x="1697" y="2355"/>
                    <a:pt x="1536" y="3059"/>
                  </a:cubicBezTo>
                  <a:cubicBezTo>
                    <a:pt x="679" y="3133"/>
                    <a:pt x="6" y="3850"/>
                    <a:pt x="6" y="4723"/>
                  </a:cubicBezTo>
                  <a:cubicBezTo>
                    <a:pt x="0" y="5648"/>
                    <a:pt x="750" y="6398"/>
                    <a:pt x="1672" y="6398"/>
                  </a:cubicBezTo>
                  <a:lnTo>
                    <a:pt x="2957" y="6398"/>
                  </a:lnTo>
                  <a:cubicBezTo>
                    <a:pt x="3702" y="6398"/>
                    <a:pt x="4332" y="5910"/>
                    <a:pt x="4551" y="5239"/>
                  </a:cubicBezTo>
                  <a:lnTo>
                    <a:pt x="4687" y="5239"/>
                  </a:lnTo>
                  <a:cubicBezTo>
                    <a:pt x="5576" y="5239"/>
                    <a:pt x="6313" y="4587"/>
                    <a:pt x="6449" y="3736"/>
                  </a:cubicBezTo>
                  <a:cubicBezTo>
                    <a:pt x="7440" y="3687"/>
                    <a:pt x="8225" y="2868"/>
                    <a:pt x="8225" y="1870"/>
                  </a:cubicBezTo>
                  <a:cubicBezTo>
                    <a:pt x="8225" y="841"/>
                    <a:pt x="7388" y="1"/>
                    <a:pt x="63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70"/>
            <p:cNvSpPr/>
            <p:nvPr/>
          </p:nvSpPr>
          <p:spPr>
            <a:xfrm>
              <a:off x="3128025" y="2604875"/>
              <a:ext cx="100625" cy="92775"/>
            </a:xfrm>
            <a:custGeom>
              <a:rect b="b" l="l" r="r" t="t"/>
              <a:pathLst>
                <a:path extrusionOk="0" h="3711" w="4025">
                  <a:moveTo>
                    <a:pt x="2169" y="1024"/>
                  </a:moveTo>
                  <a:cubicBezTo>
                    <a:pt x="2625" y="1024"/>
                    <a:pt x="3001" y="1397"/>
                    <a:pt x="3001" y="1856"/>
                  </a:cubicBezTo>
                  <a:cubicBezTo>
                    <a:pt x="3001" y="2314"/>
                    <a:pt x="2627" y="2688"/>
                    <a:pt x="2169" y="2688"/>
                  </a:cubicBezTo>
                  <a:lnTo>
                    <a:pt x="1855" y="2688"/>
                  </a:lnTo>
                  <a:cubicBezTo>
                    <a:pt x="1397" y="2688"/>
                    <a:pt x="1023" y="2317"/>
                    <a:pt x="1023" y="1856"/>
                  </a:cubicBezTo>
                  <a:cubicBezTo>
                    <a:pt x="1023" y="1397"/>
                    <a:pt x="1394" y="1024"/>
                    <a:pt x="1855" y="1024"/>
                  </a:cubicBezTo>
                  <a:close/>
                  <a:moveTo>
                    <a:pt x="1855" y="1"/>
                  </a:moveTo>
                  <a:cubicBezTo>
                    <a:pt x="832" y="1"/>
                    <a:pt x="0" y="833"/>
                    <a:pt x="0" y="1856"/>
                  </a:cubicBezTo>
                  <a:cubicBezTo>
                    <a:pt x="0" y="2879"/>
                    <a:pt x="832" y="3711"/>
                    <a:pt x="1855" y="3711"/>
                  </a:cubicBezTo>
                  <a:lnTo>
                    <a:pt x="2169" y="3711"/>
                  </a:lnTo>
                  <a:cubicBezTo>
                    <a:pt x="3192" y="3711"/>
                    <a:pt x="4024" y="2879"/>
                    <a:pt x="4024" y="1856"/>
                  </a:cubicBezTo>
                  <a:cubicBezTo>
                    <a:pt x="4024" y="833"/>
                    <a:pt x="3192" y="1"/>
                    <a:pt x="21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19" name="Google Shape;3819;p70"/>
          <p:cNvSpPr/>
          <p:nvPr/>
        </p:nvSpPr>
        <p:spPr>
          <a:xfrm>
            <a:off x="3437525" y="2574191"/>
            <a:ext cx="325647" cy="414600"/>
          </a:xfrm>
          <a:custGeom>
            <a:rect b="b" l="l" r="r" t="t"/>
            <a:pathLst>
              <a:path extrusionOk="0" h="17455" w="13710">
                <a:moveTo>
                  <a:pt x="6857" y="1018"/>
                </a:moveTo>
                <a:cubicBezTo>
                  <a:pt x="7184" y="1018"/>
                  <a:pt x="7490" y="1192"/>
                  <a:pt x="7694" y="1495"/>
                </a:cubicBezTo>
                <a:cubicBezTo>
                  <a:pt x="8002" y="1954"/>
                  <a:pt x="8363" y="2532"/>
                  <a:pt x="8731" y="3214"/>
                </a:cubicBezTo>
                <a:lnTo>
                  <a:pt x="4980" y="3214"/>
                </a:lnTo>
                <a:cubicBezTo>
                  <a:pt x="5348" y="2537"/>
                  <a:pt x="5711" y="1954"/>
                  <a:pt x="6016" y="1495"/>
                </a:cubicBezTo>
                <a:cubicBezTo>
                  <a:pt x="6221" y="1192"/>
                  <a:pt x="6529" y="1018"/>
                  <a:pt x="6857" y="1018"/>
                </a:cubicBezTo>
                <a:close/>
                <a:moveTo>
                  <a:pt x="8704" y="4237"/>
                </a:moveTo>
                <a:lnTo>
                  <a:pt x="6857" y="5852"/>
                </a:lnTo>
                <a:lnTo>
                  <a:pt x="5007" y="4237"/>
                </a:lnTo>
                <a:close/>
                <a:moveTo>
                  <a:pt x="4178" y="4873"/>
                </a:moveTo>
                <a:lnTo>
                  <a:pt x="6079" y="6529"/>
                </a:lnTo>
                <a:lnTo>
                  <a:pt x="4650" y="7778"/>
                </a:lnTo>
                <a:lnTo>
                  <a:pt x="3496" y="6771"/>
                </a:lnTo>
                <a:cubicBezTo>
                  <a:pt x="3695" y="6103"/>
                  <a:pt x="3927" y="5465"/>
                  <a:pt x="4178" y="4873"/>
                </a:cubicBezTo>
                <a:close/>
                <a:moveTo>
                  <a:pt x="9530" y="4873"/>
                </a:moveTo>
                <a:cubicBezTo>
                  <a:pt x="9781" y="5465"/>
                  <a:pt x="10016" y="6100"/>
                  <a:pt x="10212" y="6771"/>
                </a:cubicBezTo>
                <a:lnTo>
                  <a:pt x="9061" y="7778"/>
                </a:lnTo>
                <a:lnTo>
                  <a:pt x="7634" y="6529"/>
                </a:lnTo>
                <a:lnTo>
                  <a:pt x="9530" y="4873"/>
                </a:lnTo>
                <a:close/>
                <a:moveTo>
                  <a:pt x="6857" y="7205"/>
                </a:moveTo>
                <a:lnTo>
                  <a:pt x="8286" y="8452"/>
                </a:lnTo>
                <a:lnTo>
                  <a:pt x="6857" y="9702"/>
                </a:lnTo>
                <a:lnTo>
                  <a:pt x="5427" y="8452"/>
                </a:lnTo>
                <a:lnTo>
                  <a:pt x="6857" y="7205"/>
                </a:lnTo>
                <a:close/>
                <a:moveTo>
                  <a:pt x="10493" y="7885"/>
                </a:moveTo>
                <a:cubicBezTo>
                  <a:pt x="10651" y="8608"/>
                  <a:pt x="10755" y="9358"/>
                  <a:pt x="10785" y="10127"/>
                </a:cubicBezTo>
                <a:lnTo>
                  <a:pt x="9061" y="11628"/>
                </a:lnTo>
                <a:lnTo>
                  <a:pt x="7634" y="10381"/>
                </a:lnTo>
                <a:lnTo>
                  <a:pt x="10493" y="7885"/>
                </a:lnTo>
                <a:close/>
                <a:moveTo>
                  <a:pt x="3217" y="7885"/>
                </a:moveTo>
                <a:lnTo>
                  <a:pt x="6079" y="10384"/>
                </a:lnTo>
                <a:lnTo>
                  <a:pt x="4650" y="11630"/>
                </a:lnTo>
                <a:lnTo>
                  <a:pt x="2928" y="10127"/>
                </a:lnTo>
                <a:cubicBezTo>
                  <a:pt x="2958" y="9358"/>
                  <a:pt x="3059" y="8608"/>
                  <a:pt x="3217" y="7885"/>
                </a:cubicBezTo>
                <a:close/>
                <a:moveTo>
                  <a:pt x="2934" y="11488"/>
                </a:moveTo>
                <a:lnTo>
                  <a:pt x="3872" y="12307"/>
                </a:lnTo>
                <a:lnTo>
                  <a:pt x="3029" y="13043"/>
                </a:lnTo>
                <a:cubicBezTo>
                  <a:pt x="2983" y="12536"/>
                  <a:pt x="2953" y="12012"/>
                  <a:pt x="2934" y="11488"/>
                </a:cubicBezTo>
                <a:close/>
                <a:moveTo>
                  <a:pt x="10777" y="11488"/>
                </a:moveTo>
                <a:lnTo>
                  <a:pt x="10777" y="11488"/>
                </a:lnTo>
                <a:cubicBezTo>
                  <a:pt x="10761" y="12012"/>
                  <a:pt x="10731" y="12536"/>
                  <a:pt x="10682" y="13043"/>
                </a:cubicBezTo>
                <a:lnTo>
                  <a:pt x="9841" y="12307"/>
                </a:lnTo>
                <a:lnTo>
                  <a:pt x="10777" y="11488"/>
                </a:lnTo>
                <a:close/>
                <a:moveTo>
                  <a:pt x="6857" y="11057"/>
                </a:moveTo>
                <a:lnTo>
                  <a:pt x="8286" y="12307"/>
                </a:lnTo>
                <a:lnTo>
                  <a:pt x="6857" y="13554"/>
                </a:lnTo>
                <a:lnTo>
                  <a:pt x="5427" y="12307"/>
                </a:lnTo>
                <a:lnTo>
                  <a:pt x="6857" y="11057"/>
                </a:lnTo>
                <a:close/>
                <a:moveTo>
                  <a:pt x="9061" y="12986"/>
                </a:moveTo>
                <a:lnTo>
                  <a:pt x="10540" y="14274"/>
                </a:lnTo>
                <a:cubicBezTo>
                  <a:pt x="10433" y="15019"/>
                  <a:pt x="10294" y="15731"/>
                  <a:pt x="10120" y="16402"/>
                </a:cubicBezTo>
                <a:lnTo>
                  <a:pt x="7629" y="14230"/>
                </a:lnTo>
                <a:lnTo>
                  <a:pt x="9061" y="12986"/>
                </a:lnTo>
                <a:close/>
                <a:moveTo>
                  <a:pt x="4650" y="12986"/>
                </a:moveTo>
                <a:lnTo>
                  <a:pt x="6079" y="14233"/>
                </a:lnTo>
                <a:lnTo>
                  <a:pt x="3588" y="16405"/>
                </a:lnTo>
                <a:cubicBezTo>
                  <a:pt x="3419" y="15733"/>
                  <a:pt x="3280" y="15016"/>
                  <a:pt x="3171" y="14277"/>
                </a:cubicBezTo>
                <a:lnTo>
                  <a:pt x="4650" y="12986"/>
                </a:lnTo>
                <a:close/>
                <a:moveTo>
                  <a:pt x="6857" y="14912"/>
                </a:moveTo>
                <a:lnTo>
                  <a:pt x="8600" y="16432"/>
                </a:lnTo>
                <a:lnTo>
                  <a:pt x="5113" y="16432"/>
                </a:lnTo>
                <a:lnTo>
                  <a:pt x="6857" y="14912"/>
                </a:lnTo>
                <a:close/>
                <a:moveTo>
                  <a:pt x="6857" y="0"/>
                </a:moveTo>
                <a:cubicBezTo>
                  <a:pt x="6180" y="0"/>
                  <a:pt x="5566" y="336"/>
                  <a:pt x="5168" y="931"/>
                </a:cubicBezTo>
                <a:cubicBezTo>
                  <a:pt x="4292" y="2232"/>
                  <a:pt x="3572" y="3593"/>
                  <a:pt x="3029" y="4974"/>
                </a:cubicBezTo>
                <a:cubicBezTo>
                  <a:pt x="2276" y="6894"/>
                  <a:pt x="1894" y="8790"/>
                  <a:pt x="1894" y="10615"/>
                </a:cubicBezTo>
                <a:cubicBezTo>
                  <a:pt x="1894" y="12681"/>
                  <a:pt x="2121" y="14675"/>
                  <a:pt x="2543" y="16432"/>
                </a:cubicBezTo>
                <a:lnTo>
                  <a:pt x="1" y="16432"/>
                </a:lnTo>
                <a:lnTo>
                  <a:pt x="1" y="17455"/>
                </a:lnTo>
                <a:lnTo>
                  <a:pt x="13710" y="17455"/>
                </a:lnTo>
                <a:lnTo>
                  <a:pt x="13710" y="16432"/>
                </a:lnTo>
                <a:lnTo>
                  <a:pt x="11170" y="16432"/>
                </a:lnTo>
                <a:cubicBezTo>
                  <a:pt x="11595" y="14675"/>
                  <a:pt x="11819" y="12678"/>
                  <a:pt x="11819" y="10615"/>
                </a:cubicBezTo>
                <a:cubicBezTo>
                  <a:pt x="11819" y="8790"/>
                  <a:pt x="11437" y="6892"/>
                  <a:pt x="10682" y="4974"/>
                </a:cubicBezTo>
                <a:cubicBezTo>
                  <a:pt x="10139" y="3593"/>
                  <a:pt x="9421" y="2232"/>
                  <a:pt x="8545" y="931"/>
                </a:cubicBezTo>
                <a:cubicBezTo>
                  <a:pt x="8144" y="336"/>
                  <a:pt x="7531" y="0"/>
                  <a:pt x="68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70"/>
          <p:cNvSpPr/>
          <p:nvPr/>
        </p:nvSpPr>
        <p:spPr>
          <a:xfrm>
            <a:off x="4026420" y="2574120"/>
            <a:ext cx="414814" cy="414742"/>
          </a:xfrm>
          <a:custGeom>
            <a:rect b="b" l="l" r="r" t="t"/>
            <a:pathLst>
              <a:path extrusionOk="0" h="17461" w="17464">
                <a:moveTo>
                  <a:pt x="7252" y="1026"/>
                </a:moveTo>
                <a:lnTo>
                  <a:pt x="7252" y="2134"/>
                </a:lnTo>
                <a:lnTo>
                  <a:pt x="3986" y="2134"/>
                </a:lnTo>
                <a:lnTo>
                  <a:pt x="3986" y="1026"/>
                </a:lnTo>
                <a:close/>
                <a:moveTo>
                  <a:pt x="5108" y="7276"/>
                </a:moveTo>
                <a:lnTo>
                  <a:pt x="5108" y="10291"/>
                </a:lnTo>
                <a:cubicBezTo>
                  <a:pt x="5028" y="10318"/>
                  <a:pt x="4955" y="10348"/>
                  <a:pt x="4881" y="10384"/>
                </a:cubicBezTo>
                <a:lnTo>
                  <a:pt x="2753" y="8256"/>
                </a:lnTo>
                <a:cubicBezTo>
                  <a:pt x="3416" y="7727"/>
                  <a:pt x="4224" y="7375"/>
                  <a:pt x="5108" y="7276"/>
                </a:cubicBezTo>
                <a:close/>
                <a:moveTo>
                  <a:pt x="6131" y="7276"/>
                </a:moveTo>
                <a:cubicBezTo>
                  <a:pt x="7014" y="7380"/>
                  <a:pt x="7822" y="7727"/>
                  <a:pt x="8482" y="8256"/>
                </a:cubicBezTo>
                <a:lnTo>
                  <a:pt x="6354" y="10384"/>
                </a:lnTo>
                <a:cubicBezTo>
                  <a:pt x="6283" y="10346"/>
                  <a:pt x="6207" y="10316"/>
                  <a:pt x="6131" y="10291"/>
                </a:cubicBezTo>
                <a:lnTo>
                  <a:pt x="6131" y="7276"/>
                </a:lnTo>
                <a:close/>
                <a:moveTo>
                  <a:pt x="9205" y="8979"/>
                </a:moveTo>
                <a:cubicBezTo>
                  <a:pt x="9734" y="9639"/>
                  <a:pt x="10086" y="10449"/>
                  <a:pt x="10182" y="11330"/>
                </a:cubicBezTo>
                <a:lnTo>
                  <a:pt x="7170" y="11330"/>
                </a:lnTo>
                <a:cubicBezTo>
                  <a:pt x="7143" y="11254"/>
                  <a:pt x="7113" y="11178"/>
                  <a:pt x="7077" y="11107"/>
                </a:cubicBezTo>
                <a:lnTo>
                  <a:pt x="9205" y="8979"/>
                </a:lnTo>
                <a:close/>
                <a:moveTo>
                  <a:pt x="2030" y="8982"/>
                </a:moveTo>
                <a:lnTo>
                  <a:pt x="4158" y="11109"/>
                </a:lnTo>
                <a:cubicBezTo>
                  <a:pt x="4123" y="11180"/>
                  <a:pt x="4090" y="11257"/>
                  <a:pt x="4068" y="11336"/>
                </a:cubicBezTo>
                <a:lnTo>
                  <a:pt x="1056" y="11336"/>
                </a:lnTo>
                <a:cubicBezTo>
                  <a:pt x="1154" y="10452"/>
                  <a:pt x="1504" y="9644"/>
                  <a:pt x="2030" y="8982"/>
                </a:cubicBezTo>
                <a:close/>
                <a:moveTo>
                  <a:pt x="5618" y="11235"/>
                </a:moveTo>
                <a:cubicBezTo>
                  <a:pt x="5956" y="11235"/>
                  <a:pt x="6229" y="11511"/>
                  <a:pt x="6229" y="11846"/>
                </a:cubicBezTo>
                <a:cubicBezTo>
                  <a:pt x="6229" y="12182"/>
                  <a:pt x="5956" y="12457"/>
                  <a:pt x="5618" y="12457"/>
                </a:cubicBezTo>
                <a:cubicBezTo>
                  <a:pt x="5282" y="12457"/>
                  <a:pt x="5009" y="12182"/>
                  <a:pt x="5009" y="11846"/>
                </a:cubicBezTo>
                <a:cubicBezTo>
                  <a:pt x="5009" y="11511"/>
                  <a:pt x="5282" y="11235"/>
                  <a:pt x="5618" y="11235"/>
                </a:cubicBezTo>
                <a:close/>
                <a:moveTo>
                  <a:pt x="10179" y="12354"/>
                </a:moveTo>
                <a:cubicBezTo>
                  <a:pt x="10078" y="13237"/>
                  <a:pt x="9732" y="14045"/>
                  <a:pt x="9202" y="14708"/>
                </a:cubicBezTo>
                <a:lnTo>
                  <a:pt x="7075" y="12580"/>
                </a:lnTo>
                <a:cubicBezTo>
                  <a:pt x="7113" y="12509"/>
                  <a:pt x="7143" y="12433"/>
                  <a:pt x="7167" y="12354"/>
                </a:cubicBezTo>
                <a:close/>
                <a:moveTo>
                  <a:pt x="4068" y="12359"/>
                </a:moveTo>
                <a:cubicBezTo>
                  <a:pt x="4095" y="12435"/>
                  <a:pt x="4125" y="12512"/>
                  <a:pt x="4158" y="12583"/>
                </a:cubicBezTo>
                <a:lnTo>
                  <a:pt x="2030" y="14711"/>
                </a:lnTo>
                <a:cubicBezTo>
                  <a:pt x="1501" y="14050"/>
                  <a:pt x="1152" y="13240"/>
                  <a:pt x="1056" y="12359"/>
                </a:cubicBezTo>
                <a:close/>
                <a:moveTo>
                  <a:pt x="6354" y="13306"/>
                </a:moveTo>
                <a:lnTo>
                  <a:pt x="8482" y="15434"/>
                </a:lnTo>
                <a:cubicBezTo>
                  <a:pt x="7822" y="15963"/>
                  <a:pt x="7014" y="16315"/>
                  <a:pt x="6131" y="16408"/>
                </a:cubicBezTo>
                <a:lnTo>
                  <a:pt x="6131" y="13398"/>
                </a:lnTo>
                <a:cubicBezTo>
                  <a:pt x="6210" y="13371"/>
                  <a:pt x="6283" y="13341"/>
                  <a:pt x="6354" y="13306"/>
                </a:cubicBezTo>
                <a:close/>
                <a:moveTo>
                  <a:pt x="4881" y="13306"/>
                </a:moveTo>
                <a:cubicBezTo>
                  <a:pt x="4955" y="13344"/>
                  <a:pt x="5028" y="13374"/>
                  <a:pt x="5108" y="13398"/>
                </a:cubicBezTo>
                <a:lnTo>
                  <a:pt x="5108" y="16413"/>
                </a:lnTo>
                <a:cubicBezTo>
                  <a:pt x="4224" y="16315"/>
                  <a:pt x="3416" y="15963"/>
                  <a:pt x="2753" y="15434"/>
                </a:cubicBezTo>
                <a:lnTo>
                  <a:pt x="4881" y="13306"/>
                </a:lnTo>
                <a:close/>
                <a:moveTo>
                  <a:pt x="15199" y="13949"/>
                </a:moveTo>
                <a:cubicBezTo>
                  <a:pt x="15884" y="13949"/>
                  <a:pt x="16443" y="14509"/>
                  <a:pt x="16443" y="15193"/>
                </a:cubicBezTo>
                <a:cubicBezTo>
                  <a:pt x="16443" y="15881"/>
                  <a:pt x="15884" y="16440"/>
                  <a:pt x="15199" y="16440"/>
                </a:cubicBezTo>
                <a:cubicBezTo>
                  <a:pt x="14511" y="16440"/>
                  <a:pt x="13952" y="15881"/>
                  <a:pt x="13952" y="15193"/>
                </a:cubicBezTo>
                <a:cubicBezTo>
                  <a:pt x="13952" y="14509"/>
                  <a:pt x="14511" y="13949"/>
                  <a:pt x="15199" y="13949"/>
                </a:cubicBezTo>
                <a:close/>
                <a:moveTo>
                  <a:pt x="2960" y="1"/>
                </a:moveTo>
                <a:lnTo>
                  <a:pt x="2960" y="3154"/>
                </a:lnTo>
                <a:lnTo>
                  <a:pt x="5108" y="3154"/>
                </a:lnTo>
                <a:lnTo>
                  <a:pt x="5108" y="6248"/>
                </a:lnTo>
                <a:cubicBezTo>
                  <a:pt x="2248" y="6507"/>
                  <a:pt x="0" y="8916"/>
                  <a:pt x="0" y="11841"/>
                </a:cubicBezTo>
                <a:cubicBezTo>
                  <a:pt x="0" y="14937"/>
                  <a:pt x="2521" y="17455"/>
                  <a:pt x="5618" y="17455"/>
                </a:cubicBezTo>
                <a:cubicBezTo>
                  <a:pt x="8714" y="17455"/>
                  <a:pt x="11232" y="14937"/>
                  <a:pt x="11232" y="11841"/>
                </a:cubicBezTo>
                <a:cubicBezTo>
                  <a:pt x="11232" y="8913"/>
                  <a:pt x="8984" y="6507"/>
                  <a:pt x="6125" y="6248"/>
                </a:cubicBezTo>
                <a:lnTo>
                  <a:pt x="6125" y="5029"/>
                </a:lnTo>
                <a:cubicBezTo>
                  <a:pt x="7748" y="5241"/>
                  <a:pt x="9262" y="5899"/>
                  <a:pt x="10553" y="6892"/>
                </a:cubicBezTo>
                <a:lnTo>
                  <a:pt x="10553" y="6919"/>
                </a:lnTo>
                <a:lnTo>
                  <a:pt x="10586" y="6919"/>
                </a:lnTo>
                <a:cubicBezTo>
                  <a:pt x="12449" y="8368"/>
                  <a:pt x="13840" y="10520"/>
                  <a:pt x="14427" y="13057"/>
                </a:cubicBezTo>
                <a:cubicBezTo>
                  <a:pt x="13554" y="13371"/>
                  <a:pt x="12926" y="14209"/>
                  <a:pt x="12926" y="15191"/>
                </a:cubicBezTo>
                <a:cubicBezTo>
                  <a:pt x="12926" y="16443"/>
                  <a:pt x="13944" y="17461"/>
                  <a:pt x="15193" y="17461"/>
                </a:cubicBezTo>
                <a:cubicBezTo>
                  <a:pt x="16446" y="17461"/>
                  <a:pt x="17461" y="16443"/>
                  <a:pt x="17461" y="15191"/>
                </a:cubicBezTo>
                <a:cubicBezTo>
                  <a:pt x="17463" y="14029"/>
                  <a:pt x="16582" y="13068"/>
                  <a:pt x="15450" y="12940"/>
                </a:cubicBezTo>
                <a:cubicBezTo>
                  <a:pt x="14942" y="10648"/>
                  <a:pt x="13788" y="8534"/>
                  <a:pt x="12179" y="6941"/>
                </a:cubicBezTo>
                <a:lnTo>
                  <a:pt x="12157" y="6919"/>
                </a:lnTo>
                <a:lnTo>
                  <a:pt x="13715" y="6919"/>
                </a:lnTo>
                <a:lnTo>
                  <a:pt x="14792" y="4873"/>
                </a:lnTo>
                <a:lnTo>
                  <a:pt x="16132" y="4873"/>
                </a:lnTo>
                <a:lnTo>
                  <a:pt x="16132" y="3850"/>
                </a:lnTo>
                <a:lnTo>
                  <a:pt x="12419" y="3850"/>
                </a:lnTo>
                <a:lnTo>
                  <a:pt x="12419" y="4873"/>
                </a:lnTo>
                <a:lnTo>
                  <a:pt x="13636" y="4873"/>
                </a:lnTo>
                <a:lnTo>
                  <a:pt x="13095" y="5896"/>
                </a:lnTo>
                <a:lnTo>
                  <a:pt x="10951" y="5896"/>
                </a:lnTo>
                <a:cubicBezTo>
                  <a:pt x="9516" y="4846"/>
                  <a:pt x="7879" y="4199"/>
                  <a:pt x="6131" y="4000"/>
                </a:cubicBezTo>
                <a:lnTo>
                  <a:pt x="6131" y="3154"/>
                </a:lnTo>
                <a:lnTo>
                  <a:pt x="8275" y="3154"/>
                </a:lnTo>
                <a:lnTo>
                  <a:pt x="827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70"/>
          <p:cNvSpPr/>
          <p:nvPr/>
        </p:nvSpPr>
        <p:spPr>
          <a:xfrm>
            <a:off x="4676809" y="2638656"/>
            <a:ext cx="417260" cy="285671"/>
          </a:xfrm>
          <a:custGeom>
            <a:rect b="b" l="l" r="r" t="t"/>
            <a:pathLst>
              <a:path extrusionOk="0" h="12027" w="17567">
                <a:moveTo>
                  <a:pt x="7737" y="1024"/>
                </a:moveTo>
                <a:cubicBezTo>
                  <a:pt x="8035" y="1024"/>
                  <a:pt x="8272" y="1266"/>
                  <a:pt x="8272" y="1561"/>
                </a:cubicBezTo>
                <a:cubicBezTo>
                  <a:pt x="8272" y="1853"/>
                  <a:pt x="8032" y="2096"/>
                  <a:pt x="7737" y="2096"/>
                </a:cubicBezTo>
                <a:cubicBezTo>
                  <a:pt x="7440" y="2096"/>
                  <a:pt x="7203" y="1856"/>
                  <a:pt x="7203" y="1561"/>
                </a:cubicBezTo>
                <a:cubicBezTo>
                  <a:pt x="7203" y="1264"/>
                  <a:pt x="7440" y="1024"/>
                  <a:pt x="7737" y="1024"/>
                </a:cubicBezTo>
                <a:close/>
                <a:moveTo>
                  <a:pt x="9833" y="1024"/>
                </a:moveTo>
                <a:cubicBezTo>
                  <a:pt x="10127" y="1024"/>
                  <a:pt x="10367" y="1266"/>
                  <a:pt x="10367" y="1561"/>
                </a:cubicBezTo>
                <a:cubicBezTo>
                  <a:pt x="10367" y="1853"/>
                  <a:pt x="10124" y="2096"/>
                  <a:pt x="9833" y="2096"/>
                </a:cubicBezTo>
                <a:cubicBezTo>
                  <a:pt x="9535" y="2096"/>
                  <a:pt x="9295" y="1856"/>
                  <a:pt x="9295" y="1561"/>
                </a:cubicBezTo>
                <a:cubicBezTo>
                  <a:pt x="9295" y="1264"/>
                  <a:pt x="9535" y="1024"/>
                  <a:pt x="9833" y="1024"/>
                </a:cubicBezTo>
                <a:close/>
                <a:moveTo>
                  <a:pt x="7249" y="3269"/>
                </a:moveTo>
                <a:lnTo>
                  <a:pt x="7249" y="3269"/>
                </a:lnTo>
                <a:cubicBezTo>
                  <a:pt x="7126" y="3506"/>
                  <a:pt x="7009" y="3790"/>
                  <a:pt x="6900" y="4128"/>
                </a:cubicBezTo>
                <a:cubicBezTo>
                  <a:pt x="6548" y="5184"/>
                  <a:pt x="6338" y="6543"/>
                  <a:pt x="6300" y="8002"/>
                </a:cubicBezTo>
                <a:lnTo>
                  <a:pt x="3348" y="8002"/>
                </a:lnTo>
                <a:cubicBezTo>
                  <a:pt x="3558" y="5749"/>
                  <a:pt x="5140" y="3888"/>
                  <a:pt x="7249" y="3269"/>
                </a:cubicBezTo>
                <a:close/>
                <a:moveTo>
                  <a:pt x="8785" y="3053"/>
                </a:moveTo>
                <a:cubicBezTo>
                  <a:pt x="8940" y="3053"/>
                  <a:pt x="9333" y="3348"/>
                  <a:pt x="9702" y="4453"/>
                </a:cubicBezTo>
                <a:cubicBezTo>
                  <a:pt x="10018" y="5410"/>
                  <a:pt x="10209" y="6654"/>
                  <a:pt x="10250" y="8002"/>
                </a:cubicBezTo>
                <a:lnTo>
                  <a:pt x="7317" y="8002"/>
                </a:lnTo>
                <a:cubicBezTo>
                  <a:pt x="7355" y="6654"/>
                  <a:pt x="7546" y="5408"/>
                  <a:pt x="7868" y="4453"/>
                </a:cubicBezTo>
                <a:cubicBezTo>
                  <a:pt x="8237" y="3343"/>
                  <a:pt x="8627" y="3053"/>
                  <a:pt x="8785" y="3053"/>
                </a:cubicBezTo>
                <a:close/>
                <a:moveTo>
                  <a:pt x="10318" y="3269"/>
                </a:moveTo>
                <a:cubicBezTo>
                  <a:pt x="12427" y="3888"/>
                  <a:pt x="14012" y="5749"/>
                  <a:pt x="14219" y="8002"/>
                </a:cubicBezTo>
                <a:lnTo>
                  <a:pt x="11270" y="8002"/>
                </a:lnTo>
                <a:cubicBezTo>
                  <a:pt x="11229" y="6545"/>
                  <a:pt x="11022" y="5184"/>
                  <a:pt x="10670" y="4128"/>
                </a:cubicBezTo>
                <a:cubicBezTo>
                  <a:pt x="10558" y="3793"/>
                  <a:pt x="10441" y="3512"/>
                  <a:pt x="10318" y="3269"/>
                </a:cubicBezTo>
                <a:close/>
                <a:moveTo>
                  <a:pt x="5080" y="9023"/>
                </a:moveTo>
                <a:lnTo>
                  <a:pt x="3697" y="10509"/>
                </a:lnTo>
                <a:cubicBezTo>
                  <a:pt x="3402" y="10823"/>
                  <a:pt x="2988" y="11003"/>
                  <a:pt x="2557" y="11003"/>
                </a:cubicBezTo>
                <a:lnTo>
                  <a:pt x="1239" y="11003"/>
                </a:lnTo>
                <a:lnTo>
                  <a:pt x="3034" y="9023"/>
                </a:lnTo>
                <a:close/>
                <a:moveTo>
                  <a:pt x="14530" y="9023"/>
                </a:moveTo>
                <a:lnTo>
                  <a:pt x="16328" y="11003"/>
                </a:lnTo>
                <a:lnTo>
                  <a:pt x="15008" y="11003"/>
                </a:lnTo>
                <a:cubicBezTo>
                  <a:pt x="14580" y="11003"/>
                  <a:pt x="14162" y="10823"/>
                  <a:pt x="13870" y="10509"/>
                </a:cubicBezTo>
                <a:lnTo>
                  <a:pt x="12484" y="9023"/>
                </a:lnTo>
                <a:close/>
                <a:moveTo>
                  <a:pt x="7735" y="1"/>
                </a:moveTo>
                <a:cubicBezTo>
                  <a:pt x="6875" y="1"/>
                  <a:pt x="6177" y="702"/>
                  <a:pt x="6177" y="1561"/>
                </a:cubicBezTo>
                <a:cubicBezTo>
                  <a:pt x="6177" y="1894"/>
                  <a:pt x="6281" y="2205"/>
                  <a:pt x="6463" y="2456"/>
                </a:cubicBezTo>
                <a:cubicBezTo>
                  <a:pt x="4090" y="3367"/>
                  <a:pt x="2385" y="5640"/>
                  <a:pt x="2303" y="8308"/>
                </a:cubicBezTo>
                <a:lnTo>
                  <a:pt x="303" y="10512"/>
                </a:lnTo>
                <a:cubicBezTo>
                  <a:pt x="58" y="10782"/>
                  <a:pt x="0" y="11153"/>
                  <a:pt x="148" y="11486"/>
                </a:cubicBezTo>
                <a:cubicBezTo>
                  <a:pt x="292" y="11819"/>
                  <a:pt x="611" y="12026"/>
                  <a:pt x="972" y="12026"/>
                </a:cubicBezTo>
                <a:lnTo>
                  <a:pt x="2554" y="12026"/>
                </a:lnTo>
                <a:cubicBezTo>
                  <a:pt x="3266" y="12026"/>
                  <a:pt x="3953" y="11726"/>
                  <a:pt x="4439" y="11208"/>
                </a:cubicBezTo>
                <a:lnTo>
                  <a:pt x="6477" y="9025"/>
                </a:lnTo>
                <a:lnTo>
                  <a:pt x="11082" y="9025"/>
                </a:lnTo>
                <a:lnTo>
                  <a:pt x="13120" y="11208"/>
                </a:lnTo>
                <a:cubicBezTo>
                  <a:pt x="13603" y="11729"/>
                  <a:pt x="14293" y="12026"/>
                  <a:pt x="15005" y="12026"/>
                </a:cubicBezTo>
                <a:lnTo>
                  <a:pt x="16587" y="12026"/>
                </a:lnTo>
                <a:cubicBezTo>
                  <a:pt x="16948" y="12026"/>
                  <a:pt x="17267" y="11819"/>
                  <a:pt x="17411" y="11486"/>
                </a:cubicBezTo>
                <a:cubicBezTo>
                  <a:pt x="17567" y="11153"/>
                  <a:pt x="17504" y="10782"/>
                  <a:pt x="17259" y="10512"/>
                </a:cubicBezTo>
                <a:lnTo>
                  <a:pt x="15262" y="8308"/>
                </a:lnTo>
                <a:cubicBezTo>
                  <a:pt x="15180" y="5640"/>
                  <a:pt x="13475" y="3367"/>
                  <a:pt x="11101" y="2456"/>
                </a:cubicBezTo>
                <a:cubicBezTo>
                  <a:pt x="11281" y="2205"/>
                  <a:pt x="11388" y="1894"/>
                  <a:pt x="11388" y="1561"/>
                </a:cubicBezTo>
                <a:cubicBezTo>
                  <a:pt x="11388" y="702"/>
                  <a:pt x="10686" y="1"/>
                  <a:pt x="9827" y="1"/>
                </a:cubicBezTo>
                <a:cubicBezTo>
                  <a:pt x="9426" y="1"/>
                  <a:pt x="9058" y="156"/>
                  <a:pt x="8782" y="407"/>
                </a:cubicBezTo>
                <a:cubicBezTo>
                  <a:pt x="8504" y="156"/>
                  <a:pt x="8136" y="1"/>
                  <a:pt x="7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70"/>
          <p:cNvSpPr/>
          <p:nvPr/>
        </p:nvSpPr>
        <p:spPr>
          <a:xfrm>
            <a:off x="5333239" y="2574156"/>
            <a:ext cx="414742" cy="414671"/>
          </a:xfrm>
          <a:custGeom>
            <a:rect b="b" l="l" r="r" t="t"/>
            <a:pathLst>
              <a:path extrusionOk="0" h="17458" w="17461">
                <a:moveTo>
                  <a:pt x="14405" y="1024"/>
                </a:moveTo>
                <a:cubicBezTo>
                  <a:pt x="14233" y="1673"/>
                  <a:pt x="13990" y="2767"/>
                  <a:pt x="13840" y="4259"/>
                </a:cubicBezTo>
                <a:cubicBezTo>
                  <a:pt x="13704" y="5604"/>
                  <a:pt x="13633" y="7437"/>
                  <a:pt x="13807" y="9672"/>
                </a:cubicBezTo>
                <a:lnTo>
                  <a:pt x="3656" y="9672"/>
                </a:lnTo>
                <a:cubicBezTo>
                  <a:pt x="3830" y="7437"/>
                  <a:pt x="3754" y="5604"/>
                  <a:pt x="3620" y="4259"/>
                </a:cubicBezTo>
                <a:cubicBezTo>
                  <a:pt x="3470" y="2767"/>
                  <a:pt x="3233" y="1673"/>
                  <a:pt x="3058" y="1024"/>
                </a:cubicBezTo>
                <a:close/>
                <a:moveTo>
                  <a:pt x="13900" y="10695"/>
                </a:moveTo>
                <a:cubicBezTo>
                  <a:pt x="13941" y="11049"/>
                  <a:pt x="13985" y="11412"/>
                  <a:pt x="14036" y="11783"/>
                </a:cubicBezTo>
                <a:lnTo>
                  <a:pt x="3427" y="11783"/>
                </a:lnTo>
                <a:cubicBezTo>
                  <a:pt x="3479" y="11412"/>
                  <a:pt x="3522" y="11049"/>
                  <a:pt x="3560" y="10695"/>
                </a:cubicBezTo>
                <a:close/>
                <a:moveTo>
                  <a:pt x="14189" y="12806"/>
                </a:moveTo>
                <a:cubicBezTo>
                  <a:pt x="14268" y="13273"/>
                  <a:pt x="14356" y="13750"/>
                  <a:pt x="14454" y="14241"/>
                </a:cubicBezTo>
                <a:lnTo>
                  <a:pt x="3001" y="14241"/>
                </a:lnTo>
                <a:cubicBezTo>
                  <a:pt x="3102" y="13750"/>
                  <a:pt x="3192" y="13273"/>
                  <a:pt x="3268" y="12806"/>
                </a:cubicBezTo>
                <a:close/>
                <a:moveTo>
                  <a:pt x="16437" y="15267"/>
                </a:moveTo>
                <a:lnTo>
                  <a:pt x="16437" y="16437"/>
                </a:lnTo>
                <a:lnTo>
                  <a:pt x="1023" y="16437"/>
                </a:lnTo>
                <a:lnTo>
                  <a:pt x="1023" y="15267"/>
                </a:lnTo>
                <a:close/>
                <a:moveTo>
                  <a:pt x="1640" y="0"/>
                </a:moveTo>
                <a:lnTo>
                  <a:pt x="1888" y="685"/>
                </a:lnTo>
                <a:cubicBezTo>
                  <a:pt x="1893" y="699"/>
                  <a:pt x="2371" y="2033"/>
                  <a:pt x="2606" y="4406"/>
                </a:cubicBezTo>
                <a:cubicBezTo>
                  <a:pt x="2816" y="6534"/>
                  <a:pt x="2867" y="9944"/>
                  <a:pt x="1956" y="14241"/>
                </a:cubicBezTo>
                <a:lnTo>
                  <a:pt x="0" y="14241"/>
                </a:lnTo>
                <a:lnTo>
                  <a:pt x="0" y="17458"/>
                </a:lnTo>
                <a:lnTo>
                  <a:pt x="17460" y="17458"/>
                </a:lnTo>
                <a:lnTo>
                  <a:pt x="17460" y="14241"/>
                </a:lnTo>
                <a:lnTo>
                  <a:pt x="15501" y="14241"/>
                </a:lnTo>
                <a:cubicBezTo>
                  <a:pt x="14593" y="9944"/>
                  <a:pt x="14642" y="6534"/>
                  <a:pt x="14855" y="4406"/>
                </a:cubicBezTo>
                <a:cubicBezTo>
                  <a:pt x="15089" y="2030"/>
                  <a:pt x="15567" y="696"/>
                  <a:pt x="15570" y="685"/>
                </a:cubicBezTo>
                <a:lnTo>
                  <a:pt x="1582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23" name="Google Shape;3823;p70"/>
          <p:cNvGrpSpPr/>
          <p:nvPr/>
        </p:nvGrpSpPr>
        <p:grpSpPr>
          <a:xfrm>
            <a:off x="5910571" y="2587623"/>
            <a:ext cx="421797" cy="387736"/>
            <a:chOff x="5533750" y="2587275"/>
            <a:chExt cx="443950" cy="408100"/>
          </a:xfrm>
        </p:grpSpPr>
        <p:sp>
          <p:nvSpPr>
            <p:cNvPr id="3824" name="Google Shape;3824;p70"/>
            <p:cNvSpPr/>
            <p:nvPr/>
          </p:nvSpPr>
          <p:spPr>
            <a:xfrm>
              <a:off x="5533750" y="2587275"/>
              <a:ext cx="443950" cy="408100"/>
            </a:xfrm>
            <a:custGeom>
              <a:rect b="b" l="l" r="r" t="t"/>
              <a:pathLst>
                <a:path extrusionOk="0" h="16324" w="17758">
                  <a:moveTo>
                    <a:pt x="6566" y="3609"/>
                  </a:moveTo>
                  <a:cubicBezTo>
                    <a:pt x="6857" y="3609"/>
                    <a:pt x="7146" y="3665"/>
                    <a:pt x="7418" y="3782"/>
                  </a:cubicBezTo>
                  <a:lnTo>
                    <a:pt x="7429" y="3785"/>
                  </a:lnTo>
                  <a:cubicBezTo>
                    <a:pt x="7800" y="3935"/>
                    <a:pt x="8114" y="4178"/>
                    <a:pt x="8403" y="4538"/>
                  </a:cubicBezTo>
                  <a:lnTo>
                    <a:pt x="8403" y="10076"/>
                  </a:lnTo>
                  <a:lnTo>
                    <a:pt x="6226" y="10076"/>
                  </a:lnTo>
                  <a:cubicBezTo>
                    <a:pt x="6144" y="9907"/>
                    <a:pt x="6052" y="9718"/>
                    <a:pt x="5926" y="9538"/>
                  </a:cubicBezTo>
                  <a:cubicBezTo>
                    <a:pt x="5743" y="9263"/>
                    <a:pt x="5560" y="8995"/>
                    <a:pt x="5380" y="8739"/>
                  </a:cubicBezTo>
                  <a:cubicBezTo>
                    <a:pt x="4988" y="8177"/>
                    <a:pt x="4617" y="7645"/>
                    <a:pt x="4325" y="7048"/>
                  </a:cubicBezTo>
                  <a:cubicBezTo>
                    <a:pt x="4139" y="6644"/>
                    <a:pt x="4074" y="6199"/>
                    <a:pt x="4134" y="5694"/>
                  </a:cubicBezTo>
                  <a:cubicBezTo>
                    <a:pt x="4188" y="5302"/>
                    <a:pt x="4344" y="4939"/>
                    <a:pt x="4611" y="4579"/>
                  </a:cubicBezTo>
                  <a:cubicBezTo>
                    <a:pt x="5115" y="3955"/>
                    <a:pt x="5845" y="3609"/>
                    <a:pt x="6566" y="3609"/>
                  </a:cubicBezTo>
                  <a:close/>
                  <a:moveTo>
                    <a:pt x="11266" y="3609"/>
                  </a:moveTo>
                  <a:cubicBezTo>
                    <a:pt x="11987" y="3609"/>
                    <a:pt x="12717" y="3955"/>
                    <a:pt x="13218" y="4579"/>
                  </a:cubicBezTo>
                  <a:cubicBezTo>
                    <a:pt x="13488" y="4939"/>
                    <a:pt x="13641" y="5302"/>
                    <a:pt x="13696" y="5694"/>
                  </a:cubicBezTo>
                  <a:cubicBezTo>
                    <a:pt x="13756" y="6199"/>
                    <a:pt x="13693" y="6644"/>
                    <a:pt x="13502" y="7048"/>
                  </a:cubicBezTo>
                  <a:cubicBezTo>
                    <a:pt x="13213" y="7645"/>
                    <a:pt x="12842" y="8177"/>
                    <a:pt x="12449" y="8739"/>
                  </a:cubicBezTo>
                  <a:cubicBezTo>
                    <a:pt x="12272" y="8995"/>
                    <a:pt x="12086" y="9257"/>
                    <a:pt x="11903" y="9538"/>
                  </a:cubicBezTo>
                  <a:cubicBezTo>
                    <a:pt x="11778" y="9718"/>
                    <a:pt x="11685" y="9907"/>
                    <a:pt x="11603" y="10076"/>
                  </a:cubicBezTo>
                  <a:lnTo>
                    <a:pt x="9426" y="10076"/>
                  </a:lnTo>
                  <a:lnTo>
                    <a:pt x="9426" y="4538"/>
                  </a:lnTo>
                  <a:cubicBezTo>
                    <a:pt x="9715" y="4178"/>
                    <a:pt x="10026" y="3935"/>
                    <a:pt x="10403" y="3785"/>
                  </a:cubicBezTo>
                  <a:lnTo>
                    <a:pt x="10414" y="3782"/>
                  </a:lnTo>
                  <a:cubicBezTo>
                    <a:pt x="10686" y="3665"/>
                    <a:pt x="10975" y="3609"/>
                    <a:pt x="11266" y="3609"/>
                  </a:cubicBezTo>
                  <a:close/>
                  <a:moveTo>
                    <a:pt x="14732" y="5847"/>
                  </a:moveTo>
                  <a:lnTo>
                    <a:pt x="14732" y="5847"/>
                  </a:lnTo>
                  <a:cubicBezTo>
                    <a:pt x="15357" y="5913"/>
                    <a:pt x="15998" y="6303"/>
                    <a:pt x="16331" y="6865"/>
                  </a:cubicBezTo>
                  <a:cubicBezTo>
                    <a:pt x="16683" y="7465"/>
                    <a:pt x="16669" y="8221"/>
                    <a:pt x="16293" y="8845"/>
                  </a:cubicBezTo>
                  <a:cubicBezTo>
                    <a:pt x="16028" y="9282"/>
                    <a:pt x="15619" y="9672"/>
                    <a:pt x="15221" y="10046"/>
                  </a:cubicBezTo>
                  <a:cubicBezTo>
                    <a:pt x="15210" y="10057"/>
                    <a:pt x="15202" y="10068"/>
                    <a:pt x="15188" y="10076"/>
                  </a:cubicBezTo>
                  <a:lnTo>
                    <a:pt x="12774" y="10076"/>
                  </a:lnTo>
                  <a:cubicBezTo>
                    <a:pt x="12940" y="9822"/>
                    <a:pt x="13117" y="9568"/>
                    <a:pt x="13284" y="9326"/>
                  </a:cubicBezTo>
                  <a:cubicBezTo>
                    <a:pt x="13682" y="8753"/>
                    <a:pt x="14100" y="8163"/>
                    <a:pt x="14421" y="7489"/>
                  </a:cubicBezTo>
                  <a:lnTo>
                    <a:pt x="14427" y="7481"/>
                  </a:lnTo>
                  <a:cubicBezTo>
                    <a:pt x="14659" y="6985"/>
                    <a:pt x="14760" y="6434"/>
                    <a:pt x="14732" y="5847"/>
                  </a:cubicBezTo>
                  <a:close/>
                  <a:moveTo>
                    <a:pt x="3094" y="5844"/>
                  </a:moveTo>
                  <a:cubicBezTo>
                    <a:pt x="3064" y="6434"/>
                    <a:pt x="3165" y="6985"/>
                    <a:pt x="3403" y="7484"/>
                  </a:cubicBezTo>
                  <a:lnTo>
                    <a:pt x="3405" y="7492"/>
                  </a:lnTo>
                  <a:cubicBezTo>
                    <a:pt x="3730" y="8166"/>
                    <a:pt x="4142" y="8758"/>
                    <a:pt x="4543" y="9331"/>
                  </a:cubicBezTo>
                  <a:cubicBezTo>
                    <a:pt x="4715" y="9571"/>
                    <a:pt x="4889" y="9822"/>
                    <a:pt x="5056" y="10081"/>
                  </a:cubicBezTo>
                  <a:lnTo>
                    <a:pt x="2573" y="10081"/>
                  </a:lnTo>
                  <a:cubicBezTo>
                    <a:pt x="2562" y="10070"/>
                    <a:pt x="2551" y="10059"/>
                    <a:pt x="2538" y="10048"/>
                  </a:cubicBezTo>
                  <a:cubicBezTo>
                    <a:pt x="2139" y="9672"/>
                    <a:pt x="1730" y="9282"/>
                    <a:pt x="1468" y="8845"/>
                  </a:cubicBezTo>
                  <a:cubicBezTo>
                    <a:pt x="1092" y="8218"/>
                    <a:pt x="1075" y="7462"/>
                    <a:pt x="1427" y="6867"/>
                  </a:cubicBezTo>
                  <a:cubicBezTo>
                    <a:pt x="1771" y="6284"/>
                    <a:pt x="2448" y="5885"/>
                    <a:pt x="3094" y="5844"/>
                  </a:cubicBezTo>
                  <a:close/>
                  <a:moveTo>
                    <a:pt x="14853" y="11104"/>
                  </a:moveTo>
                  <a:lnTo>
                    <a:pt x="14853" y="13309"/>
                  </a:lnTo>
                  <a:lnTo>
                    <a:pt x="10662" y="13309"/>
                  </a:lnTo>
                  <a:cubicBezTo>
                    <a:pt x="10583" y="12987"/>
                    <a:pt x="10449" y="12689"/>
                    <a:pt x="10269" y="12436"/>
                  </a:cubicBezTo>
                  <a:cubicBezTo>
                    <a:pt x="9931" y="11966"/>
                    <a:pt x="9445" y="11694"/>
                    <a:pt x="8935" y="11694"/>
                  </a:cubicBezTo>
                  <a:cubicBezTo>
                    <a:pt x="8428" y="11694"/>
                    <a:pt x="7939" y="11964"/>
                    <a:pt x="7601" y="12436"/>
                  </a:cubicBezTo>
                  <a:cubicBezTo>
                    <a:pt x="7421" y="12689"/>
                    <a:pt x="7290" y="12987"/>
                    <a:pt x="7211" y="13309"/>
                  </a:cubicBezTo>
                  <a:lnTo>
                    <a:pt x="2931" y="13309"/>
                  </a:lnTo>
                  <a:lnTo>
                    <a:pt x="2931" y="11104"/>
                  </a:lnTo>
                  <a:close/>
                  <a:moveTo>
                    <a:pt x="7140" y="14332"/>
                  </a:moveTo>
                  <a:cubicBezTo>
                    <a:pt x="7176" y="14684"/>
                    <a:pt x="7276" y="15014"/>
                    <a:pt x="7427" y="15306"/>
                  </a:cubicBezTo>
                  <a:lnTo>
                    <a:pt x="2928" y="15306"/>
                  </a:lnTo>
                  <a:lnTo>
                    <a:pt x="2928" y="14332"/>
                  </a:lnTo>
                  <a:close/>
                  <a:moveTo>
                    <a:pt x="8932" y="12719"/>
                  </a:moveTo>
                  <a:cubicBezTo>
                    <a:pt x="9303" y="12719"/>
                    <a:pt x="9721" y="13251"/>
                    <a:pt x="9721" y="14012"/>
                  </a:cubicBezTo>
                  <a:cubicBezTo>
                    <a:pt x="9721" y="14776"/>
                    <a:pt x="9303" y="15306"/>
                    <a:pt x="8932" y="15306"/>
                  </a:cubicBezTo>
                  <a:cubicBezTo>
                    <a:pt x="8561" y="15306"/>
                    <a:pt x="8144" y="14771"/>
                    <a:pt x="8144" y="14012"/>
                  </a:cubicBezTo>
                  <a:cubicBezTo>
                    <a:pt x="8144" y="13249"/>
                    <a:pt x="8561" y="12719"/>
                    <a:pt x="8932" y="12719"/>
                  </a:cubicBezTo>
                  <a:close/>
                  <a:moveTo>
                    <a:pt x="14853" y="14332"/>
                  </a:moveTo>
                  <a:lnTo>
                    <a:pt x="14853" y="15306"/>
                  </a:lnTo>
                  <a:lnTo>
                    <a:pt x="10444" y="15306"/>
                  </a:lnTo>
                  <a:cubicBezTo>
                    <a:pt x="10594" y="15014"/>
                    <a:pt x="10692" y="14681"/>
                    <a:pt x="10730" y="14332"/>
                  </a:cubicBezTo>
                  <a:close/>
                  <a:moveTo>
                    <a:pt x="8400" y="1"/>
                  </a:moveTo>
                  <a:lnTo>
                    <a:pt x="8400" y="904"/>
                  </a:lnTo>
                  <a:lnTo>
                    <a:pt x="7457" y="904"/>
                  </a:lnTo>
                  <a:lnTo>
                    <a:pt x="7457" y="1927"/>
                  </a:lnTo>
                  <a:lnTo>
                    <a:pt x="8400" y="1927"/>
                  </a:lnTo>
                  <a:lnTo>
                    <a:pt x="8400" y="3146"/>
                  </a:lnTo>
                  <a:cubicBezTo>
                    <a:pt x="8215" y="3024"/>
                    <a:pt x="8021" y="2920"/>
                    <a:pt x="7811" y="2838"/>
                  </a:cubicBezTo>
                  <a:cubicBezTo>
                    <a:pt x="7411" y="2668"/>
                    <a:pt x="6987" y="2586"/>
                    <a:pt x="6562" y="2586"/>
                  </a:cubicBezTo>
                  <a:cubicBezTo>
                    <a:pt x="5533" y="2586"/>
                    <a:pt x="4503" y="3069"/>
                    <a:pt x="3804" y="3946"/>
                  </a:cubicBezTo>
                  <a:lnTo>
                    <a:pt x="3793" y="3959"/>
                  </a:lnTo>
                  <a:cubicBezTo>
                    <a:pt x="3583" y="4238"/>
                    <a:pt x="3422" y="4524"/>
                    <a:pt x="3304" y="4821"/>
                  </a:cubicBezTo>
                  <a:cubicBezTo>
                    <a:pt x="3273" y="4820"/>
                    <a:pt x="3241" y="4820"/>
                    <a:pt x="3209" y="4820"/>
                  </a:cubicBezTo>
                  <a:cubicBezTo>
                    <a:pt x="2174" y="4820"/>
                    <a:pt x="1091" y="5420"/>
                    <a:pt x="543" y="6349"/>
                  </a:cubicBezTo>
                  <a:cubicBezTo>
                    <a:pt x="1" y="7266"/>
                    <a:pt x="17" y="8425"/>
                    <a:pt x="587" y="9375"/>
                  </a:cubicBezTo>
                  <a:cubicBezTo>
                    <a:pt x="923" y="9931"/>
                    <a:pt x="1386" y="10368"/>
                    <a:pt x="1831" y="10791"/>
                  </a:cubicBezTo>
                  <a:cubicBezTo>
                    <a:pt x="1856" y="10810"/>
                    <a:pt x="1880" y="10834"/>
                    <a:pt x="1905" y="10853"/>
                  </a:cubicBezTo>
                  <a:lnTo>
                    <a:pt x="1905" y="16323"/>
                  </a:lnTo>
                  <a:lnTo>
                    <a:pt x="15876" y="16323"/>
                  </a:lnTo>
                  <a:lnTo>
                    <a:pt x="15876" y="10834"/>
                  </a:lnTo>
                  <a:cubicBezTo>
                    <a:pt x="15892" y="10818"/>
                    <a:pt x="15911" y="10804"/>
                    <a:pt x="15927" y="10785"/>
                  </a:cubicBezTo>
                  <a:cubicBezTo>
                    <a:pt x="16375" y="10362"/>
                    <a:pt x="16839" y="9926"/>
                    <a:pt x="17171" y="9372"/>
                  </a:cubicBezTo>
                  <a:cubicBezTo>
                    <a:pt x="17742" y="8425"/>
                    <a:pt x="17758" y="7266"/>
                    <a:pt x="17212" y="6349"/>
                  </a:cubicBezTo>
                  <a:cubicBezTo>
                    <a:pt x="16661" y="5419"/>
                    <a:pt x="15581" y="4821"/>
                    <a:pt x="14548" y="4821"/>
                  </a:cubicBezTo>
                  <a:cubicBezTo>
                    <a:pt x="14538" y="4821"/>
                    <a:pt x="14529" y="4821"/>
                    <a:pt x="14520" y="4821"/>
                  </a:cubicBezTo>
                  <a:cubicBezTo>
                    <a:pt x="14402" y="4524"/>
                    <a:pt x="14241" y="4238"/>
                    <a:pt x="14031" y="3959"/>
                  </a:cubicBezTo>
                  <a:lnTo>
                    <a:pt x="14020" y="3946"/>
                  </a:lnTo>
                  <a:cubicBezTo>
                    <a:pt x="13319" y="3069"/>
                    <a:pt x="12290" y="2586"/>
                    <a:pt x="11261" y="2586"/>
                  </a:cubicBezTo>
                  <a:cubicBezTo>
                    <a:pt x="10837" y="2586"/>
                    <a:pt x="10413" y="2668"/>
                    <a:pt x="10013" y="2838"/>
                  </a:cubicBezTo>
                  <a:cubicBezTo>
                    <a:pt x="9803" y="2923"/>
                    <a:pt x="9609" y="3024"/>
                    <a:pt x="9424" y="3146"/>
                  </a:cubicBezTo>
                  <a:lnTo>
                    <a:pt x="9424" y="1927"/>
                  </a:lnTo>
                  <a:lnTo>
                    <a:pt x="10299" y="1927"/>
                  </a:lnTo>
                  <a:lnTo>
                    <a:pt x="10299" y="904"/>
                  </a:lnTo>
                  <a:lnTo>
                    <a:pt x="9424" y="904"/>
                  </a:lnTo>
                  <a:lnTo>
                    <a:pt x="942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70"/>
            <p:cNvSpPr/>
            <p:nvPr/>
          </p:nvSpPr>
          <p:spPr>
            <a:xfrm>
              <a:off x="5628700" y="2876800"/>
              <a:ext cx="25125" cy="25125"/>
            </a:xfrm>
            <a:custGeom>
              <a:rect b="b" l="l" r="r" t="t"/>
              <a:pathLst>
                <a:path extrusionOk="0" h="1005" w="1005">
                  <a:moveTo>
                    <a:pt x="0" y="1"/>
                  </a:moveTo>
                  <a:lnTo>
                    <a:pt x="0" y="1005"/>
                  </a:lnTo>
                  <a:lnTo>
                    <a:pt x="1004" y="1005"/>
                  </a:lnTo>
                  <a:lnTo>
                    <a:pt x="10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70"/>
            <p:cNvSpPr/>
            <p:nvPr/>
          </p:nvSpPr>
          <p:spPr>
            <a:xfrm>
              <a:off x="5671525" y="2876800"/>
              <a:ext cx="25200" cy="25125"/>
            </a:xfrm>
            <a:custGeom>
              <a:rect b="b" l="l" r="r" t="t"/>
              <a:pathLst>
                <a:path extrusionOk="0" h="1005" w="1008">
                  <a:moveTo>
                    <a:pt x="0" y="1"/>
                  </a:moveTo>
                  <a:lnTo>
                    <a:pt x="0" y="1005"/>
                  </a:lnTo>
                  <a:lnTo>
                    <a:pt x="1007" y="1005"/>
                  </a:lnTo>
                  <a:lnTo>
                    <a:pt x="10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70"/>
            <p:cNvSpPr/>
            <p:nvPr/>
          </p:nvSpPr>
          <p:spPr>
            <a:xfrm>
              <a:off x="5816325" y="2876800"/>
              <a:ext cx="25125" cy="25125"/>
            </a:xfrm>
            <a:custGeom>
              <a:rect b="b" l="l" r="r" t="t"/>
              <a:pathLst>
                <a:path extrusionOk="0" h="1005" w="1005">
                  <a:moveTo>
                    <a:pt x="0" y="1"/>
                  </a:moveTo>
                  <a:lnTo>
                    <a:pt x="0" y="1005"/>
                  </a:lnTo>
                  <a:lnTo>
                    <a:pt x="1004" y="1005"/>
                  </a:lnTo>
                  <a:lnTo>
                    <a:pt x="10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70"/>
            <p:cNvSpPr/>
            <p:nvPr/>
          </p:nvSpPr>
          <p:spPr>
            <a:xfrm>
              <a:off x="5859225" y="2876800"/>
              <a:ext cx="25125" cy="25125"/>
            </a:xfrm>
            <a:custGeom>
              <a:rect b="b" l="l" r="r" t="t"/>
              <a:pathLst>
                <a:path extrusionOk="0" h="1005" w="1005">
                  <a:moveTo>
                    <a:pt x="0" y="1"/>
                  </a:moveTo>
                  <a:lnTo>
                    <a:pt x="0" y="1005"/>
                  </a:lnTo>
                  <a:lnTo>
                    <a:pt x="1004" y="1005"/>
                  </a:lnTo>
                  <a:lnTo>
                    <a:pt x="10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29" name="Google Shape;3829;p70"/>
          <p:cNvSpPr/>
          <p:nvPr/>
        </p:nvSpPr>
        <p:spPr>
          <a:xfrm>
            <a:off x="6578227" y="2574120"/>
            <a:ext cx="373983" cy="414742"/>
          </a:xfrm>
          <a:custGeom>
            <a:rect b="b" l="l" r="r" t="t"/>
            <a:pathLst>
              <a:path extrusionOk="0" h="17461" w="15745">
                <a:moveTo>
                  <a:pt x="6976" y="1027"/>
                </a:moveTo>
                <a:cubicBezTo>
                  <a:pt x="8954" y="1027"/>
                  <a:pt x="10820" y="1480"/>
                  <a:pt x="11841" y="2189"/>
                </a:cubicBezTo>
                <a:lnTo>
                  <a:pt x="11841" y="3482"/>
                </a:lnTo>
                <a:lnTo>
                  <a:pt x="2117" y="3482"/>
                </a:lnTo>
                <a:lnTo>
                  <a:pt x="2117" y="2189"/>
                </a:lnTo>
                <a:lnTo>
                  <a:pt x="2115" y="2189"/>
                </a:lnTo>
                <a:cubicBezTo>
                  <a:pt x="3130" y="1477"/>
                  <a:pt x="4998" y="1027"/>
                  <a:pt x="6976" y="1027"/>
                </a:cubicBezTo>
                <a:close/>
                <a:moveTo>
                  <a:pt x="13668" y="6761"/>
                </a:moveTo>
                <a:lnTo>
                  <a:pt x="12209" y="7833"/>
                </a:lnTo>
                <a:lnTo>
                  <a:pt x="10744" y="6761"/>
                </a:lnTo>
                <a:close/>
                <a:moveTo>
                  <a:pt x="14721" y="7261"/>
                </a:moveTo>
                <a:lnTo>
                  <a:pt x="14721" y="10171"/>
                </a:lnTo>
                <a:lnTo>
                  <a:pt x="9693" y="10171"/>
                </a:lnTo>
                <a:lnTo>
                  <a:pt x="9693" y="7261"/>
                </a:lnTo>
                <a:lnTo>
                  <a:pt x="12209" y="9102"/>
                </a:lnTo>
                <a:lnTo>
                  <a:pt x="14721" y="7261"/>
                </a:lnTo>
                <a:close/>
                <a:moveTo>
                  <a:pt x="10940" y="4505"/>
                </a:moveTo>
                <a:lnTo>
                  <a:pt x="10940" y="5744"/>
                </a:lnTo>
                <a:lnTo>
                  <a:pt x="8670" y="5744"/>
                </a:lnTo>
                <a:lnTo>
                  <a:pt x="8670" y="7225"/>
                </a:lnTo>
                <a:lnTo>
                  <a:pt x="5132" y="7225"/>
                </a:lnTo>
                <a:lnTo>
                  <a:pt x="5132" y="8248"/>
                </a:lnTo>
                <a:lnTo>
                  <a:pt x="8670" y="8248"/>
                </a:lnTo>
                <a:lnTo>
                  <a:pt x="8670" y="9825"/>
                </a:lnTo>
                <a:lnTo>
                  <a:pt x="4251" y="9825"/>
                </a:lnTo>
                <a:lnTo>
                  <a:pt x="4251" y="13200"/>
                </a:lnTo>
                <a:lnTo>
                  <a:pt x="3007" y="13200"/>
                </a:lnTo>
                <a:lnTo>
                  <a:pt x="3010" y="4505"/>
                </a:lnTo>
                <a:close/>
                <a:moveTo>
                  <a:pt x="8670" y="10848"/>
                </a:moveTo>
                <a:lnTo>
                  <a:pt x="8670" y="13200"/>
                </a:lnTo>
                <a:lnTo>
                  <a:pt x="5274" y="13200"/>
                </a:lnTo>
                <a:lnTo>
                  <a:pt x="5274" y="10848"/>
                </a:lnTo>
                <a:close/>
                <a:moveTo>
                  <a:pt x="10940" y="11200"/>
                </a:moveTo>
                <a:lnTo>
                  <a:pt x="10940" y="13200"/>
                </a:lnTo>
                <a:lnTo>
                  <a:pt x="9693" y="13200"/>
                </a:lnTo>
                <a:lnTo>
                  <a:pt x="9693" y="11200"/>
                </a:lnTo>
                <a:close/>
                <a:moveTo>
                  <a:pt x="11901" y="14223"/>
                </a:moveTo>
                <a:lnTo>
                  <a:pt x="11901" y="16441"/>
                </a:lnTo>
                <a:lnTo>
                  <a:pt x="2047" y="16441"/>
                </a:lnTo>
                <a:lnTo>
                  <a:pt x="2047" y="14223"/>
                </a:lnTo>
                <a:close/>
                <a:moveTo>
                  <a:pt x="6974" y="1"/>
                </a:moveTo>
                <a:cubicBezTo>
                  <a:pt x="4611" y="1"/>
                  <a:pt x="2428" y="590"/>
                  <a:pt x="1274" y="1537"/>
                </a:cubicBezTo>
                <a:lnTo>
                  <a:pt x="1086" y="1692"/>
                </a:lnTo>
                <a:lnTo>
                  <a:pt x="1086" y="4502"/>
                </a:lnTo>
                <a:lnTo>
                  <a:pt x="1984" y="4502"/>
                </a:lnTo>
                <a:lnTo>
                  <a:pt x="1984" y="13197"/>
                </a:lnTo>
                <a:lnTo>
                  <a:pt x="1023" y="13197"/>
                </a:lnTo>
                <a:lnTo>
                  <a:pt x="1023" y="16438"/>
                </a:lnTo>
                <a:lnTo>
                  <a:pt x="0" y="16438"/>
                </a:lnTo>
                <a:lnTo>
                  <a:pt x="0" y="17461"/>
                </a:lnTo>
                <a:lnTo>
                  <a:pt x="13947" y="17461"/>
                </a:lnTo>
                <a:lnTo>
                  <a:pt x="13947" y="16438"/>
                </a:lnTo>
                <a:lnTo>
                  <a:pt x="12924" y="16438"/>
                </a:lnTo>
                <a:lnTo>
                  <a:pt x="12924" y="13197"/>
                </a:lnTo>
                <a:lnTo>
                  <a:pt x="11963" y="13197"/>
                </a:lnTo>
                <a:lnTo>
                  <a:pt x="11963" y="11194"/>
                </a:lnTo>
                <a:lnTo>
                  <a:pt x="15744" y="11194"/>
                </a:lnTo>
                <a:lnTo>
                  <a:pt x="15744" y="5738"/>
                </a:lnTo>
                <a:lnTo>
                  <a:pt x="11963" y="5738"/>
                </a:lnTo>
                <a:lnTo>
                  <a:pt x="11963" y="4502"/>
                </a:lnTo>
                <a:lnTo>
                  <a:pt x="12858" y="4502"/>
                </a:lnTo>
                <a:lnTo>
                  <a:pt x="12858" y="1692"/>
                </a:lnTo>
                <a:lnTo>
                  <a:pt x="12673" y="1537"/>
                </a:lnTo>
                <a:cubicBezTo>
                  <a:pt x="11519" y="590"/>
                  <a:pt x="9336" y="1"/>
                  <a:pt x="69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70"/>
          <p:cNvSpPr/>
          <p:nvPr/>
        </p:nvSpPr>
        <p:spPr>
          <a:xfrm>
            <a:off x="7220603" y="2574120"/>
            <a:ext cx="414671" cy="414742"/>
          </a:xfrm>
          <a:custGeom>
            <a:rect b="b" l="l" r="r" t="t"/>
            <a:pathLst>
              <a:path extrusionOk="0" h="17461" w="17458">
                <a:moveTo>
                  <a:pt x="2867" y="2311"/>
                </a:moveTo>
                <a:lnTo>
                  <a:pt x="4062" y="3989"/>
                </a:lnTo>
                <a:lnTo>
                  <a:pt x="1675" y="3989"/>
                </a:lnTo>
                <a:lnTo>
                  <a:pt x="2867" y="2311"/>
                </a:lnTo>
                <a:close/>
                <a:moveTo>
                  <a:pt x="14443" y="2311"/>
                </a:moveTo>
                <a:lnTo>
                  <a:pt x="15635" y="3989"/>
                </a:lnTo>
                <a:lnTo>
                  <a:pt x="13248" y="3989"/>
                </a:lnTo>
                <a:lnTo>
                  <a:pt x="14443" y="2311"/>
                </a:lnTo>
                <a:close/>
                <a:moveTo>
                  <a:pt x="8214" y="5012"/>
                </a:moveTo>
                <a:lnTo>
                  <a:pt x="8214" y="6057"/>
                </a:lnTo>
                <a:lnTo>
                  <a:pt x="5317" y="6057"/>
                </a:lnTo>
                <a:lnTo>
                  <a:pt x="5317" y="5012"/>
                </a:lnTo>
                <a:close/>
                <a:moveTo>
                  <a:pt x="11998" y="5012"/>
                </a:moveTo>
                <a:lnTo>
                  <a:pt x="11998" y="6057"/>
                </a:lnTo>
                <a:lnTo>
                  <a:pt x="9238" y="6057"/>
                </a:lnTo>
                <a:lnTo>
                  <a:pt x="9238" y="5012"/>
                </a:lnTo>
                <a:close/>
                <a:moveTo>
                  <a:pt x="4294" y="5012"/>
                </a:moveTo>
                <a:lnTo>
                  <a:pt x="4294" y="7295"/>
                </a:lnTo>
                <a:lnTo>
                  <a:pt x="1446" y="7295"/>
                </a:lnTo>
                <a:lnTo>
                  <a:pt x="1446" y="5012"/>
                </a:lnTo>
                <a:close/>
                <a:moveTo>
                  <a:pt x="15867" y="5012"/>
                </a:moveTo>
                <a:lnTo>
                  <a:pt x="15867" y="7295"/>
                </a:lnTo>
                <a:lnTo>
                  <a:pt x="13021" y="7295"/>
                </a:lnTo>
                <a:lnTo>
                  <a:pt x="13021" y="5012"/>
                </a:lnTo>
                <a:close/>
                <a:moveTo>
                  <a:pt x="3896" y="8318"/>
                </a:moveTo>
                <a:lnTo>
                  <a:pt x="3896" y="9876"/>
                </a:lnTo>
                <a:lnTo>
                  <a:pt x="1760" y="9876"/>
                </a:lnTo>
                <a:lnTo>
                  <a:pt x="1760" y="8318"/>
                </a:lnTo>
                <a:close/>
                <a:moveTo>
                  <a:pt x="15466" y="8318"/>
                </a:moveTo>
                <a:lnTo>
                  <a:pt x="15466" y="9876"/>
                </a:lnTo>
                <a:lnTo>
                  <a:pt x="13330" y="9876"/>
                </a:lnTo>
                <a:lnTo>
                  <a:pt x="13330" y="8318"/>
                </a:lnTo>
                <a:close/>
                <a:moveTo>
                  <a:pt x="3896" y="10899"/>
                </a:moveTo>
                <a:lnTo>
                  <a:pt x="3896" y="12460"/>
                </a:lnTo>
                <a:lnTo>
                  <a:pt x="1760" y="12460"/>
                </a:lnTo>
                <a:lnTo>
                  <a:pt x="1760" y="10899"/>
                </a:lnTo>
                <a:close/>
                <a:moveTo>
                  <a:pt x="11998" y="7085"/>
                </a:moveTo>
                <a:lnTo>
                  <a:pt x="11998" y="8321"/>
                </a:lnTo>
                <a:lnTo>
                  <a:pt x="12312" y="8321"/>
                </a:lnTo>
                <a:lnTo>
                  <a:pt x="12312" y="12460"/>
                </a:lnTo>
                <a:lnTo>
                  <a:pt x="4919" y="12460"/>
                </a:lnTo>
                <a:lnTo>
                  <a:pt x="4919" y="8321"/>
                </a:lnTo>
                <a:lnTo>
                  <a:pt x="5317" y="8321"/>
                </a:lnTo>
                <a:lnTo>
                  <a:pt x="5317" y="7085"/>
                </a:lnTo>
                <a:close/>
                <a:moveTo>
                  <a:pt x="15466" y="10899"/>
                </a:moveTo>
                <a:lnTo>
                  <a:pt x="15466" y="12460"/>
                </a:lnTo>
                <a:lnTo>
                  <a:pt x="13330" y="12460"/>
                </a:lnTo>
                <a:lnTo>
                  <a:pt x="13330" y="10899"/>
                </a:lnTo>
                <a:close/>
                <a:moveTo>
                  <a:pt x="11570" y="13483"/>
                </a:moveTo>
                <a:lnTo>
                  <a:pt x="11570" y="14869"/>
                </a:lnTo>
                <a:cubicBezTo>
                  <a:pt x="10825" y="14601"/>
                  <a:pt x="9816" y="14446"/>
                  <a:pt x="8727" y="14446"/>
                </a:cubicBezTo>
                <a:cubicBezTo>
                  <a:pt x="7639" y="14446"/>
                  <a:pt x="6629" y="14601"/>
                  <a:pt x="5887" y="14869"/>
                </a:cubicBezTo>
                <a:lnTo>
                  <a:pt x="5887" y="13483"/>
                </a:lnTo>
                <a:close/>
                <a:moveTo>
                  <a:pt x="4864" y="13477"/>
                </a:moveTo>
                <a:lnTo>
                  <a:pt x="4864" y="16435"/>
                </a:lnTo>
                <a:lnTo>
                  <a:pt x="1020" y="16435"/>
                </a:lnTo>
                <a:lnTo>
                  <a:pt x="1020" y="13477"/>
                </a:lnTo>
                <a:close/>
                <a:moveTo>
                  <a:pt x="16434" y="13477"/>
                </a:moveTo>
                <a:lnTo>
                  <a:pt x="16434" y="16435"/>
                </a:lnTo>
                <a:lnTo>
                  <a:pt x="12590" y="16435"/>
                </a:lnTo>
                <a:lnTo>
                  <a:pt x="12590" y="13477"/>
                </a:lnTo>
                <a:close/>
                <a:moveTo>
                  <a:pt x="2360" y="0"/>
                </a:moveTo>
                <a:lnTo>
                  <a:pt x="2360" y="1111"/>
                </a:lnTo>
                <a:lnTo>
                  <a:pt x="426" y="3992"/>
                </a:lnTo>
                <a:lnTo>
                  <a:pt x="426" y="8321"/>
                </a:lnTo>
                <a:lnTo>
                  <a:pt x="739" y="8321"/>
                </a:lnTo>
                <a:lnTo>
                  <a:pt x="739" y="12460"/>
                </a:lnTo>
                <a:lnTo>
                  <a:pt x="0" y="12460"/>
                </a:lnTo>
                <a:lnTo>
                  <a:pt x="0" y="17460"/>
                </a:lnTo>
                <a:lnTo>
                  <a:pt x="5887" y="17460"/>
                </a:lnTo>
                <a:lnTo>
                  <a:pt x="5887" y="15976"/>
                </a:lnTo>
                <a:cubicBezTo>
                  <a:pt x="6406" y="15709"/>
                  <a:pt x="7410" y="15469"/>
                  <a:pt x="8727" y="15469"/>
                </a:cubicBezTo>
                <a:cubicBezTo>
                  <a:pt x="10042" y="15469"/>
                  <a:pt x="11049" y="15709"/>
                  <a:pt x="11567" y="15976"/>
                </a:cubicBezTo>
                <a:lnTo>
                  <a:pt x="11567" y="17460"/>
                </a:lnTo>
                <a:lnTo>
                  <a:pt x="17457" y="17460"/>
                </a:lnTo>
                <a:lnTo>
                  <a:pt x="17457" y="12457"/>
                </a:lnTo>
                <a:lnTo>
                  <a:pt x="16489" y="12457"/>
                </a:lnTo>
                <a:lnTo>
                  <a:pt x="16489" y="8321"/>
                </a:lnTo>
                <a:lnTo>
                  <a:pt x="16887" y="8321"/>
                </a:lnTo>
                <a:lnTo>
                  <a:pt x="16887" y="3992"/>
                </a:lnTo>
                <a:lnTo>
                  <a:pt x="14953" y="1111"/>
                </a:lnTo>
                <a:lnTo>
                  <a:pt x="14953" y="0"/>
                </a:lnTo>
                <a:lnTo>
                  <a:pt x="13930" y="0"/>
                </a:lnTo>
                <a:lnTo>
                  <a:pt x="13930" y="1111"/>
                </a:lnTo>
                <a:lnTo>
                  <a:pt x="11998" y="3992"/>
                </a:lnTo>
                <a:lnTo>
                  <a:pt x="5317" y="3992"/>
                </a:lnTo>
                <a:lnTo>
                  <a:pt x="3383" y="1111"/>
                </a:lnTo>
                <a:lnTo>
                  <a:pt x="338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70"/>
          <p:cNvSpPr/>
          <p:nvPr/>
        </p:nvSpPr>
        <p:spPr>
          <a:xfrm>
            <a:off x="1551155" y="3229577"/>
            <a:ext cx="341015" cy="414742"/>
          </a:xfrm>
          <a:custGeom>
            <a:rect b="b" l="l" r="r" t="t"/>
            <a:pathLst>
              <a:path extrusionOk="0" h="17461" w="14357">
                <a:moveTo>
                  <a:pt x="7181" y="1023"/>
                </a:moveTo>
                <a:cubicBezTo>
                  <a:pt x="9372" y="1023"/>
                  <a:pt x="11156" y="2805"/>
                  <a:pt x="11156" y="4996"/>
                </a:cubicBezTo>
                <a:lnTo>
                  <a:pt x="11156" y="5116"/>
                </a:lnTo>
                <a:lnTo>
                  <a:pt x="3209" y="5116"/>
                </a:lnTo>
                <a:lnTo>
                  <a:pt x="3209" y="4996"/>
                </a:lnTo>
                <a:cubicBezTo>
                  <a:pt x="3209" y="2805"/>
                  <a:pt x="4993" y="1023"/>
                  <a:pt x="7181" y="1023"/>
                </a:cubicBezTo>
                <a:close/>
                <a:moveTo>
                  <a:pt x="12815" y="6139"/>
                </a:moveTo>
                <a:lnTo>
                  <a:pt x="12815" y="7230"/>
                </a:lnTo>
                <a:lnTo>
                  <a:pt x="1545" y="7230"/>
                </a:lnTo>
                <a:lnTo>
                  <a:pt x="1545" y="6139"/>
                </a:lnTo>
                <a:close/>
                <a:moveTo>
                  <a:pt x="4358" y="8253"/>
                </a:moveTo>
                <a:lnTo>
                  <a:pt x="4358" y="8419"/>
                </a:lnTo>
                <a:cubicBezTo>
                  <a:pt x="4358" y="8984"/>
                  <a:pt x="3899" y="9445"/>
                  <a:pt x="3332" y="9445"/>
                </a:cubicBezTo>
                <a:cubicBezTo>
                  <a:pt x="2767" y="9445"/>
                  <a:pt x="2306" y="8984"/>
                  <a:pt x="2306" y="8419"/>
                </a:cubicBezTo>
                <a:lnTo>
                  <a:pt x="2306" y="8253"/>
                </a:lnTo>
                <a:close/>
                <a:moveTo>
                  <a:pt x="12059" y="8253"/>
                </a:moveTo>
                <a:lnTo>
                  <a:pt x="12059" y="8419"/>
                </a:lnTo>
                <a:cubicBezTo>
                  <a:pt x="12059" y="8984"/>
                  <a:pt x="11598" y="9445"/>
                  <a:pt x="11033" y="9445"/>
                </a:cubicBezTo>
                <a:cubicBezTo>
                  <a:pt x="10466" y="9445"/>
                  <a:pt x="10005" y="8984"/>
                  <a:pt x="10005" y="8419"/>
                </a:cubicBezTo>
                <a:lnTo>
                  <a:pt x="10005" y="8253"/>
                </a:lnTo>
                <a:close/>
                <a:moveTo>
                  <a:pt x="8979" y="8253"/>
                </a:moveTo>
                <a:lnTo>
                  <a:pt x="8979" y="8419"/>
                </a:lnTo>
                <a:cubicBezTo>
                  <a:pt x="8979" y="9243"/>
                  <a:pt x="9470" y="9958"/>
                  <a:pt x="10177" y="10280"/>
                </a:cubicBezTo>
                <a:cubicBezTo>
                  <a:pt x="9942" y="11720"/>
                  <a:pt x="8687" y="12823"/>
                  <a:pt x="7181" y="12823"/>
                </a:cubicBezTo>
                <a:cubicBezTo>
                  <a:pt x="5678" y="12823"/>
                  <a:pt x="4423" y="11720"/>
                  <a:pt x="4186" y="10280"/>
                </a:cubicBezTo>
                <a:cubicBezTo>
                  <a:pt x="4890" y="9958"/>
                  <a:pt x="5381" y="9243"/>
                  <a:pt x="5381" y="8419"/>
                </a:cubicBezTo>
                <a:lnTo>
                  <a:pt x="5381" y="8253"/>
                </a:lnTo>
                <a:close/>
                <a:moveTo>
                  <a:pt x="10728" y="13840"/>
                </a:moveTo>
                <a:lnTo>
                  <a:pt x="9920" y="15065"/>
                </a:lnTo>
                <a:cubicBezTo>
                  <a:pt x="9751" y="15324"/>
                  <a:pt x="9459" y="15477"/>
                  <a:pt x="9151" y="15477"/>
                </a:cubicBezTo>
                <a:cubicBezTo>
                  <a:pt x="8769" y="15477"/>
                  <a:pt x="8431" y="15245"/>
                  <a:pt x="8292" y="14890"/>
                </a:cubicBezTo>
                <a:lnTo>
                  <a:pt x="7877" y="13840"/>
                </a:lnTo>
                <a:close/>
                <a:moveTo>
                  <a:pt x="6483" y="13846"/>
                </a:moveTo>
                <a:lnTo>
                  <a:pt x="6071" y="14896"/>
                </a:lnTo>
                <a:cubicBezTo>
                  <a:pt x="5935" y="15251"/>
                  <a:pt x="5596" y="15482"/>
                  <a:pt x="5212" y="15482"/>
                </a:cubicBezTo>
                <a:cubicBezTo>
                  <a:pt x="4901" y="15482"/>
                  <a:pt x="4611" y="15327"/>
                  <a:pt x="4440" y="15068"/>
                </a:cubicBezTo>
                <a:lnTo>
                  <a:pt x="3632" y="13846"/>
                </a:lnTo>
                <a:close/>
                <a:moveTo>
                  <a:pt x="7179" y="0"/>
                </a:moveTo>
                <a:cubicBezTo>
                  <a:pt x="4423" y="0"/>
                  <a:pt x="2183" y="2240"/>
                  <a:pt x="2183" y="4996"/>
                </a:cubicBezTo>
                <a:lnTo>
                  <a:pt x="2183" y="5116"/>
                </a:lnTo>
                <a:lnTo>
                  <a:pt x="519" y="5116"/>
                </a:lnTo>
                <a:lnTo>
                  <a:pt x="519" y="8253"/>
                </a:lnTo>
                <a:lnTo>
                  <a:pt x="1275" y="8253"/>
                </a:lnTo>
                <a:lnTo>
                  <a:pt x="1275" y="8419"/>
                </a:lnTo>
                <a:cubicBezTo>
                  <a:pt x="1275" y="9497"/>
                  <a:pt x="2115" y="10384"/>
                  <a:pt x="3176" y="10463"/>
                </a:cubicBezTo>
                <a:cubicBezTo>
                  <a:pt x="3332" y="11393"/>
                  <a:pt x="3809" y="12217"/>
                  <a:pt x="4486" y="12823"/>
                </a:cubicBezTo>
                <a:lnTo>
                  <a:pt x="3015" y="12823"/>
                </a:lnTo>
                <a:cubicBezTo>
                  <a:pt x="1351" y="12823"/>
                  <a:pt x="1" y="14176"/>
                  <a:pt x="1" y="15837"/>
                </a:cubicBezTo>
                <a:lnTo>
                  <a:pt x="1" y="17460"/>
                </a:lnTo>
                <a:lnTo>
                  <a:pt x="1024" y="17460"/>
                </a:lnTo>
                <a:lnTo>
                  <a:pt x="1024" y="15837"/>
                </a:lnTo>
                <a:cubicBezTo>
                  <a:pt x="1024" y="14931"/>
                  <a:pt x="1630" y="14165"/>
                  <a:pt x="2456" y="13922"/>
                </a:cubicBezTo>
                <a:lnTo>
                  <a:pt x="3586" y="15627"/>
                </a:lnTo>
                <a:cubicBezTo>
                  <a:pt x="3946" y="16173"/>
                  <a:pt x="4551" y="16500"/>
                  <a:pt x="5209" y="16500"/>
                </a:cubicBezTo>
                <a:cubicBezTo>
                  <a:pt x="6016" y="16500"/>
                  <a:pt x="6726" y="16017"/>
                  <a:pt x="7018" y="15264"/>
                </a:cubicBezTo>
                <a:lnTo>
                  <a:pt x="7176" y="14869"/>
                </a:lnTo>
                <a:lnTo>
                  <a:pt x="7331" y="15264"/>
                </a:lnTo>
                <a:cubicBezTo>
                  <a:pt x="7626" y="16014"/>
                  <a:pt x="8338" y="16500"/>
                  <a:pt x="9143" y="16500"/>
                </a:cubicBezTo>
                <a:cubicBezTo>
                  <a:pt x="9798" y="16500"/>
                  <a:pt x="10406" y="16173"/>
                  <a:pt x="10766" y="15627"/>
                </a:cubicBezTo>
                <a:lnTo>
                  <a:pt x="11896" y="13922"/>
                </a:lnTo>
                <a:cubicBezTo>
                  <a:pt x="12725" y="14165"/>
                  <a:pt x="13328" y="14929"/>
                  <a:pt x="13328" y="15837"/>
                </a:cubicBezTo>
                <a:lnTo>
                  <a:pt x="13328" y="17460"/>
                </a:lnTo>
                <a:lnTo>
                  <a:pt x="14351" y="17460"/>
                </a:lnTo>
                <a:lnTo>
                  <a:pt x="14351" y="15837"/>
                </a:lnTo>
                <a:cubicBezTo>
                  <a:pt x="14356" y="14173"/>
                  <a:pt x="13003" y="12823"/>
                  <a:pt x="11342" y="12823"/>
                </a:cubicBezTo>
                <a:lnTo>
                  <a:pt x="9871" y="12823"/>
                </a:lnTo>
                <a:cubicBezTo>
                  <a:pt x="10551" y="12217"/>
                  <a:pt x="11025" y="11396"/>
                  <a:pt x="11184" y="10463"/>
                </a:cubicBezTo>
                <a:cubicBezTo>
                  <a:pt x="12242" y="10384"/>
                  <a:pt x="13082" y="9497"/>
                  <a:pt x="13082" y="8419"/>
                </a:cubicBezTo>
                <a:lnTo>
                  <a:pt x="13082" y="8253"/>
                </a:lnTo>
                <a:lnTo>
                  <a:pt x="13838" y="8253"/>
                </a:lnTo>
                <a:lnTo>
                  <a:pt x="13838" y="5116"/>
                </a:lnTo>
                <a:lnTo>
                  <a:pt x="12174" y="5116"/>
                </a:lnTo>
                <a:lnTo>
                  <a:pt x="12174" y="4996"/>
                </a:lnTo>
                <a:cubicBezTo>
                  <a:pt x="12174" y="2240"/>
                  <a:pt x="9934" y="0"/>
                  <a:pt x="71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70"/>
          <p:cNvSpPr/>
          <p:nvPr/>
        </p:nvSpPr>
        <p:spPr>
          <a:xfrm>
            <a:off x="2147778" y="3229577"/>
            <a:ext cx="414861" cy="414742"/>
          </a:xfrm>
          <a:custGeom>
            <a:rect b="b" l="l" r="r" t="t"/>
            <a:pathLst>
              <a:path extrusionOk="0" h="17461" w="17466">
                <a:moveTo>
                  <a:pt x="1888" y="2011"/>
                </a:moveTo>
                <a:cubicBezTo>
                  <a:pt x="2363" y="2011"/>
                  <a:pt x="2747" y="2398"/>
                  <a:pt x="2747" y="2870"/>
                </a:cubicBezTo>
                <a:lnTo>
                  <a:pt x="2747" y="3888"/>
                </a:lnTo>
                <a:lnTo>
                  <a:pt x="1031" y="3888"/>
                </a:lnTo>
                <a:lnTo>
                  <a:pt x="1031" y="2870"/>
                </a:lnTo>
                <a:lnTo>
                  <a:pt x="1029" y="2870"/>
                </a:lnTo>
                <a:cubicBezTo>
                  <a:pt x="1029" y="2398"/>
                  <a:pt x="1413" y="2011"/>
                  <a:pt x="1888" y="2011"/>
                </a:cubicBezTo>
                <a:close/>
                <a:moveTo>
                  <a:pt x="15586" y="2014"/>
                </a:moveTo>
                <a:cubicBezTo>
                  <a:pt x="16061" y="2014"/>
                  <a:pt x="16445" y="2401"/>
                  <a:pt x="16445" y="2873"/>
                </a:cubicBezTo>
                <a:lnTo>
                  <a:pt x="16445" y="3891"/>
                </a:lnTo>
                <a:lnTo>
                  <a:pt x="14727" y="3891"/>
                </a:lnTo>
                <a:lnTo>
                  <a:pt x="14727" y="2873"/>
                </a:lnTo>
                <a:cubicBezTo>
                  <a:pt x="14727" y="2401"/>
                  <a:pt x="15111" y="2014"/>
                  <a:pt x="15586" y="2014"/>
                </a:cubicBezTo>
                <a:close/>
                <a:moveTo>
                  <a:pt x="2742" y="4911"/>
                </a:moveTo>
                <a:lnTo>
                  <a:pt x="2742" y="5869"/>
                </a:lnTo>
                <a:lnTo>
                  <a:pt x="1029" y="5869"/>
                </a:lnTo>
                <a:lnTo>
                  <a:pt x="1029" y="4911"/>
                </a:lnTo>
                <a:close/>
                <a:moveTo>
                  <a:pt x="16443" y="4911"/>
                </a:moveTo>
                <a:lnTo>
                  <a:pt x="16443" y="5869"/>
                </a:lnTo>
                <a:lnTo>
                  <a:pt x="14727" y="5869"/>
                </a:lnTo>
                <a:lnTo>
                  <a:pt x="14727" y="4911"/>
                </a:lnTo>
                <a:close/>
                <a:moveTo>
                  <a:pt x="13703" y="7658"/>
                </a:moveTo>
                <a:lnTo>
                  <a:pt x="13703" y="8662"/>
                </a:lnTo>
                <a:lnTo>
                  <a:pt x="3770" y="8662"/>
                </a:lnTo>
                <a:lnTo>
                  <a:pt x="3770" y="7658"/>
                </a:lnTo>
                <a:close/>
                <a:moveTo>
                  <a:pt x="5481" y="9688"/>
                </a:moveTo>
                <a:lnTo>
                  <a:pt x="5481" y="10965"/>
                </a:lnTo>
                <a:cubicBezTo>
                  <a:pt x="5222" y="10831"/>
                  <a:pt x="4933" y="10755"/>
                  <a:pt x="4622" y="10755"/>
                </a:cubicBezTo>
                <a:cubicBezTo>
                  <a:pt x="4311" y="10755"/>
                  <a:pt x="4021" y="10831"/>
                  <a:pt x="3762" y="10965"/>
                </a:cubicBezTo>
                <a:lnTo>
                  <a:pt x="3762" y="9688"/>
                </a:lnTo>
                <a:close/>
                <a:moveTo>
                  <a:pt x="8220" y="9688"/>
                </a:moveTo>
                <a:lnTo>
                  <a:pt x="8220" y="10963"/>
                </a:lnTo>
                <a:lnTo>
                  <a:pt x="8220" y="10963"/>
                </a:lnTo>
                <a:cubicBezTo>
                  <a:pt x="7961" y="10830"/>
                  <a:pt x="7673" y="10755"/>
                  <a:pt x="7363" y="10755"/>
                </a:cubicBezTo>
                <a:cubicBezTo>
                  <a:pt x="7055" y="10755"/>
                  <a:pt x="6763" y="10831"/>
                  <a:pt x="6504" y="10965"/>
                </a:cubicBezTo>
                <a:lnTo>
                  <a:pt x="6504" y="9688"/>
                </a:lnTo>
                <a:close/>
                <a:moveTo>
                  <a:pt x="10959" y="9688"/>
                </a:moveTo>
                <a:lnTo>
                  <a:pt x="10959" y="10963"/>
                </a:lnTo>
                <a:lnTo>
                  <a:pt x="10959" y="10963"/>
                </a:lnTo>
                <a:cubicBezTo>
                  <a:pt x="10701" y="10830"/>
                  <a:pt x="10412" y="10755"/>
                  <a:pt x="10102" y="10755"/>
                </a:cubicBezTo>
                <a:cubicBezTo>
                  <a:pt x="9791" y="10755"/>
                  <a:pt x="9502" y="10831"/>
                  <a:pt x="9243" y="10965"/>
                </a:cubicBezTo>
                <a:lnTo>
                  <a:pt x="9243" y="9688"/>
                </a:lnTo>
                <a:close/>
                <a:moveTo>
                  <a:pt x="13701" y="9688"/>
                </a:moveTo>
                <a:lnTo>
                  <a:pt x="13703" y="10965"/>
                </a:lnTo>
                <a:cubicBezTo>
                  <a:pt x="13444" y="10831"/>
                  <a:pt x="13155" y="10755"/>
                  <a:pt x="12844" y="10755"/>
                </a:cubicBezTo>
                <a:cubicBezTo>
                  <a:pt x="12533" y="10755"/>
                  <a:pt x="12244" y="10831"/>
                  <a:pt x="11985" y="10965"/>
                </a:cubicBezTo>
                <a:lnTo>
                  <a:pt x="11985" y="9688"/>
                </a:lnTo>
                <a:close/>
                <a:moveTo>
                  <a:pt x="16443" y="6892"/>
                </a:moveTo>
                <a:lnTo>
                  <a:pt x="16443" y="14424"/>
                </a:lnTo>
                <a:lnTo>
                  <a:pt x="14727" y="14424"/>
                </a:lnTo>
                <a:lnTo>
                  <a:pt x="14727" y="6892"/>
                </a:lnTo>
                <a:close/>
                <a:moveTo>
                  <a:pt x="2742" y="6894"/>
                </a:moveTo>
                <a:lnTo>
                  <a:pt x="2742" y="14429"/>
                </a:lnTo>
                <a:lnTo>
                  <a:pt x="1029" y="14429"/>
                </a:lnTo>
                <a:lnTo>
                  <a:pt x="1029" y="6894"/>
                </a:lnTo>
                <a:close/>
                <a:moveTo>
                  <a:pt x="2742" y="15452"/>
                </a:moveTo>
                <a:lnTo>
                  <a:pt x="2742" y="16440"/>
                </a:lnTo>
                <a:lnTo>
                  <a:pt x="1029" y="16440"/>
                </a:lnTo>
                <a:lnTo>
                  <a:pt x="1029" y="15452"/>
                </a:lnTo>
                <a:close/>
                <a:moveTo>
                  <a:pt x="4630" y="11778"/>
                </a:moveTo>
                <a:cubicBezTo>
                  <a:pt x="5104" y="11778"/>
                  <a:pt x="5489" y="12165"/>
                  <a:pt x="5489" y="12637"/>
                </a:cubicBezTo>
                <a:lnTo>
                  <a:pt x="5489" y="16440"/>
                </a:lnTo>
                <a:lnTo>
                  <a:pt x="3770" y="16440"/>
                </a:lnTo>
                <a:lnTo>
                  <a:pt x="3770" y="12637"/>
                </a:lnTo>
                <a:cubicBezTo>
                  <a:pt x="3770" y="12165"/>
                  <a:pt x="4155" y="11778"/>
                  <a:pt x="4630" y="11778"/>
                </a:cubicBezTo>
                <a:close/>
                <a:moveTo>
                  <a:pt x="7369" y="11778"/>
                </a:moveTo>
                <a:cubicBezTo>
                  <a:pt x="7841" y="11778"/>
                  <a:pt x="8228" y="12165"/>
                  <a:pt x="8228" y="12637"/>
                </a:cubicBezTo>
                <a:lnTo>
                  <a:pt x="8228" y="16440"/>
                </a:lnTo>
                <a:lnTo>
                  <a:pt x="6509" y="16440"/>
                </a:lnTo>
                <a:lnTo>
                  <a:pt x="6509" y="12637"/>
                </a:lnTo>
                <a:cubicBezTo>
                  <a:pt x="6509" y="12165"/>
                  <a:pt x="6894" y="11778"/>
                  <a:pt x="7369" y="11778"/>
                </a:cubicBezTo>
                <a:close/>
                <a:moveTo>
                  <a:pt x="10105" y="11778"/>
                </a:moveTo>
                <a:cubicBezTo>
                  <a:pt x="10580" y="11778"/>
                  <a:pt x="10964" y="12165"/>
                  <a:pt x="10964" y="12637"/>
                </a:cubicBezTo>
                <a:lnTo>
                  <a:pt x="10962" y="16440"/>
                </a:lnTo>
                <a:lnTo>
                  <a:pt x="9246" y="16440"/>
                </a:lnTo>
                <a:lnTo>
                  <a:pt x="9246" y="12637"/>
                </a:lnTo>
                <a:cubicBezTo>
                  <a:pt x="9246" y="12165"/>
                  <a:pt x="9630" y="11778"/>
                  <a:pt x="10105" y="11778"/>
                </a:cubicBezTo>
                <a:close/>
                <a:moveTo>
                  <a:pt x="12847" y="11778"/>
                </a:moveTo>
                <a:cubicBezTo>
                  <a:pt x="13322" y="11778"/>
                  <a:pt x="13706" y="12165"/>
                  <a:pt x="13706" y="12637"/>
                </a:cubicBezTo>
                <a:lnTo>
                  <a:pt x="13706" y="16440"/>
                </a:lnTo>
                <a:lnTo>
                  <a:pt x="11987" y="16440"/>
                </a:lnTo>
                <a:lnTo>
                  <a:pt x="11987" y="12637"/>
                </a:lnTo>
                <a:cubicBezTo>
                  <a:pt x="11987" y="12165"/>
                  <a:pt x="12375" y="11778"/>
                  <a:pt x="12847" y="11778"/>
                </a:cubicBezTo>
                <a:close/>
                <a:moveTo>
                  <a:pt x="16443" y="15452"/>
                </a:moveTo>
                <a:lnTo>
                  <a:pt x="16443" y="16440"/>
                </a:lnTo>
                <a:lnTo>
                  <a:pt x="14727" y="16440"/>
                </a:lnTo>
                <a:lnTo>
                  <a:pt x="14727" y="15452"/>
                </a:lnTo>
                <a:close/>
                <a:moveTo>
                  <a:pt x="1372" y="0"/>
                </a:moveTo>
                <a:lnTo>
                  <a:pt x="1372" y="1059"/>
                </a:lnTo>
                <a:cubicBezTo>
                  <a:pt x="584" y="1285"/>
                  <a:pt x="0" y="2011"/>
                  <a:pt x="0" y="2870"/>
                </a:cubicBezTo>
                <a:lnTo>
                  <a:pt x="0" y="17460"/>
                </a:lnTo>
                <a:lnTo>
                  <a:pt x="17460" y="17460"/>
                </a:lnTo>
                <a:lnTo>
                  <a:pt x="17460" y="2870"/>
                </a:lnTo>
                <a:cubicBezTo>
                  <a:pt x="17466" y="2011"/>
                  <a:pt x="16884" y="1285"/>
                  <a:pt x="16093" y="1059"/>
                </a:cubicBezTo>
                <a:lnTo>
                  <a:pt x="16093" y="0"/>
                </a:lnTo>
                <a:lnTo>
                  <a:pt x="15070" y="0"/>
                </a:lnTo>
                <a:lnTo>
                  <a:pt x="15070" y="1059"/>
                </a:lnTo>
                <a:cubicBezTo>
                  <a:pt x="14285" y="1285"/>
                  <a:pt x="13701" y="2011"/>
                  <a:pt x="13701" y="2870"/>
                </a:cubicBezTo>
                <a:lnTo>
                  <a:pt x="13701" y="6635"/>
                </a:lnTo>
                <a:lnTo>
                  <a:pt x="3765" y="6635"/>
                </a:lnTo>
                <a:lnTo>
                  <a:pt x="3765" y="2870"/>
                </a:lnTo>
                <a:cubicBezTo>
                  <a:pt x="3765" y="2011"/>
                  <a:pt x="3187" y="1285"/>
                  <a:pt x="2395" y="1059"/>
                </a:cubicBezTo>
                <a:lnTo>
                  <a:pt x="239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70"/>
          <p:cNvSpPr/>
          <p:nvPr/>
        </p:nvSpPr>
        <p:spPr>
          <a:xfrm>
            <a:off x="2736322" y="3249624"/>
            <a:ext cx="414671" cy="374648"/>
          </a:xfrm>
          <a:custGeom>
            <a:rect b="b" l="l" r="r" t="t"/>
            <a:pathLst>
              <a:path extrusionOk="0" h="15773" w="17458">
                <a:moveTo>
                  <a:pt x="8182" y="1024"/>
                </a:moveTo>
                <a:cubicBezTo>
                  <a:pt x="8452" y="1024"/>
                  <a:pt x="8673" y="1242"/>
                  <a:pt x="8673" y="1515"/>
                </a:cubicBezTo>
                <a:cubicBezTo>
                  <a:pt x="8673" y="1788"/>
                  <a:pt x="8455" y="2006"/>
                  <a:pt x="8182" y="2006"/>
                </a:cubicBezTo>
                <a:cubicBezTo>
                  <a:pt x="7912" y="2006"/>
                  <a:pt x="7691" y="1788"/>
                  <a:pt x="7691" y="1515"/>
                </a:cubicBezTo>
                <a:cubicBezTo>
                  <a:pt x="7691" y="1242"/>
                  <a:pt x="7909" y="1024"/>
                  <a:pt x="8182" y="1024"/>
                </a:cubicBezTo>
                <a:close/>
                <a:moveTo>
                  <a:pt x="8878" y="3026"/>
                </a:moveTo>
                <a:cubicBezTo>
                  <a:pt x="9849" y="3026"/>
                  <a:pt x="10667" y="3695"/>
                  <a:pt x="10897" y="4598"/>
                </a:cubicBezTo>
                <a:lnTo>
                  <a:pt x="5279" y="4598"/>
                </a:lnTo>
                <a:cubicBezTo>
                  <a:pt x="5509" y="3698"/>
                  <a:pt x="6327" y="3026"/>
                  <a:pt x="7298" y="3026"/>
                </a:cubicBezTo>
                <a:close/>
                <a:moveTo>
                  <a:pt x="11344" y="5621"/>
                </a:moveTo>
                <a:cubicBezTo>
                  <a:pt x="11647" y="5902"/>
                  <a:pt x="11911" y="6218"/>
                  <a:pt x="12130" y="6559"/>
                </a:cubicBezTo>
                <a:lnTo>
                  <a:pt x="4041" y="6559"/>
                </a:lnTo>
                <a:cubicBezTo>
                  <a:pt x="4264" y="6218"/>
                  <a:pt x="4526" y="5902"/>
                  <a:pt x="4832" y="5621"/>
                </a:cubicBezTo>
                <a:close/>
                <a:moveTo>
                  <a:pt x="2472" y="7585"/>
                </a:moveTo>
                <a:cubicBezTo>
                  <a:pt x="2330" y="8093"/>
                  <a:pt x="2254" y="8625"/>
                  <a:pt x="2254" y="9165"/>
                </a:cubicBezTo>
                <a:cubicBezTo>
                  <a:pt x="2254" y="9334"/>
                  <a:pt x="2262" y="9506"/>
                  <a:pt x="2278" y="9672"/>
                </a:cubicBezTo>
                <a:lnTo>
                  <a:pt x="1891" y="9672"/>
                </a:lnTo>
                <a:lnTo>
                  <a:pt x="1891" y="9669"/>
                </a:lnTo>
                <a:cubicBezTo>
                  <a:pt x="1414" y="9669"/>
                  <a:pt x="1023" y="9279"/>
                  <a:pt x="1023" y="8802"/>
                </a:cubicBezTo>
                <a:lnTo>
                  <a:pt x="1023" y="8450"/>
                </a:lnTo>
                <a:cubicBezTo>
                  <a:pt x="1023" y="7972"/>
                  <a:pt x="1414" y="7585"/>
                  <a:pt x="1891" y="7585"/>
                </a:cubicBezTo>
                <a:close/>
                <a:moveTo>
                  <a:pt x="16440" y="7091"/>
                </a:moveTo>
                <a:lnTo>
                  <a:pt x="16440" y="7847"/>
                </a:lnTo>
                <a:lnTo>
                  <a:pt x="16437" y="7847"/>
                </a:lnTo>
                <a:lnTo>
                  <a:pt x="16053" y="8057"/>
                </a:lnTo>
                <a:cubicBezTo>
                  <a:pt x="15384" y="8417"/>
                  <a:pt x="14970" y="9110"/>
                  <a:pt x="14970" y="9869"/>
                </a:cubicBezTo>
                <a:lnTo>
                  <a:pt x="14970" y="10250"/>
                </a:lnTo>
                <a:cubicBezTo>
                  <a:pt x="14970" y="10739"/>
                  <a:pt x="14577" y="11134"/>
                  <a:pt x="14091" y="11134"/>
                </a:cubicBezTo>
                <a:lnTo>
                  <a:pt x="13578" y="11134"/>
                </a:lnTo>
                <a:cubicBezTo>
                  <a:pt x="13805" y="10510"/>
                  <a:pt x="13925" y="9841"/>
                  <a:pt x="13925" y="9165"/>
                </a:cubicBezTo>
                <a:cubicBezTo>
                  <a:pt x="13925" y="9006"/>
                  <a:pt x="13917" y="8854"/>
                  <a:pt x="13906" y="8701"/>
                </a:cubicBezTo>
                <a:cubicBezTo>
                  <a:pt x="14028" y="8395"/>
                  <a:pt x="14612" y="7271"/>
                  <a:pt x="16440" y="7091"/>
                </a:cubicBezTo>
                <a:close/>
                <a:moveTo>
                  <a:pt x="12629" y="7582"/>
                </a:moveTo>
                <a:cubicBezTo>
                  <a:pt x="12801" y="8082"/>
                  <a:pt x="12894" y="8619"/>
                  <a:pt x="12894" y="9162"/>
                </a:cubicBezTo>
                <a:cubicBezTo>
                  <a:pt x="12899" y="10512"/>
                  <a:pt x="12332" y="11789"/>
                  <a:pt x="11344" y="12700"/>
                </a:cubicBezTo>
                <a:lnTo>
                  <a:pt x="4832" y="12700"/>
                </a:lnTo>
                <a:cubicBezTo>
                  <a:pt x="3844" y="11789"/>
                  <a:pt x="3277" y="10512"/>
                  <a:pt x="3277" y="9162"/>
                </a:cubicBezTo>
                <a:cubicBezTo>
                  <a:pt x="3277" y="8616"/>
                  <a:pt x="3370" y="8084"/>
                  <a:pt x="3544" y="7582"/>
                </a:cubicBezTo>
                <a:close/>
                <a:moveTo>
                  <a:pt x="11022" y="13723"/>
                </a:moveTo>
                <a:lnTo>
                  <a:pt x="11022" y="14746"/>
                </a:lnTo>
                <a:lnTo>
                  <a:pt x="5151" y="14746"/>
                </a:lnTo>
                <a:lnTo>
                  <a:pt x="5151" y="13723"/>
                </a:lnTo>
                <a:close/>
                <a:moveTo>
                  <a:pt x="8182" y="1"/>
                </a:moveTo>
                <a:cubicBezTo>
                  <a:pt x="7345" y="1"/>
                  <a:pt x="6668" y="680"/>
                  <a:pt x="6668" y="1515"/>
                </a:cubicBezTo>
                <a:cubicBezTo>
                  <a:pt x="6668" y="1703"/>
                  <a:pt x="6701" y="1883"/>
                  <a:pt x="6766" y="2050"/>
                </a:cubicBezTo>
                <a:cubicBezTo>
                  <a:pt x="5405" y="2287"/>
                  <a:pt x="4341" y="3414"/>
                  <a:pt x="4207" y="4811"/>
                </a:cubicBezTo>
                <a:cubicBezTo>
                  <a:pt x="3648" y="5307"/>
                  <a:pt x="3195" y="5905"/>
                  <a:pt x="2868" y="6562"/>
                </a:cubicBezTo>
                <a:lnTo>
                  <a:pt x="1888" y="6562"/>
                </a:lnTo>
                <a:cubicBezTo>
                  <a:pt x="846" y="6562"/>
                  <a:pt x="0" y="7410"/>
                  <a:pt x="0" y="8453"/>
                </a:cubicBezTo>
                <a:lnTo>
                  <a:pt x="0" y="8802"/>
                </a:lnTo>
                <a:cubicBezTo>
                  <a:pt x="0" y="9847"/>
                  <a:pt x="849" y="10692"/>
                  <a:pt x="1888" y="10692"/>
                </a:cubicBezTo>
                <a:lnTo>
                  <a:pt x="2458" y="10692"/>
                </a:lnTo>
                <a:cubicBezTo>
                  <a:pt x="2742" y="11740"/>
                  <a:pt x="3318" y="12695"/>
                  <a:pt x="4125" y="13445"/>
                </a:cubicBezTo>
                <a:lnTo>
                  <a:pt x="4125" y="15772"/>
                </a:lnTo>
                <a:lnTo>
                  <a:pt x="12045" y="15772"/>
                </a:lnTo>
                <a:lnTo>
                  <a:pt x="12045" y="13445"/>
                </a:lnTo>
                <a:cubicBezTo>
                  <a:pt x="12457" y="13063"/>
                  <a:pt x="12809" y="12629"/>
                  <a:pt x="13093" y="12155"/>
                </a:cubicBezTo>
                <a:lnTo>
                  <a:pt x="14088" y="12155"/>
                </a:lnTo>
                <a:cubicBezTo>
                  <a:pt x="15139" y="12155"/>
                  <a:pt x="15990" y="11298"/>
                  <a:pt x="15990" y="10253"/>
                </a:cubicBezTo>
                <a:lnTo>
                  <a:pt x="15990" y="9871"/>
                </a:lnTo>
                <a:cubicBezTo>
                  <a:pt x="15990" y="9489"/>
                  <a:pt x="16200" y="9140"/>
                  <a:pt x="16536" y="8957"/>
                </a:cubicBezTo>
                <a:lnTo>
                  <a:pt x="17458" y="8458"/>
                </a:lnTo>
                <a:lnTo>
                  <a:pt x="17458" y="6041"/>
                </a:lnTo>
                <a:lnTo>
                  <a:pt x="16950" y="6041"/>
                </a:lnTo>
                <a:cubicBezTo>
                  <a:pt x="15245" y="6041"/>
                  <a:pt x="14239" y="6685"/>
                  <a:pt x="13696" y="7228"/>
                </a:cubicBezTo>
                <a:cubicBezTo>
                  <a:pt x="13668" y="7255"/>
                  <a:pt x="13644" y="7280"/>
                  <a:pt x="13622" y="7307"/>
                </a:cubicBezTo>
                <a:cubicBezTo>
                  <a:pt x="13300" y="6355"/>
                  <a:pt x="12738" y="5493"/>
                  <a:pt x="11969" y="4805"/>
                </a:cubicBezTo>
                <a:cubicBezTo>
                  <a:pt x="11841" y="3474"/>
                  <a:pt x="10861" y="2383"/>
                  <a:pt x="9582" y="2085"/>
                </a:cubicBezTo>
                <a:cubicBezTo>
                  <a:pt x="9655" y="1908"/>
                  <a:pt x="9696" y="1717"/>
                  <a:pt x="9696" y="1515"/>
                </a:cubicBezTo>
                <a:cubicBezTo>
                  <a:pt x="9696" y="680"/>
                  <a:pt x="9017" y="1"/>
                  <a:pt x="81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34" name="Google Shape;3834;p70"/>
          <p:cNvGrpSpPr/>
          <p:nvPr/>
        </p:nvGrpSpPr>
        <p:grpSpPr>
          <a:xfrm>
            <a:off x="3392953" y="3229672"/>
            <a:ext cx="414790" cy="414552"/>
            <a:chOff x="3456425" y="3356000"/>
            <a:chExt cx="436575" cy="436325"/>
          </a:xfrm>
        </p:grpSpPr>
        <p:sp>
          <p:nvSpPr>
            <p:cNvPr id="3835" name="Google Shape;3835;p70"/>
            <p:cNvSpPr/>
            <p:nvPr/>
          </p:nvSpPr>
          <p:spPr>
            <a:xfrm>
              <a:off x="3456425" y="3356000"/>
              <a:ext cx="436575" cy="436325"/>
            </a:xfrm>
            <a:custGeom>
              <a:rect b="b" l="l" r="r" t="t"/>
              <a:pathLst>
                <a:path extrusionOk="0" h="17453" w="17463">
                  <a:moveTo>
                    <a:pt x="9248" y="1021"/>
                  </a:moveTo>
                  <a:lnTo>
                    <a:pt x="9248" y="3533"/>
                  </a:lnTo>
                  <a:cubicBezTo>
                    <a:pt x="9077" y="3520"/>
                    <a:pt x="8907" y="3512"/>
                    <a:pt x="8736" y="3512"/>
                  </a:cubicBezTo>
                  <a:cubicBezTo>
                    <a:pt x="8566" y="3512"/>
                    <a:pt x="8392" y="3520"/>
                    <a:pt x="8225" y="3533"/>
                  </a:cubicBezTo>
                  <a:lnTo>
                    <a:pt x="8225" y="1021"/>
                  </a:lnTo>
                  <a:close/>
                  <a:moveTo>
                    <a:pt x="3358" y="2131"/>
                  </a:moveTo>
                  <a:lnTo>
                    <a:pt x="4005" y="2960"/>
                  </a:lnTo>
                  <a:lnTo>
                    <a:pt x="2090" y="4461"/>
                  </a:lnTo>
                  <a:lnTo>
                    <a:pt x="1441" y="3634"/>
                  </a:lnTo>
                  <a:lnTo>
                    <a:pt x="3358" y="2131"/>
                  </a:lnTo>
                  <a:close/>
                  <a:moveTo>
                    <a:pt x="14110" y="2134"/>
                  </a:moveTo>
                  <a:lnTo>
                    <a:pt x="16028" y="3640"/>
                  </a:lnTo>
                  <a:lnTo>
                    <a:pt x="15379" y="4466"/>
                  </a:lnTo>
                  <a:lnTo>
                    <a:pt x="13463" y="2966"/>
                  </a:lnTo>
                  <a:lnTo>
                    <a:pt x="14110" y="2134"/>
                  </a:lnTo>
                  <a:close/>
                  <a:moveTo>
                    <a:pt x="8736" y="4535"/>
                  </a:moveTo>
                  <a:cubicBezTo>
                    <a:pt x="12018" y="4535"/>
                    <a:pt x="14683" y="7203"/>
                    <a:pt x="14683" y="10482"/>
                  </a:cubicBezTo>
                  <a:cubicBezTo>
                    <a:pt x="14683" y="13764"/>
                    <a:pt x="12012" y="16429"/>
                    <a:pt x="8736" y="16429"/>
                  </a:cubicBezTo>
                  <a:cubicBezTo>
                    <a:pt x="5459" y="16429"/>
                    <a:pt x="2788" y="13764"/>
                    <a:pt x="2788" y="10482"/>
                  </a:cubicBezTo>
                  <a:cubicBezTo>
                    <a:pt x="2788" y="7205"/>
                    <a:pt x="5454" y="4535"/>
                    <a:pt x="8736" y="4535"/>
                  </a:cubicBezTo>
                  <a:close/>
                  <a:moveTo>
                    <a:pt x="7197" y="0"/>
                  </a:moveTo>
                  <a:lnTo>
                    <a:pt x="7197" y="3689"/>
                  </a:lnTo>
                  <a:cubicBezTo>
                    <a:pt x="6248" y="3904"/>
                    <a:pt x="5366" y="4314"/>
                    <a:pt x="4602" y="4876"/>
                  </a:cubicBezTo>
                  <a:lnTo>
                    <a:pt x="4079" y="4205"/>
                  </a:lnTo>
                  <a:lnTo>
                    <a:pt x="5437" y="3138"/>
                  </a:lnTo>
                  <a:lnTo>
                    <a:pt x="3528" y="699"/>
                  </a:lnTo>
                  <a:lnTo>
                    <a:pt x="0" y="3462"/>
                  </a:lnTo>
                  <a:lnTo>
                    <a:pt x="1910" y="5899"/>
                  </a:lnTo>
                  <a:lnTo>
                    <a:pt x="3268" y="4832"/>
                  </a:lnTo>
                  <a:lnTo>
                    <a:pt x="3822" y="5539"/>
                  </a:lnTo>
                  <a:cubicBezTo>
                    <a:pt x="2551" y="6804"/>
                    <a:pt x="1760" y="8553"/>
                    <a:pt x="1760" y="10482"/>
                  </a:cubicBezTo>
                  <a:cubicBezTo>
                    <a:pt x="1760" y="14326"/>
                    <a:pt x="4886" y="17452"/>
                    <a:pt x="8730" y="17452"/>
                  </a:cubicBezTo>
                  <a:cubicBezTo>
                    <a:pt x="12571" y="17452"/>
                    <a:pt x="15701" y="14326"/>
                    <a:pt x="15701" y="10482"/>
                  </a:cubicBezTo>
                  <a:cubicBezTo>
                    <a:pt x="15706" y="8553"/>
                    <a:pt x="14915" y="6804"/>
                    <a:pt x="13641" y="5539"/>
                  </a:cubicBezTo>
                  <a:lnTo>
                    <a:pt x="14192" y="4832"/>
                  </a:lnTo>
                  <a:lnTo>
                    <a:pt x="15553" y="5899"/>
                  </a:lnTo>
                  <a:lnTo>
                    <a:pt x="17463" y="3462"/>
                  </a:lnTo>
                  <a:lnTo>
                    <a:pt x="13933" y="699"/>
                  </a:lnTo>
                  <a:lnTo>
                    <a:pt x="12023" y="3138"/>
                  </a:lnTo>
                  <a:lnTo>
                    <a:pt x="13384" y="4205"/>
                  </a:lnTo>
                  <a:lnTo>
                    <a:pt x="12858" y="4876"/>
                  </a:lnTo>
                  <a:cubicBezTo>
                    <a:pt x="12099" y="4314"/>
                    <a:pt x="11218" y="3904"/>
                    <a:pt x="10266" y="3689"/>
                  </a:cubicBezTo>
                  <a:lnTo>
                    <a:pt x="1026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70"/>
            <p:cNvSpPr/>
            <p:nvPr/>
          </p:nvSpPr>
          <p:spPr>
            <a:xfrm>
              <a:off x="3554975" y="3498200"/>
              <a:ext cx="239750" cy="239750"/>
            </a:xfrm>
            <a:custGeom>
              <a:rect b="b" l="l" r="r" t="t"/>
              <a:pathLst>
                <a:path extrusionOk="0" h="9590" w="9590">
                  <a:moveTo>
                    <a:pt x="4794" y="1026"/>
                  </a:moveTo>
                  <a:cubicBezTo>
                    <a:pt x="6875" y="1026"/>
                    <a:pt x="8567" y="2718"/>
                    <a:pt x="8567" y="4799"/>
                  </a:cubicBezTo>
                  <a:cubicBezTo>
                    <a:pt x="8567" y="6878"/>
                    <a:pt x="6875" y="8570"/>
                    <a:pt x="4794" y="8570"/>
                  </a:cubicBezTo>
                  <a:cubicBezTo>
                    <a:pt x="2715" y="8570"/>
                    <a:pt x="1023" y="6878"/>
                    <a:pt x="1023" y="4799"/>
                  </a:cubicBezTo>
                  <a:cubicBezTo>
                    <a:pt x="1023" y="2718"/>
                    <a:pt x="2715" y="1026"/>
                    <a:pt x="4794" y="1026"/>
                  </a:cubicBezTo>
                  <a:close/>
                  <a:moveTo>
                    <a:pt x="4794" y="1"/>
                  </a:moveTo>
                  <a:cubicBezTo>
                    <a:pt x="2150" y="1"/>
                    <a:pt x="0" y="2153"/>
                    <a:pt x="0" y="4794"/>
                  </a:cubicBezTo>
                  <a:cubicBezTo>
                    <a:pt x="0" y="7440"/>
                    <a:pt x="2150" y="9590"/>
                    <a:pt x="4794" y="9590"/>
                  </a:cubicBezTo>
                  <a:cubicBezTo>
                    <a:pt x="7437" y="9590"/>
                    <a:pt x="9590" y="7437"/>
                    <a:pt x="9590" y="4794"/>
                  </a:cubicBezTo>
                  <a:cubicBezTo>
                    <a:pt x="9590" y="2153"/>
                    <a:pt x="7437" y="1"/>
                    <a:pt x="47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70"/>
            <p:cNvSpPr/>
            <p:nvPr/>
          </p:nvSpPr>
          <p:spPr>
            <a:xfrm>
              <a:off x="3662050" y="3556800"/>
              <a:ext cx="63100" cy="74150"/>
            </a:xfrm>
            <a:custGeom>
              <a:rect b="b" l="l" r="r" t="t"/>
              <a:pathLst>
                <a:path extrusionOk="0" h="2966" w="2524">
                  <a:moveTo>
                    <a:pt x="0" y="0"/>
                  </a:moveTo>
                  <a:lnTo>
                    <a:pt x="0" y="2966"/>
                  </a:lnTo>
                  <a:lnTo>
                    <a:pt x="2524" y="2966"/>
                  </a:lnTo>
                  <a:lnTo>
                    <a:pt x="2524" y="1942"/>
                  </a:lnTo>
                  <a:lnTo>
                    <a:pt x="1023" y="1942"/>
                  </a:lnTo>
                  <a:lnTo>
                    <a:pt x="102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38" name="Google Shape;3838;p70"/>
          <p:cNvSpPr/>
          <p:nvPr/>
        </p:nvSpPr>
        <p:spPr>
          <a:xfrm>
            <a:off x="4026456" y="3229541"/>
            <a:ext cx="414742" cy="414814"/>
          </a:xfrm>
          <a:custGeom>
            <a:rect b="b" l="l" r="r" t="t"/>
            <a:pathLst>
              <a:path extrusionOk="0" h="17464" w="17461">
                <a:moveTo>
                  <a:pt x="14201" y="6032"/>
                </a:moveTo>
                <a:cubicBezTo>
                  <a:pt x="14855" y="6032"/>
                  <a:pt x="15390" y="6567"/>
                  <a:pt x="15390" y="7222"/>
                </a:cubicBezTo>
                <a:cubicBezTo>
                  <a:pt x="15390" y="7876"/>
                  <a:pt x="14858" y="8411"/>
                  <a:pt x="14201" y="8411"/>
                </a:cubicBezTo>
                <a:cubicBezTo>
                  <a:pt x="13546" y="8411"/>
                  <a:pt x="13011" y="7876"/>
                  <a:pt x="13011" y="7222"/>
                </a:cubicBezTo>
                <a:cubicBezTo>
                  <a:pt x="13011" y="6567"/>
                  <a:pt x="13546" y="6032"/>
                  <a:pt x="14201" y="6032"/>
                </a:cubicBezTo>
                <a:close/>
                <a:moveTo>
                  <a:pt x="12842" y="1452"/>
                </a:moveTo>
                <a:lnTo>
                  <a:pt x="16015" y="4616"/>
                </a:lnTo>
                <a:lnTo>
                  <a:pt x="15319" y="5312"/>
                </a:lnTo>
                <a:cubicBezTo>
                  <a:pt x="14992" y="5118"/>
                  <a:pt x="14610" y="5009"/>
                  <a:pt x="14201" y="5009"/>
                </a:cubicBezTo>
                <a:cubicBezTo>
                  <a:pt x="12978" y="5009"/>
                  <a:pt x="11985" y="6000"/>
                  <a:pt x="11985" y="7222"/>
                </a:cubicBezTo>
                <a:cubicBezTo>
                  <a:pt x="11985" y="7631"/>
                  <a:pt x="12100" y="8013"/>
                  <a:pt x="12291" y="8340"/>
                </a:cubicBezTo>
                <a:lnTo>
                  <a:pt x="9781" y="10850"/>
                </a:lnTo>
                <a:lnTo>
                  <a:pt x="6611" y="7683"/>
                </a:lnTo>
                <a:lnTo>
                  <a:pt x="12842" y="1452"/>
                </a:lnTo>
                <a:close/>
                <a:moveTo>
                  <a:pt x="5893" y="8400"/>
                </a:moveTo>
                <a:lnTo>
                  <a:pt x="9061" y="11570"/>
                </a:lnTo>
                <a:lnTo>
                  <a:pt x="9042" y="11589"/>
                </a:lnTo>
                <a:lnTo>
                  <a:pt x="6867" y="11538"/>
                </a:lnTo>
                <a:lnTo>
                  <a:pt x="5923" y="10594"/>
                </a:lnTo>
                <a:lnTo>
                  <a:pt x="5872" y="8422"/>
                </a:lnTo>
                <a:lnTo>
                  <a:pt x="5893" y="8400"/>
                </a:lnTo>
                <a:close/>
                <a:moveTo>
                  <a:pt x="5203" y="11319"/>
                </a:moveTo>
                <a:lnTo>
                  <a:pt x="6144" y="12261"/>
                </a:lnTo>
                <a:lnTo>
                  <a:pt x="4019" y="14386"/>
                </a:lnTo>
                <a:lnTo>
                  <a:pt x="3081" y="13445"/>
                </a:lnTo>
                <a:lnTo>
                  <a:pt x="5203" y="11319"/>
                </a:lnTo>
                <a:close/>
                <a:moveTo>
                  <a:pt x="2358" y="14168"/>
                </a:moveTo>
                <a:lnTo>
                  <a:pt x="3299" y="15109"/>
                </a:lnTo>
                <a:lnTo>
                  <a:pt x="2390" y="16017"/>
                </a:lnTo>
                <a:lnTo>
                  <a:pt x="1449" y="15076"/>
                </a:lnTo>
                <a:lnTo>
                  <a:pt x="2358" y="14168"/>
                </a:lnTo>
                <a:close/>
                <a:moveTo>
                  <a:pt x="12847" y="0"/>
                </a:moveTo>
                <a:lnTo>
                  <a:pt x="4840" y="8010"/>
                </a:lnTo>
                <a:lnTo>
                  <a:pt x="4889" y="10184"/>
                </a:lnTo>
                <a:lnTo>
                  <a:pt x="1" y="15076"/>
                </a:lnTo>
                <a:lnTo>
                  <a:pt x="2388" y="17463"/>
                </a:lnTo>
                <a:lnTo>
                  <a:pt x="7277" y="12572"/>
                </a:lnTo>
                <a:lnTo>
                  <a:pt x="9454" y="12623"/>
                </a:lnTo>
                <a:lnTo>
                  <a:pt x="13000" y="9077"/>
                </a:lnTo>
                <a:cubicBezTo>
                  <a:pt x="13344" y="9301"/>
                  <a:pt x="13756" y="9431"/>
                  <a:pt x="14201" y="9431"/>
                </a:cubicBezTo>
                <a:cubicBezTo>
                  <a:pt x="15420" y="9431"/>
                  <a:pt x="16413" y="8438"/>
                  <a:pt x="16413" y="7219"/>
                </a:cubicBezTo>
                <a:cubicBezTo>
                  <a:pt x="16413" y="6774"/>
                  <a:pt x="16285" y="6362"/>
                  <a:pt x="16058" y="6019"/>
                </a:cubicBezTo>
                <a:lnTo>
                  <a:pt x="17461" y="4616"/>
                </a:lnTo>
                <a:lnTo>
                  <a:pt x="1284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70"/>
          <p:cNvSpPr/>
          <p:nvPr/>
        </p:nvSpPr>
        <p:spPr>
          <a:xfrm>
            <a:off x="4746439" y="3229577"/>
            <a:ext cx="277999" cy="414742"/>
          </a:xfrm>
          <a:custGeom>
            <a:rect b="b" l="l" r="r" t="t"/>
            <a:pathLst>
              <a:path extrusionOk="0" h="17461" w="11704">
                <a:moveTo>
                  <a:pt x="5852" y="1023"/>
                </a:moveTo>
                <a:cubicBezTo>
                  <a:pt x="6179" y="1023"/>
                  <a:pt x="6449" y="1291"/>
                  <a:pt x="6449" y="1618"/>
                </a:cubicBezTo>
                <a:cubicBezTo>
                  <a:pt x="6449" y="1945"/>
                  <a:pt x="6179" y="2215"/>
                  <a:pt x="5852" y="2215"/>
                </a:cubicBezTo>
                <a:cubicBezTo>
                  <a:pt x="5522" y="2215"/>
                  <a:pt x="5254" y="1945"/>
                  <a:pt x="5254" y="1618"/>
                </a:cubicBezTo>
                <a:cubicBezTo>
                  <a:pt x="5254" y="1291"/>
                  <a:pt x="5522" y="1023"/>
                  <a:pt x="5852" y="1023"/>
                </a:cubicBezTo>
                <a:close/>
                <a:moveTo>
                  <a:pt x="7077" y="3238"/>
                </a:moveTo>
                <a:cubicBezTo>
                  <a:pt x="8444" y="3238"/>
                  <a:pt x="9584" y="4223"/>
                  <a:pt x="9824" y="5525"/>
                </a:cubicBezTo>
                <a:lnTo>
                  <a:pt x="1882" y="5525"/>
                </a:lnTo>
                <a:cubicBezTo>
                  <a:pt x="2120" y="4223"/>
                  <a:pt x="3260" y="3238"/>
                  <a:pt x="4630" y="3238"/>
                </a:cubicBezTo>
                <a:close/>
                <a:moveTo>
                  <a:pt x="5339" y="6548"/>
                </a:moveTo>
                <a:lnTo>
                  <a:pt x="5339" y="11979"/>
                </a:lnTo>
                <a:lnTo>
                  <a:pt x="3588" y="11979"/>
                </a:lnTo>
                <a:lnTo>
                  <a:pt x="2043" y="6548"/>
                </a:lnTo>
                <a:close/>
                <a:moveTo>
                  <a:pt x="9658" y="6545"/>
                </a:moveTo>
                <a:lnTo>
                  <a:pt x="8116" y="11979"/>
                </a:lnTo>
                <a:lnTo>
                  <a:pt x="6362" y="11979"/>
                </a:lnTo>
                <a:lnTo>
                  <a:pt x="6362" y="6545"/>
                </a:lnTo>
                <a:close/>
                <a:moveTo>
                  <a:pt x="9191" y="13002"/>
                </a:moveTo>
                <a:lnTo>
                  <a:pt x="9191" y="14036"/>
                </a:lnTo>
                <a:lnTo>
                  <a:pt x="2513" y="14036"/>
                </a:lnTo>
                <a:lnTo>
                  <a:pt x="2513" y="13002"/>
                </a:lnTo>
                <a:close/>
                <a:moveTo>
                  <a:pt x="5852" y="0"/>
                </a:moveTo>
                <a:cubicBezTo>
                  <a:pt x="4957" y="0"/>
                  <a:pt x="4231" y="726"/>
                  <a:pt x="4231" y="1618"/>
                </a:cubicBezTo>
                <a:cubicBezTo>
                  <a:pt x="4231" y="1833"/>
                  <a:pt x="4272" y="2038"/>
                  <a:pt x="4351" y="2226"/>
                </a:cubicBezTo>
                <a:cubicBezTo>
                  <a:pt x="2543" y="2355"/>
                  <a:pt x="1083" y="3751"/>
                  <a:pt x="846" y="5525"/>
                </a:cubicBezTo>
                <a:lnTo>
                  <a:pt x="0" y="5525"/>
                </a:lnTo>
                <a:lnTo>
                  <a:pt x="0" y="6548"/>
                </a:lnTo>
                <a:lnTo>
                  <a:pt x="982" y="6548"/>
                </a:lnTo>
                <a:lnTo>
                  <a:pt x="2524" y="11979"/>
                </a:lnTo>
                <a:lnTo>
                  <a:pt x="1490" y="11979"/>
                </a:lnTo>
                <a:lnTo>
                  <a:pt x="1490" y="15059"/>
                </a:lnTo>
                <a:lnTo>
                  <a:pt x="4163" y="15059"/>
                </a:lnTo>
                <a:lnTo>
                  <a:pt x="4163" y="17460"/>
                </a:lnTo>
                <a:lnTo>
                  <a:pt x="5186" y="17460"/>
                </a:lnTo>
                <a:lnTo>
                  <a:pt x="5186" y="15059"/>
                </a:lnTo>
                <a:lnTo>
                  <a:pt x="6518" y="15059"/>
                </a:lnTo>
                <a:lnTo>
                  <a:pt x="6518" y="17460"/>
                </a:lnTo>
                <a:lnTo>
                  <a:pt x="7541" y="17460"/>
                </a:lnTo>
                <a:lnTo>
                  <a:pt x="7541" y="15059"/>
                </a:lnTo>
                <a:lnTo>
                  <a:pt x="10214" y="15059"/>
                </a:lnTo>
                <a:lnTo>
                  <a:pt x="10214" y="11979"/>
                </a:lnTo>
                <a:lnTo>
                  <a:pt x="9183" y="11979"/>
                </a:lnTo>
                <a:lnTo>
                  <a:pt x="10724" y="6545"/>
                </a:lnTo>
                <a:lnTo>
                  <a:pt x="11704" y="6545"/>
                </a:lnTo>
                <a:lnTo>
                  <a:pt x="11704" y="5525"/>
                </a:lnTo>
                <a:lnTo>
                  <a:pt x="10858" y="5525"/>
                </a:lnTo>
                <a:cubicBezTo>
                  <a:pt x="10618" y="3751"/>
                  <a:pt x="9156" y="2355"/>
                  <a:pt x="7352" y="2226"/>
                </a:cubicBezTo>
                <a:cubicBezTo>
                  <a:pt x="7426" y="2038"/>
                  <a:pt x="7470" y="1833"/>
                  <a:pt x="7470" y="1618"/>
                </a:cubicBezTo>
                <a:cubicBezTo>
                  <a:pt x="7470" y="726"/>
                  <a:pt x="6744" y="0"/>
                  <a:pt x="58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70"/>
          <p:cNvSpPr/>
          <p:nvPr/>
        </p:nvSpPr>
        <p:spPr>
          <a:xfrm>
            <a:off x="5333180" y="3244862"/>
            <a:ext cx="414861" cy="384173"/>
          </a:xfrm>
          <a:custGeom>
            <a:rect b="b" l="l" r="r" t="t"/>
            <a:pathLst>
              <a:path extrusionOk="0" h="16174" w="17466">
                <a:moveTo>
                  <a:pt x="7592" y="1021"/>
                </a:moveTo>
                <a:cubicBezTo>
                  <a:pt x="8116" y="1021"/>
                  <a:pt x="8547" y="1452"/>
                  <a:pt x="8547" y="1976"/>
                </a:cubicBezTo>
                <a:cubicBezTo>
                  <a:pt x="8547" y="2503"/>
                  <a:pt x="8116" y="2931"/>
                  <a:pt x="7592" y="2931"/>
                </a:cubicBezTo>
                <a:cubicBezTo>
                  <a:pt x="7069" y="2931"/>
                  <a:pt x="6638" y="2503"/>
                  <a:pt x="6638" y="1976"/>
                </a:cubicBezTo>
                <a:cubicBezTo>
                  <a:pt x="6638" y="1449"/>
                  <a:pt x="7063" y="1021"/>
                  <a:pt x="7592" y="1021"/>
                </a:cubicBezTo>
                <a:close/>
                <a:moveTo>
                  <a:pt x="11535" y="1790"/>
                </a:moveTo>
                <a:lnTo>
                  <a:pt x="11971" y="2442"/>
                </a:lnTo>
                <a:cubicBezTo>
                  <a:pt x="12255" y="2865"/>
                  <a:pt x="12405" y="3359"/>
                  <a:pt x="12405" y="3869"/>
                </a:cubicBezTo>
                <a:lnTo>
                  <a:pt x="12405" y="4816"/>
                </a:lnTo>
                <a:lnTo>
                  <a:pt x="4818" y="4816"/>
                </a:lnTo>
                <a:lnTo>
                  <a:pt x="4818" y="4148"/>
                </a:lnTo>
                <a:cubicBezTo>
                  <a:pt x="4818" y="3678"/>
                  <a:pt x="5200" y="3296"/>
                  <a:pt x="5666" y="3296"/>
                </a:cubicBezTo>
                <a:lnTo>
                  <a:pt x="6122" y="3296"/>
                </a:lnTo>
                <a:cubicBezTo>
                  <a:pt x="6485" y="3700"/>
                  <a:pt x="7009" y="3951"/>
                  <a:pt x="7592" y="3951"/>
                </a:cubicBezTo>
                <a:cubicBezTo>
                  <a:pt x="8176" y="3951"/>
                  <a:pt x="8700" y="3700"/>
                  <a:pt x="9063" y="3296"/>
                </a:cubicBezTo>
                <a:lnTo>
                  <a:pt x="9082" y="3296"/>
                </a:lnTo>
                <a:cubicBezTo>
                  <a:pt x="10146" y="3296"/>
                  <a:pt x="11079" y="2683"/>
                  <a:pt x="11535" y="1790"/>
                </a:cubicBezTo>
                <a:close/>
                <a:moveTo>
                  <a:pt x="14538" y="5839"/>
                </a:moveTo>
                <a:cubicBezTo>
                  <a:pt x="14928" y="5839"/>
                  <a:pt x="15245" y="6155"/>
                  <a:pt x="15245" y="6543"/>
                </a:cubicBezTo>
                <a:lnTo>
                  <a:pt x="15245" y="7525"/>
                </a:lnTo>
                <a:lnTo>
                  <a:pt x="2223" y="7525"/>
                </a:lnTo>
                <a:lnTo>
                  <a:pt x="2223" y="6543"/>
                </a:lnTo>
                <a:lnTo>
                  <a:pt x="2226" y="6543"/>
                </a:lnTo>
                <a:cubicBezTo>
                  <a:pt x="2226" y="6155"/>
                  <a:pt x="2543" y="5839"/>
                  <a:pt x="2930" y="5839"/>
                </a:cubicBezTo>
                <a:close/>
                <a:moveTo>
                  <a:pt x="15744" y="8548"/>
                </a:moveTo>
                <a:cubicBezTo>
                  <a:pt x="16129" y="8548"/>
                  <a:pt x="16442" y="8862"/>
                  <a:pt x="16442" y="9249"/>
                </a:cubicBezTo>
                <a:cubicBezTo>
                  <a:pt x="16442" y="9795"/>
                  <a:pt x="15998" y="10237"/>
                  <a:pt x="15452" y="10237"/>
                </a:cubicBezTo>
                <a:lnTo>
                  <a:pt x="2016" y="10237"/>
                </a:lnTo>
                <a:cubicBezTo>
                  <a:pt x="1471" y="10237"/>
                  <a:pt x="1029" y="9795"/>
                  <a:pt x="1029" y="9249"/>
                </a:cubicBezTo>
                <a:cubicBezTo>
                  <a:pt x="1029" y="8862"/>
                  <a:pt x="1342" y="8548"/>
                  <a:pt x="1727" y="8548"/>
                </a:cubicBezTo>
                <a:close/>
                <a:moveTo>
                  <a:pt x="4190" y="11260"/>
                </a:moveTo>
                <a:lnTo>
                  <a:pt x="4717" y="15147"/>
                </a:lnTo>
                <a:lnTo>
                  <a:pt x="3429" y="15147"/>
                </a:lnTo>
                <a:lnTo>
                  <a:pt x="2545" y="11260"/>
                </a:lnTo>
                <a:close/>
                <a:moveTo>
                  <a:pt x="6880" y="11260"/>
                </a:moveTo>
                <a:lnTo>
                  <a:pt x="7058" y="15147"/>
                </a:lnTo>
                <a:lnTo>
                  <a:pt x="5751" y="15147"/>
                </a:lnTo>
                <a:lnTo>
                  <a:pt x="5222" y="11260"/>
                </a:lnTo>
                <a:close/>
                <a:moveTo>
                  <a:pt x="9568" y="11260"/>
                </a:moveTo>
                <a:lnTo>
                  <a:pt x="9390" y="15147"/>
                </a:lnTo>
                <a:lnTo>
                  <a:pt x="8081" y="15147"/>
                </a:lnTo>
                <a:lnTo>
                  <a:pt x="7903" y="11260"/>
                </a:lnTo>
                <a:close/>
                <a:moveTo>
                  <a:pt x="12252" y="11260"/>
                </a:moveTo>
                <a:lnTo>
                  <a:pt x="11723" y="15147"/>
                </a:lnTo>
                <a:lnTo>
                  <a:pt x="10416" y="15147"/>
                </a:lnTo>
                <a:lnTo>
                  <a:pt x="10593" y="11260"/>
                </a:lnTo>
                <a:close/>
                <a:moveTo>
                  <a:pt x="14928" y="11260"/>
                </a:moveTo>
                <a:lnTo>
                  <a:pt x="14044" y="15147"/>
                </a:lnTo>
                <a:lnTo>
                  <a:pt x="12754" y="15147"/>
                </a:lnTo>
                <a:lnTo>
                  <a:pt x="13283" y="11260"/>
                </a:lnTo>
                <a:close/>
                <a:moveTo>
                  <a:pt x="7590" y="1"/>
                </a:moveTo>
                <a:cubicBezTo>
                  <a:pt x="6498" y="1"/>
                  <a:pt x="5612" y="887"/>
                  <a:pt x="5612" y="1979"/>
                </a:cubicBezTo>
                <a:cubicBezTo>
                  <a:pt x="5612" y="2080"/>
                  <a:pt x="5617" y="2178"/>
                  <a:pt x="5634" y="2279"/>
                </a:cubicBezTo>
                <a:cubicBezTo>
                  <a:pt x="4616" y="2295"/>
                  <a:pt x="3789" y="3127"/>
                  <a:pt x="3789" y="4150"/>
                </a:cubicBezTo>
                <a:lnTo>
                  <a:pt x="3789" y="4819"/>
                </a:lnTo>
                <a:lnTo>
                  <a:pt x="2927" y="4819"/>
                </a:lnTo>
                <a:cubicBezTo>
                  <a:pt x="1972" y="4819"/>
                  <a:pt x="1198" y="5593"/>
                  <a:pt x="1198" y="6548"/>
                </a:cubicBezTo>
                <a:lnTo>
                  <a:pt x="1198" y="7612"/>
                </a:lnTo>
                <a:cubicBezTo>
                  <a:pt x="505" y="7833"/>
                  <a:pt x="0" y="8485"/>
                  <a:pt x="0" y="9252"/>
                </a:cubicBezTo>
                <a:cubicBezTo>
                  <a:pt x="0" y="10177"/>
                  <a:pt x="625" y="10954"/>
                  <a:pt x="1473" y="11189"/>
                </a:cubicBezTo>
                <a:lnTo>
                  <a:pt x="2605" y="16173"/>
                </a:lnTo>
                <a:lnTo>
                  <a:pt x="14860" y="16173"/>
                </a:lnTo>
                <a:lnTo>
                  <a:pt x="15992" y="11189"/>
                </a:lnTo>
                <a:cubicBezTo>
                  <a:pt x="16841" y="10949"/>
                  <a:pt x="17466" y="10171"/>
                  <a:pt x="17466" y="9249"/>
                </a:cubicBezTo>
                <a:cubicBezTo>
                  <a:pt x="17466" y="8480"/>
                  <a:pt x="16961" y="7833"/>
                  <a:pt x="16268" y="7607"/>
                </a:cubicBezTo>
                <a:lnTo>
                  <a:pt x="16268" y="6543"/>
                </a:lnTo>
                <a:cubicBezTo>
                  <a:pt x="16268" y="5588"/>
                  <a:pt x="15493" y="4816"/>
                  <a:pt x="14538" y="4816"/>
                </a:cubicBezTo>
                <a:lnTo>
                  <a:pt x="13428" y="4816"/>
                </a:lnTo>
                <a:lnTo>
                  <a:pt x="13428" y="3869"/>
                </a:lnTo>
                <a:cubicBezTo>
                  <a:pt x="13428" y="3157"/>
                  <a:pt x="13215" y="2464"/>
                  <a:pt x="12820" y="1872"/>
                </a:cubicBezTo>
                <a:lnTo>
                  <a:pt x="11606" y="58"/>
                </a:lnTo>
                <a:lnTo>
                  <a:pt x="10812" y="58"/>
                </a:lnTo>
                <a:lnTo>
                  <a:pt x="10809" y="566"/>
                </a:lnTo>
                <a:cubicBezTo>
                  <a:pt x="10801" y="1346"/>
                  <a:pt x="10271" y="2006"/>
                  <a:pt x="9554" y="2211"/>
                </a:cubicBezTo>
                <a:cubicBezTo>
                  <a:pt x="9562" y="2134"/>
                  <a:pt x="9568" y="2055"/>
                  <a:pt x="9568" y="1979"/>
                </a:cubicBezTo>
                <a:cubicBezTo>
                  <a:pt x="9568" y="887"/>
                  <a:pt x="8681" y="1"/>
                  <a:pt x="75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70"/>
          <p:cNvSpPr/>
          <p:nvPr/>
        </p:nvSpPr>
        <p:spPr>
          <a:xfrm>
            <a:off x="5914099" y="3305098"/>
            <a:ext cx="414742" cy="263700"/>
          </a:xfrm>
          <a:custGeom>
            <a:rect b="b" l="l" r="r" t="t"/>
            <a:pathLst>
              <a:path extrusionOk="0" h="11102" w="17461">
                <a:moveTo>
                  <a:pt x="8755" y="1029"/>
                </a:moveTo>
                <a:cubicBezTo>
                  <a:pt x="8883" y="1029"/>
                  <a:pt x="8987" y="1136"/>
                  <a:pt x="8987" y="1261"/>
                </a:cubicBezTo>
                <a:lnTo>
                  <a:pt x="8987" y="2060"/>
                </a:lnTo>
                <a:lnTo>
                  <a:pt x="3588" y="2060"/>
                </a:lnTo>
                <a:lnTo>
                  <a:pt x="3588" y="1261"/>
                </a:lnTo>
                <a:cubicBezTo>
                  <a:pt x="3588" y="1133"/>
                  <a:pt x="3695" y="1029"/>
                  <a:pt x="3820" y="1029"/>
                </a:cubicBezTo>
                <a:close/>
                <a:moveTo>
                  <a:pt x="3779" y="3081"/>
                </a:moveTo>
                <a:cubicBezTo>
                  <a:pt x="4055" y="3081"/>
                  <a:pt x="4281" y="3299"/>
                  <a:pt x="4292" y="3574"/>
                </a:cubicBezTo>
                <a:lnTo>
                  <a:pt x="4516" y="10081"/>
                </a:lnTo>
                <a:lnTo>
                  <a:pt x="2390" y="10081"/>
                </a:lnTo>
                <a:lnTo>
                  <a:pt x="2617" y="3574"/>
                </a:lnTo>
                <a:cubicBezTo>
                  <a:pt x="2628" y="3299"/>
                  <a:pt x="2852" y="3081"/>
                  <a:pt x="3127" y="3081"/>
                </a:cubicBezTo>
                <a:close/>
                <a:moveTo>
                  <a:pt x="7342" y="3075"/>
                </a:moveTo>
                <a:cubicBezTo>
                  <a:pt x="7293" y="3220"/>
                  <a:pt x="7260" y="3373"/>
                  <a:pt x="7257" y="3536"/>
                </a:cubicBezTo>
                <a:lnTo>
                  <a:pt x="7028" y="10081"/>
                </a:lnTo>
                <a:lnTo>
                  <a:pt x="5541" y="10081"/>
                </a:lnTo>
                <a:lnTo>
                  <a:pt x="5315" y="3536"/>
                </a:lnTo>
                <a:cubicBezTo>
                  <a:pt x="5307" y="3375"/>
                  <a:pt x="5280" y="3223"/>
                  <a:pt x="5228" y="3075"/>
                </a:cubicBezTo>
                <a:close/>
                <a:moveTo>
                  <a:pt x="9440" y="3081"/>
                </a:moveTo>
                <a:cubicBezTo>
                  <a:pt x="9716" y="3081"/>
                  <a:pt x="9942" y="3299"/>
                  <a:pt x="9953" y="3574"/>
                </a:cubicBezTo>
                <a:lnTo>
                  <a:pt x="10177" y="10081"/>
                </a:lnTo>
                <a:lnTo>
                  <a:pt x="8051" y="10081"/>
                </a:lnTo>
                <a:lnTo>
                  <a:pt x="8278" y="3574"/>
                </a:lnTo>
                <a:cubicBezTo>
                  <a:pt x="8289" y="3299"/>
                  <a:pt x="8512" y="3081"/>
                  <a:pt x="8788" y="3081"/>
                </a:cubicBezTo>
                <a:close/>
                <a:moveTo>
                  <a:pt x="14468" y="3081"/>
                </a:moveTo>
                <a:cubicBezTo>
                  <a:pt x="14555" y="3081"/>
                  <a:pt x="14632" y="3152"/>
                  <a:pt x="14637" y="3239"/>
                </a:cubicBezTo>
                <a:lnTo>
                  <a:pt x="15016" y="10081"/>
                </a:lnTo>
                <a:lnTo>
                  <a:pt x="13338" y="10081"/>
                </a:lnTo>
                <a:lnTo>
                  <a:pt x="13338" y="3250"/>
                </a:lnTo>
                <a:cubicBezTo>
                  <a:pt x="13338" y="3154"/>
                  <a:pt x="13412" y="3081"/>
                  <a:pt x="13508" y="3081"/>
                </a:cubicBezTo>
                <a:close/>
                <a:moveTo>
                  <a:pt x="3817" y="1"/>
                </a:moveTo>
                <a:cubicBezTo>
                  <a:pt x="3124" y="1"/>
                  <a:pt x="2562" y="563"/>
                  <a:pt x="2562" y="1256"/>
                </a:cubicBezTo>
                <a:lnTo>
                  <a:pt x="2562" y="2159"/>
                </a:lnTo>
                <a:cubicBezTo>
                  <a:pt x="2009" y="2377"/>
                  <a:pt x="1618" y="2903"/>
                  <a:pt x="1594" y="3534"/>
                </a:cubicBezTo>
                <a:lnTo>
                  <a:pt x="1365" y="10078"/>
                </a:lnTo>
                <a:lnTo>
                  <a:pt x="1" y="10078"/>
                </a:lnTo>
                <a:lnTo>
                  <a:pt x="1" y="11101"/>
                </a:lnTo>
                <a:lnTo>
                  <a:pt x="17461" y="11101"/>
                </a:lnTo>
                <a:lnTo>
                  <a:pt x="17461" y="10078"/>
                </a:lnTo>
                <a:lnTo>
                  <a:pt x="16039" y="10078"/>
                </a:lnTo>
                <a:lnTo>
                  <a:pt x="16039" y="10081"/>
                </a:lnTo>
                <a:lnTo>
                  <a:pt x="15657" y="3182"/>
                </a:lnTo>
                <a:cubicBezTo>
                  <a:pt x="15622" y="2551"/>
                  <a:pt x="15098" y="2052"/>
                  <a:pt x="14468" y="2052"/>
                </a:cubicBezTo>
                <a:lnTo>
                  <a:pt x="13508" y="2052"/>
                </a:lnTo>
                <a:cubicBezTo>
                  <a:pt x="12850" y="2052"/>
                  <a:pt x="12315" y="2587"/>
                  <a:pt x="12315" y="3247"/>
                </a:cubicBezTo>
                <a:lnTo>
                  <a:pt x="12315" y="10078"/>
                </a:lnTo>
                <a:lnTo>
                  <a:pt x="11202" y="10078"/>
                </a:lnTo>
                <a:lnTo>
                  <a:pt x="10976" y="3534"/>
                </a:lnTo>
                <a:cubicBezTo>
                  <a:pt x="10954" y="2903"/>
                  <a:pt x="10559" y="2377"/>
                  <a:pt x="10007" y="2159"/>
                </a:cubicBezTo>
                <a:lnTo>
                  <a:pt x="10007" y="1256"/>
                </a:lnTo>
                <a:cubicBezTo>
                  <a:pt x="10007" y="563"/>
                  <a:pt x="9443" y="1"/>
                  <a:pt x="87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42" name="Google Shape;3842;p70"/>
          <p:cNvGrpSpPr/>
          <p:nvPr/>
        </p:nvGrpSpPr>
        <p:grpSpPr>
          <a:xfrm>
            <a:off x="6575246" y="3229577"/>
            <a:ext cx="379945" cy="414742"/>
            <a:chOff x="6269600" y="3299400"/>
            <a:chExt cx="399900" cy="436525"/>
          </a:xfrm>
        </p:grpSpPr>
        <p:sp>
          <p:nvSpPr>
            <p:cNvPr id="3843" name="Google Shape;3843;p70"/>
            <p:cNvSpPr/>
            <p:nvPr/>
          </p:nvSpPr>
          <p:spPr>
            <a:xfrm>
              <a:off x="6269600" y="3299400"/>
              <a:ext cx="399900" cy="436525"/>
            </a:xfrm>
            <a:custGeom>
              <a:rect b="b" l="l" r="r" t="t"/>
              <a:pathLst>
                <a:path extrusionOk="0" h="17461" w="15996">
                  <a:moveTo>
                    <a:pt x="7994" y="1018"/>
                  </a:moveTo>
                  <a:cubicBezTo>
                    <a:pt x="8389" y="1018"/>
                    <a:pt x="8711" y="1340"/>
                    <a:pt x="8711" y="1735"/>
                  </a:cubicBezTo>
                  <a:lnTo>
                    <a:pt x="8711" y="2224"/>
                  </a:lnTo>
                  <a:cubicBezTo>
                    <a:pt x="8474" y="2196"/>
                    <a:pt x="8237" y="2177"/>
                    <a:pt x="7994" y="2177"/>
                  </a:cubicBezTo>
                  <a:cubicBezTo>
                    <a:pt x="7751" y="2177"/>
                    <a:pt x="7514" y="2194"/>
                    <a:pt x="7279" y="2224"/>
                  </a:cubicBezTo>
                  <a:lnTo>
                    <a:pt x="7279" y="1735"/>
                  </a:lnTo>
                  <a:cubicBezTo>
                    <a:pt x="7279" y="1340"/>
                    <a:pt x="7598" y="1018"/>
                    <a:pt x="7994" y="1018"/>
                  </a:cubicBezTo>
                  <a:close/>
                  <a:moveTo>
                    <a:pt x="7994" y="3206"/>
                  </a:moveTo>
                  <a:cubicBezTo>
                    <a:pt x="10667" y="3206"/>
                    <a:pt x="12844" y="5380"/>
                    <a:pt x="12844" y="8054"/>
                  </a:cubicBezTo>
                  <a:lnTo>
                    <a:pt x="12844" y="10222"/>
                  </a:lnTo>
                  <a:lnTo>
                    <a:pt x="3140" y="10222"/>
                  </a:lnTo>
                  <a:lnTo>
                    <a:pt x="3140" y="8054"/>
                  </a:lnTo>
                  <a:cubicBezTo>
                    <a:pt x="3146" y="5380"/>
                    <a:pt x="5320" y="3206"/>
                    <a:pt x="7994" y="3206"/>
                  </a:cubicBezTo>
                  <a:close/>
                  <a:moveTo>
                    <a:pt x="12847" y="11243"/>
                  </a:moveTo>
                  <a:lnTo>
                    <a:pt x="12847" y="12282"/>
                  </a:lnTo>
                  <a:lnTo>
                    <a:pt x="3146" y="12282"/>
                  </a:lnTo>
                  <a:lnTo>
                    <a:pt x="3146" y="11243"/>
                  </a:lnTo>
                  <a:close/>
                  <a:moveTo>
                    <a:pt x="13090" y="13305"/>
                  </a:moveTo>
                  <a:lnTo>
                    <a:pt x="14135" y="14803"/>
                  </a:lnTo>
                  <a:cubicBezTo>
                    <a:pt x="13123" y="14950"/>
                    <a:pt x="11371" y="15294"/>
                    <a:pt x="9653" y="16080"/>
                  </a:cubicBezTo>
                  <a:cubicBezTo>
                    <a:pt x="9134" y="16316"/>
                    <a:pt x="8565" y="16434"/>
                    <a:pt x="7995" y="16434"/>
                  </a:cubicBezTo>
                  <a:cubicBezTo>
                    <a:pt x="7426" y="16434"/>
                    <a:pt x="6856" y="16316"/>
                    <a:pt x="6338" y="16080"/>
                  </a:cubicBezTo>
                  <a:cubicBezTo>
                    <a:pt x="4619" y="15294"/>
                    <a:pt x="2868" y="14950"/>
                    <a:pt x="1853" y="14803"/>
                  </a:cubicBezTo>
                  <a:lnTo>
                    <a:pt x="2900" y="13305"/>
                  </a:lnTo>
                  <a:close/>
                  <a:moveTo>
                    <a:pt x="7997" y="0"/>
                  </a:moveTo>
                  <a:cubicBezTo>
                    <a:pt x="7039" y="0"/>
                    <a:pt x="6259" y="780"/>
                    <a:pt x="6259" y="1738"/>
                  </a:cubicBezTo>
                  <a:lnTo>
                    <a:pt x="6259" y="2445"/>
                  </a:lnTo>
                  <a:cubicBezTo>
                    <a:pt x="3869" y="3189"/>
                    <a:pt x="2126" y="5421"/>
                    <a:pt x="2126" y="8054"/>
                  </a:cubicBezTo>
                  <a:lnTo>
                    <a:pt x="2126" y="12634"/>
                  </a:lnTo>
                  <a:lnTo>
                    <a:pt x="0" y="15670"/>
                  </a:lnTo>
                  <a:lnTo>
                    <a:pt x="909" y="15728"/>
                  </a:lnTo>
                  <a:cubicBezTo>
                    <a:pt x="936" y="15731"/>
                    <a:pt x="3492" y="15905"/>
                    <a:pt x="5915" y="17013"/>
                  </a:cubicBezTo>
                  <a:cubicBezTo>
                    <a:pt x="6564" y="17310"/>
                    <a:pt x="7282" y="17460"/>
                    <a:pt x="7997" y="17460"/>
                  </a:cubicBezTo>
                  <a:cubicBezTo>
                    <a:pt x="8714" y="17460"/>
                    <a:pt x="9429" y="17310"/>
                    <a:pt x="10081" y="17013"/>
                  </a:cubicBezTo>
                  <a:cubicBezTo>
                    <a:pt x="12495" y="15911"/>
                    <a:pt x="15062" y="15731"/>
                    <a:pt x="15087" y="15728"/>
                  </a:cubicBezTo>
                  <a:lnTo>
                    <a:pt x="15995" y="15670"/>
                  </a:lnTo>
                  <a:lnTo>
                    <a:pt x="13870" y="12634"/>
                  </a:lnTo>
                  <a:lnTo>
                    <a:pt x="13870" y="8054"/>
                  </a:lnTo>
                  <a:cubicBezTo>
                    <a:pt x="13870" y="5421"/>
                    <a:pt x="12127" y="3189"/>
                    <a:pt x="9737" y="2445"/>
                  </a:cubicBezTo>
                  <a:lnTo>
                    <a:pt x="9737" y="1738"/>
                  </a:lnTo>
                  <a:cubicBezTo>
                    <a:pt x="9737" y="780"/>
                    <a:pt x="8957" y="0"/>
                    <a:pt x="79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70"/>
            <p:cNvSpPr/>
            <p:nvPr/>
          </p:nvSpPr>
          <p:spPr>
            <a:xfrm>
              <a:off x="6413700" y="3404275"/>
              <a:ext cx="111750" cy="129350"/>
            </a:xfrm>
            <a:custGeom>
              <a:rect b="b" l="l" r="r" t="t"/>
              <a:pathLst>
                <a:path extrusionOk="0" h="5174" w="4470">
                  <a:moveTo>
                    <a:pt x="2233" y="1504"/>
                  </a:moveTo>
                  <a:lnTo>
                    <a:pt x="2623" y="1916"/>
                  </a:lnTo>
                  <a:lnTo>
                    <a:pt x="3174" y="2044"/>
                  </a:lnTo>
                  <a:lnTo>
                    <a:pt x="3010" y="2587"/>
                  </a:lnTo>
                  <a:lnTo>
                    <a:pt x="3174" y="3130"/>
                  </a:lnTo>
                  <a:lnTo>
                    <a:pt x="2623" y="3258"/>
                  </a:lnTo>
                  <a:lnTo>
                    <a:pt x="2233" y="3673"/>
                  </a:lnTo>
                  <a:lnTo>
                    <a:pt x="1845" y="3256"/>
                  </a:lnTo>
                  <a:lnTo>
                    <a:pt x="1291" y="3127"/>
                  </a:lnTo>
                  <a:lnTo>
                    <a:pt x="1455" y="2585"/>
                  </a:lnTo>
                  <a:lnTo>
                    <a:pt x="1291" y="2044"/>
                  </a:lnTo>
                  <a:lnTo>
                    <a:pt x="1845" y="1916"/>
                  </a:lnTo>
                  <a:lnTo>
                    <a:pt x="2233" y="1504"/>
                  </a:lnTo>
                  <a:close/>
                  <a:moveTo>
                    <a:pt x="2238" y="1"/>
                  </a:moveTo>
                  <a:lnTo>
                    <a:pt x="1313" y="989"/>
                  </a:lnTo>
                  <a:lnTo>
                    <a:pt x="1" y="1294"/>
                  </a:lnTo>
                  <a:lnTo>
                    <a:pt x="391" y="2587"/>
                  </a:lnTo>
                  <a:lnTo>
                    <a:pt x="1" y="3880"/>
                  </a:lnTo>
                  <a:lnTo>
                    <a:pt x="1310" y="4186"/>
                  </a:lnTo>
                  <a:lnTo>
                    <a:pt x="2230" y="5174"/>
                  </a:lnTo>
                  <a:lnTo>
                    <a:pt x="3155" y="4186"/>
                  </a:lnTo>
                  <a:lnTo>
                    <a:pt x="4470" y="3880"/>
                  </a:lnTo>
                  <a:lnTo>
                    <a:pt x="4079" y="2587"/>
                  </a:lnTo>
                  <a:lnTo>
                    <a:pt x="4470" y="1294"/>
                  </a:lnTo>
                  <a:lnTo>
                    <a:pt x="3157" y="989"/>
                  </a:lnTo>
                  <a:lnTo>
                    <a:pt x="223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45" name="Google Shape;3845;p70"/>
          <p:cNvGrpSpPr/>
          <p:nvPr/>
        </p:nvGrpSpPr>
        <p:grpSpPr>
          <a:xfrm>
            <a:off x="7220508" y="3265514"/>
            <a:ext cx="414861" cy="342867"/>
            <a:chOff x="6831325" y="3338000"/>
            <a:chExt cx="436650" cy="360875"/>
          </a:xfrm>
        </p:grpSpPr>
        <p:sp>
          <p:nvSpPr>
            <p:cNvPr id="3846" name="Google Shape;3846;p70"/>
            <p:cNvSpPr/>
            <p:nvPr/>
          </p:nvSpPr>
          <p:spPr>
            <a:xfrm>
              <a:off x="6910025" y="3570975"/>
              <a:ext cx="55600" cy="25600"/>
            </a:xfrm>
            <a:custGeom>
              <a:rect b="b" l="l" r="r" t="t"/>
              <a:pathLst>
                <a:path extrusionOk="0" h="1024" w="2224">
                  <a:moveTo>
                    <a:pt x="1" y="1"/>
                  </a:moveTo>
                  <a:lnTo>
                    <a:pt x="1" y="1024"/>
                  </a:lnTo>
                  <a:lnTo>
                    <a:pt x="2224" y="1024"/>
                  </a:lnTo>
                  <a:lnTo>
                    <a:pt x="222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70"/>
            <p:cNvSpPr/>
            <p:nvPr/>
          </p:nvSpPr>
          <p:spPr>
            <a:xfrm>
              <a:off x="7133675" y="3570975"/>
              <a:ext cx="55600" cy="25600"/>
            </a:xfrm>
            <a:custGeom>
              <a:rect b="b" l="l" r="r" t="t"/>
              <a:pathLst>
                <a:path extrusionOk="0" h="1024" w="2224">
                  <a:moveTo>
                    <a:pt x="0" y="1"/>
                  </a:moveTo>
                  <a:lnTo>
                    <a:pt x="0" y="1024"/>
                  </a:lnTo>
                  <a:lnTo>
                    <a:pt x="2224" y="1024"/>
                  </a:lnTo>
                  <a:lnTo>
                    <a:pt x="222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70"/>
            <p:cNvSpPr/>
            <p:nvPr/>
          </p:nvSpPr>
          <p:spPr>
            <a:xfrm>
              <a:off x="6831325" y="3338000"/>
              <a:ext cx="436650" cy="360875"/>
            </a:xfrm>
            <a:custGeom>
              <a:rect b="b" l="l" r="r" t="t"/>
              <a:pathLst>
                <a:path extrusionOk="0" h="14435" w="17466">
                  <a:moveTo>
                    <a:pt x="14181" y="1023"/>
                  </a:moveTo>
                  <a:lnTo>
                    <a:pt x="14181" y="6927"/>
                  </a:lnTo>
                  <a:lnTo>
                    <a:pt x="12885" y="6927"/>
                  </a:lnTo>
                  <a:lnTo>
                    <a:pt x="12885" y="2306"/>
                  </a:lnTo>
                  <a:lnTo>
                    <a:pt x="4581" y="2306"/>
                  </a:lnTo>
                  <a:lnTo>
                    <a:pt x="4581" y="6927"/>
                  </a:lnTo>
                  <a:lnTo>
                    <a:pt x="3285" y="6927"/>
                  </a:lnTo>
                  <a:lnTo>
                    <a:pt x="3285" y="1023"/>
                  </a:lnTo>
                  <a:close/>
                  <a:moveTo>
                    <a:pt x="8223" y="3331"/>
                  </a:moveTo>
                  <a:lnTo>
                    <a:pt x="8223" y="6930"/>
                  </a:lnTo>
                  <a:lnTo>
                    <a:pt x="5604" y="6930"/>
                  </a:lnTo>
                  <a:lnTo>
                    <a:pt x="5604" y="3331"/>
                  </a:lnTo>
                  <a:close/>
                  <a:moveTo>
                    <a:pt x="11862" y="3331"/>
                  </a:moveTo>
                  <a:lnTo>
                    <a:pt x="11862" y="6930"/>
                  </a:lnTo>
                  <a:lnTo>
                    <a:pt x="9243" y="6930"/>
                  </a:lnTo>
                  <a:lnTo>
                    <a:pt x="9243" y="3331"/>
                  </a:lnTo>
                  <a:close/>
                  <a:moveTo>
                    <a:pt x="9912" y="10135"/>
                  </a:moveTo>
                  <a:lnTo>
                    <a:pt x="9912" y="11295"/>
                  </a:lnTo>
                  <a:lnTo>
                    <a:pt x="7554" y="11295"/>
                  </a:lnTo>
                  <a:lnTo>
                    <a:pt x="7554" y="10135"/>
                  </a:lnTo>
                  <a:close/>
                  <a:moveTo>
                    <a:pt x="15098" y="7953"/>
                  </a:moveTo>
                  <a:cubicBezTo>
                    <a:pt x="15305" y="7953"/>
                    <a:pt x="15477" y="8125"/>
                    <a:pt x="15477" y="8332"/>
                  </a:cubicBezTo>
                  <a:lnTo>
                    <a:pt x="15477" y="11295"/>
                  </a:lnTo>
                  <a:lnTo>
                    <a:pt x="10937" y="11295"/>
                  </a:lnTo>
                  <a:lnTo>
                    <a:pt x="10937" y="9112"/>
                  </a:lnTo>
                  <a:lnTo>
                    <a:pt x="6531" y="9112"/>
                  </a:lnTo>
                  <a:lnTo>
                    <a:pt x="6531" y="11295"/>
                  </a:lnTo>
                  <a:lnTo>
                    <a:pt x="1992" y="11295"/>
                  </a:lnTo>
                  <a:lnTo>
                    <a:pt x="1992" y="8332"/>
                  </a:lnTo>
                  <a:cubicBezTo>
                    <a:pt x="1992" y="8125"/>
                    <a:pt x="2164" y="7953"/>
                    <a:pt x="2371" y="7953"/>
                  </a:cubicBezTo>
                  <a:close/>
                  <a:moveTo>
                    <a:pt x="4706" y="12318"/>
                  </a:moveTo>
                  <a:lnTo>
                    <a:pt x="4706" y="13412"/>
                  </a:lnTo>
                  <a:lnTo>
                    <a:pt x="2958" y="13412"/>
                  </a:lnTo>
                  <a:lnTo>
                    <a:pt x="2958" y="12318"/>
                  </a:lnTo>
                  <a:close/>
                  <a:moveTo>
                    <a:pt x="14506" y="12318"/>
                  </a:moveTo>
                  <a:lnTo>
                    <a:pt x="14506" y="13412"/>
                  </a:lnTo>
                  <a:lnTo>
                    <a:pt x="12754" y="13412"/>
                  </a:lnTo>
                  <a:lnTo>
                    <a:pt x="12754" y="12318"/>
                  </a:lnTo>
                  <a:close/>
                  <a:moveTo>
                    <a:pt x="2262" y="0"/>
                  </a:moveTo>
                  <a:lnTo>
                    <a:pt x="2262" y="4706"/>
                  </a:lnTo>
                  <a:lnTo>
                    <a:pt x="1023" y="4706"/>
                  </a:lnTo>
                  <a:lnTo>
                    <a:pt x="1023" y="3118"/>
                  </a:lnTo>
                  <a:lnTo>
                    <a:pt x="0" y="3118"/>
                  </a:lnTo>
                  <a:lnTo>
                    <a:pt x="0" y="5729"/>
                  </a:lnTo>
                  <a:lnTo>
                    <a:pt x="2262" y="5729"/>
                  </a:lnTo>
                  <a:lnTo>
                    <a:pt x="2262" y="6932"/>
                  </a:lnTo>
                  <a:cubicBezTo>
                    <a:pt x="1539" y="6987"/>
                    <a:pt x="966" y="7595"/>
                    <a:pt x="966" y="8332"/>
                  </a:cubicBezTo>
                  <a:lnTo>
                    <a:pt x="966" y="11295"/>
                  </a:lnTo>
                  <a:lnTo>
                    <a:pt x="0" y="11295"/>
                  </a:lnTo>
                  <a:lnTo>
                    <a:pt x="0" y="12318"/>
                  </a:lnTo>
                  <a:lnTo>
                    <a:pt x="1935" y="12318"/>
                  </a:lnTo>
                  <a:lnTo>
                    <a:pt x="1935" y="13436"/>
                  </a:lnTo>
                  <a:cubicBezTo>
                    <a:pt x="1935" y="13985"/>
                    <a:pt x="2382" y="14435"/>
                    <a:pt x="2933" y="14435"/>
                  </a:cubicBezTo>
                  <a:lnTo>
                    <a:pt x="4731" y="14435"/>
                  </a:lnTo>
                  <a:cubicBezTo>
                    <a:pt x="5279" y="14435"/>
                    <a:pt x="5729" y="13990"/>
                    <a:pt x="5729" y="13436"/>
                  </a:cubicBezTo>
                  <a:lnTo>
                    <a:pt x="5729" y="12318"/>
                  </a:lnTo>
                  <a:lnTo>
                    <a:pt x="11737" y="12318"/>
                  </a:lnTo>
                  <a:lnTo>
                    <a:pt x="11737" y="13436"/>
                  </a:lnTo>
                  <a:cubicBezTo>
                    <a:pt x="11737" y="13985"/>
                    <a:pt x="12181" y="14435"/>
                    <a:pt x="12735" y="14435"/>
                  </a:cubicBezTo>
                  <a:lnTo>
                    <a:pt x="14533" y="14435"/>
                  </a:lnTo>
                  <a:cubicBezTo>
                    <a:pt x="15081" y="14435"/>
                    <a:pt x="15532" y="13990"/>
                    <a:pt x="15532" y="13436"/>
                  </a:cubicBezTo>
                  <a:lnTo>
                    <a:pt x="15532" y="12318"/>
                  </a:lnTo>
                  <a:lnTo>
                    <a:pt x="17466" y="12318"/>
                  </a:lnTo>
                  <a:lnTo>
                    <a:pt x="17466" y="11295"/>
                  </a:lnTo>
                  <a:lnTo>
                    <a:pt x="16500" y="11295"/>
                  </a:lnTo>
                  <a:lnTo>
                    <a:pt x="16500" y="8332"/>
                  </a:lnTo>
                  <a:cubicBezTo>
                    <a:pt x="16500" y="7595"/>
                    <a:pt x="15927" y="6987"/>
                    <a:pt x="15204" y="6932"/>
                  </a:cubicBezTo>
                  <a:lnTo>
                    <a:pt x="15204" y="5729"/>
                  </a:lnTo>
                  <a:lnTo>
                    <a:pt x="17460" y="5729"/>
                  </a:lnTo>
                  <a:lnTo>
                    <a:pt x="17460" y="3118"/>
                  </a:lnTo>
                  <a:lnTo>
                    <a:pt x="16437" y="3118"/>
                  </a:lnTo>
                  <a:lnTo>
                    <a:pt x="16437" y="4706"/>
                  </a:lnTo>
                  <a:lnTo>
                    <a:pt x="15201" y="4706"/>
                  </a:lnTo>
                  <a:lnTo>
                    <a:pt x="1520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49" name="Google Shape;3849;p70"/>
          <p:cNvGrpSpPr/>
          <p:nvPr/>
        </p:nvGrpSpPr>
        <p:grpSpPr>
          <a:xfrm>
            <a:off x="1514327" y="3885010"/>
            <a:ext cx="414671" cy="414742"/>
            <a:chOff x="1883450" y="4139450"/>
            <a:chExt cx="436450" cy="436525"/>
          </a:xfrm>
        </p:grpSpPr>
        <p:sp>
          <p:nvSpPr>
            <p:cNvPr id="3850" name="Google Shape;3850;p70"/>
            <p:cNvSpPr/>
            <p:nvPr/>
          </p:nvSpPr>
          <p:spPr>
            <a:xfrm>
              <a:off x="2035525" y="4307575"/>
              <a:ext cx="132225" cy="100200"/>
            </a:xfrm>
            <a:custGeom>
              <a:rect b="b" l="l" r="r" t="t"/>
              <a:pathLst>
                <a:path extrusionOk="0" h="4008" w="5289">
                  <a:moveTo>
                    <a:pt x="2658" y="1023"/>
                  </a:moveTo>
                  <a:cubicBezTo>
                    <a:pt x="3152" y="1023"/>
                    <a:pt x="3558" y="1427"/>
                    <a:pt x="3558" y="1924"/>
                  </a:cubicBezTo>
                  <a:lnTo>
                    <a:pt x="3558" y="2988"/>
                  </a:lnTo>
                  <a:lnTo>
                    <a:pt x="1758" y="2988"/>
                  </a:lnTo>
                  <a:lnTo>
                    <a:pt x="1758" y="1907"/>
                  </a:lnTo>
                  <a:cubicBezTo>
                    <a:pt x="1769" y="1419"/>
                    <a:pt x="2170" y="1023"/>
                    <a:pt x="2658" y="1023"/>
                  </a:cubicBezTo>
                  <a:close/>
                  <a:moveTo>
                    <a:pt x="2658" y="0"/>
                  </a:moveTo>
                  <a:cubicBezTo>
                    <a:pt x="2151" y="0"/>
                    <a:pt x="1673" y="197"/>
                    <a:pt x="1310" y="551"/>
                  </a:cubicBezTo>
                  <a:cubicBezTo>
                    <a:pt x="950" y="906"/>
                    <a:pt x="746" y="1378"/>
                    <a:pt x="735" y="1888"/>
                  </a:cubicBezTo>
                  <a:lnTo>
                    <a:pt x="735" y="2985"/>
                  </a:lnTo>
                  <a:lnTo>
                    <a:pt x="1" y="2985"/>
                  </a:lnTo>
                  <a:lnTo>
                    <a:pt x="1" y="4008"/>
                  </a:lnTo>
                  <a:lnTo>
                    <a:pt x="5288" y="4008"/>
                  </a:lnTo>
                  <a:lnTo>
                    <a:pt x="5288" y="2985"/>
                  </a:lnTo>
                  <a:lnTo>
                    <a:pt x="4579" y="2985"/>
                  </a:lnTo>
                  <a:lnTo>
                    <a:pt x="4579" y="1921"/>
                  </a:lnTo>
                  <a:cubicBezTo>
                    <a:pt x="4581" y="865"/>
                    <a:pt x="3719" y="0"/>
                    <a:pt x="26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70"/>
            <p:cNvSpPr/>
            <p:nvPr/>
          </p:nvSpPr>
          <p:spPr>
            <a:xfrm>
              <a:off x="2084925" y="4457475"/>
              <a:ext cx="30700" cy="25600"/>
            </a:xfrm>
            <a:custGeom>
              <a:rect b="b" l="l" r="r" t="t"/>
              <a:pathLst>
                <a:path extrusionOk="0" h="1024" w="1228">
                  <a:moveTo>
                    <a:pt x="0" y="1"/>
                  </a:moveTo>
                  <a:lnTo>
                    <a:pt x="0" y="1024"/>
                  </a:lnTo>
                  <a:lnTo>
                    <a:pt x="1228" y="1024"/>
                  </a:lnTo>
                  <a:lnTo>
                    <a:pt x="122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70"/>
            <p:cNvSpPr/>
            <p:nvPr/>
          </p:nvSpPr>
          <p:spPr>
            <a:xfrm>
              <a:off x="1883450" y="4139450"/>
              <a:ext cx="436450" cy="436525"/>
            </a:xfrm>
            <a:custGeom>
              <a:rect b="b" l="l" r="r" t="t"/>
              <a:pathLst>
                <a:path extrusionOk="0" h="17461" w="17458">
                  <a:moveTo>
                    <a:pt x="4804" y="1023"/>
                  </a:moveTo>
                  <a:lnTo>
                    <a:pt x="4804" y="2287"/>
                  </a:lnTo>
                  <a:lnTo>
                    <a:pt x="3359" y="2287"/>
                  </a:lnTo>
                  <a:lnTo>
                    <a:pt x="3359" y="1023"/>
                  </a:lnTo>
                  <a:close/>
                  <a:moveTo>
                    <a:pt x="9453" y="1023"/>
                  </a:moveTo>
                  <a:lnTo>
                    <a:pt x="9453" y="2287"/>
                  </a:lnTo>
                  <a:lnTo>
                    <a:pt x="8007" y="2287"/>
                  </a:lnTo>
                  <a:lnTo>
                    <a:pt x="8007" y="1023"/>
                  </a:lnTo>
                  <a:close/>
                  <a:moveTo>
                    <a:pt x="14099" y="1023"/>
                  </a:moveTo>
                  <a:lnTo>
                    <a:pt x="14099" y="2287"/>
                  </a:lnTo>
                  <a:lnTo>
                    <a:pt x="12656" y="2287"/>
                  </a:lnTo>
                  <a:lnTo>
                    <a:pt x="12656" y="1023"/>
                  </a:lnTo>
                  <a:close/>
                  <a:moveTo>
                    <a:pt x="14102" y="3310"/>
                  </a:moveTo>
                  <a:lnTo>
                    <a:pt x="14102" y="4554"/>
                  </a:lnTo>
                  <a:lnTo>
                    <a:pt x="3359" y="4554"/>
                  </a:lnTo>
                  <a:lnTo>
                    <a:pt x="3359" y="3310"/>
                  </a:lnTo>
                  <a:close/>
                  <a:moveTo>
                    <a:pt x="2335" y="0"/>
                  </a:moveTo>
                  <a:lnTo>
                    <a:pt x="2335" y="5577"/>
                  </a:lnTo>
                  <a:lnTo>
                    <a:pt x="3847" y="5577"/>
                  </a:lnTo>
                  <a:lnTo>
                    <a:pt x="3847" y="7230"/>
                  </a:lnTo>
                  <a:lnTo>
                    <a:pt x="1023" y="7230"/>
                  </a:lnTo>
                  <a:lnTo>
                    <a:pt x="1023" y="5934"/>
                  </a:lnTo>
                  <a:lnTo>
                    <a:pt x="0" y="5934"/>
                  </a:lnTo>
                  <a:lnTo>
                    <a:pt x="0" y="17460"/>
                  </a:lnTo>
                  <a:lnTo>
                    <a:pt x="1023" y="17460"/>
                  </a:lnTo>
                  <a:lnTo>
                    <a:pt x="1023" y="8253"/>
                  </a:lnTo>
                  <a:lnTo>
                    <a:pt x="3847" y="8253"/>
                  </a:lnTo>
                  <a:lnTo>
                    <a:pt x="3847" y="17460"/>
                  </a:lnTo>
                  <a:lnTo>
                    <a:pt x="4870" y="17460"/>
                  </a:lnTo>
                  <a:lnTo>
                    <a:pt x="4870" y="13745"/>
                  </a:lnTo>
                  <a:lnTo>
                    <a:pt x="7306" y="13745"/>
                  </a:lnTo>
                  <a:lnTo>
                    <a:pt x="7306" y="12722"/>
                  </a:lnTo>
                  <a:lnTo>
                    <a:pt x="4870" y="12722"/>
                  </a:lnTo>
                  <a:lnTo>
                    <a:pt x="4870" y="5577"/>
                  </a:lnTo>
                  <a:lnTo>
                    <a:pt x="12588" y="5577"/>
                  </a:lnTo>
                  <a:lnTo>
                    <a:pt x="12588" y="15005"/>
                  </a:lnTo>
                  <a:lnTo>
                    <a:pt x="10310" y="15005"/>
                  </a:lnTo>
                  <a:lnTo>
                    <a:pt x="10310" y="16028"/>
                  </a:lnTo>
                  <a:lnTo>
                    <a:pt x="12588" y="16028"/>
                  </a:lnTo>
                  <a:lnTo>
                    <a:pt x="12588" y="17460"/>
                  </a:lnTo>
                  <a:lnTo>
                    <a:pt x="13611" y="17460"/>
                  </a:lnTo>
                  <a:lnTo>
                    <a:pt x="13611" y="8253"/>
                  </a:lnTo>
                  <a:lnTo>
                    <a:pt x="16434" y="8253"/>
                  </a:lnTo>
                  <a:lnTo>
                    <a:pt x="16434" y="17460"/>
                  </a:lnTo>
                  <a:lnTo>
                    <a:pt x="17458" y="17460"/>
                  </a:lnTo>
                  <a:lnTo>
                    <a:pt x="17458" y="5934"/>
                  </a:lnTo>
                  <a:lnTo>
                    <a:pt x="16434" y="5934"/>
                  </a:lnTo>
                  <a:lnTo>
                    <a:pt x="16434" y="7230"/>
                  </a:lnTo>
                  <a:lnTo>
                    <a:pt x="13611" y="7230"/>
                  </a:lnTo>
                  <a:lnTo>
                    <a:pt x="13611" y="5577"/>
                  </a:lnTo>
                  <a:lnTo>
                    <a:pt x="15122" y="5577"/>
                  </a:lnTo>
                  <a:lnTo>
                    <a:pt x="15122" y="0"/>
                  </a:lnTo>
                  <a:lnTo>
                    <a:pt x="11633" y="0"/>
                  </a:lnTo>
                  <a:lnTo>
                    <a:pt x="11633" y="2287"/>
                  </a:lnTo>
                  <a:lnTo>
                    <a:pt x="10473" y="2287"/>
                  </a:lnTo>
                  <a:lnTo>
                    <a:pt x="10473" y="0"/>
                  </a:lnTo>
                  <a:lnTo>
                    <a:pt x="6984" y="0"/>
                  </a:lnTo>
                  <a:lnTo>
                    <a:pt x="6984" y="2287"/>
                  </a:lnTo>
                  <a:lnTo>
                    <a:pt x="5825" y="2287"/>
                  </a:lnTo>
                  <a:lnTo>
                    <a:pt x="58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70"/>
            <p:cNvSpPr/>
            <p:nvPr/>
          </p:nvSpPr>
          <p:spPr>
            <a:xfrm>
              <a:off x="1931725" y="4368400"/>
              <a:ext cx="25475" cy="25475"/>
            </a:xfrm>
            <a:custGeom>
              <a:rect b="b" l="l" r="r" t="t"/>
              <a:pathLst>
                <a:path extrusionOk="0" h="1019" w="1019">
                  <a:moveTo>
                    <a:pt x="1" y="1"/>
                  </a:moveTo>
                  <a:lnTo>
                    <a:pt x="1" y="1018"/>
                  </a:lnTo>
                  <a:lnTo>
                    <a:pt x="1018" y="1018"/>
                  </a:lnTo>
                  <a:lnTo>
                    <a:pt x="101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70"/>
            <p:cNvSpPr/>
            <p:nvPr/>
          </p:nvSpPr>
          <p:spPr>
            <a:xfrm>
              <a:off x="1931725" y="4418400"/>
              <a:ext cx="25475" cy="25525"/>
            </a:xfrm>
            <a:custGeom>
              <a:rect b="b" l="l" r="r" t="t"/>
              <a:pathLst>
                <a:path extrusionOk="0" h="1021" w="1019">
                  <a:moveTo>
                    <a:pt x="1" y="0"/>
                  </a:moveTo>
                  <a:lnTo>
                    <a:pt x="1" y="1021"/>
                  </a:lnTo>
                  <a:lnTo>
                    <a:pt x="1018" y="1021"/>
                  </a:lnTo>
                  <a:lnTo>
                    <a:pt x="101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70"/>
            <p:cNvSpPr/>
            <p:nvPr/>
          </p:nvSpPr>
          <p:spPr>
            <a:xfrm>
              <a:off x="1931725" y="4468450"/>
              <a:ext cx="25475" cy="25550"/>
            </a:xfrm>
            <a:custGeom>
              <a:rect b="b" l="l" r="r" t="t"/>
              <a:pathLst>
                <a:path extrusionOk="0" h="1022" w="1019">
                  <a:moveTo>
                    <a:pt x="1" y="1"/>
                  </a:moveTo>
                  <a:lnTo>
                    <a:pt x="1" y="1021"/>
                  </a:lnTo>
                  <a:lnTo>
                    <a:pt x="1018" y="1021"/>
                  </a:lnTo>
                  <a:lnTo>
                    <a:pt x="101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70"/>
            <p:cNvSpPr/>
            <p:nvPr/>
          </p:nvSpPr>
          <p:spPr>
            <a:xfrm>
              <a:off x="2246225" y="4368400"/>
              <a:ext cx="25525" cy="25475"/>
            </a:xfrm>
            <a:custGeom>
              <a:rect b="b" l="l" r="r" t="t"/>
              <a:pathLst>
                <a:path extrusionOk="0" h="1019" w="1021">
                  <a:moveTo>
                    <a:pt x="0" y="1"/>
                  </a:moveTo>
                  <a:lnTo>
                    <a:pt x="0" y="1018"/>
                  </a:lnTo>
                  <a:lnTo>
                    <a:pt x="1020" y="1018"/>
                  </a:lnTo>
                  <a:lnTo>
                    <a:pt x="10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70"/>
            <p:cNvSpPr/>
            <p:nvPr/>
          </p:nvSpPr>
          <p:spPr>
            <a:xfrm>
              <a:off x="2246225" y="4418400"/>
              <a:ext cx="25525" cy="25525"/>
            </a:xfrm>
            <a:custGeom>
              <a:rect b="b" l="l" r="r" t="t"/>
              <a:pathLst>
                <a:path extrusionOk="0" h="1021" w="1021">
                  <a:moveTo>
                    <a:pt x="0" y="0"/>
                  </a:moveTo>
                  <a:lnTo>
                    <a:pt x="0" y="1021"/>
                  </a:lnTo>
                  <a:lnTo>
                    <a:pt x="1020" y="1021"/>
                  </a:lnTo>
                  <a:lnTo>
                    <a:pt x="10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70"/>
            <p:cNvSpPr/>
            <p:nvPr/>
          </p:nvSpPr>
          <p:spPr>
            <a:xfrm>
              <a:off x="2246225" y="4468450"/>
              <a:ext cx="25525" cy="25550"/>
            </a:xfrm>
            <a:custGeom>
              <a:rect b="b" l="l" r="r" t="t"/>
              <a:pathLst>
                <a:path extrusionOk="0" h="1022" w="1021">
                  <a:moveTo>
                    <a:pt x="0" y="1"/>
                  </a:moveTo>
                  <a:lnTo>
                    <a:pt x="0" y="1021"/>
                  </a:lnTo>
                  <a:lnTo>
                    <a:pt x="1020" y="1021"/>
                  </a:lnTo>
                  <a:lnTo>
                    <a:pt x="10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59" name="Google Shape;3859;p70"/>
          <p:cNvSpPr/>
          <p:nvPr/>
        </p:nvSpPr>
        <p:spPr>
          <a:xfrm>
            <a:off x="2147837" y="3885010"/>
            <a:ext cx="414742" cy="414742"/>
          </a:xfrm>
          <a:custGeom>
            <a:rect b="b" l="l" r="r" t="t"/>
            <a:pathLst>
              <a:path extrusionOk="0" h="17461" w="17461">
                <a:moveTo>
                  <a:pt x="6600" y="1323"/>
                </a:moveTo>
                <a:lnTo>
                  <a:pt x="6600" y="6602"/>
                </a:lnTo>
                <a:lnTo>
                  <a:pt x="1321" y="6602"/>
                </a:lnTo>
                <a:cubicBezTo>
                  <a:pt x="2055" y="4062"/>
                  <a:pt x="4060" y="2057"/>
                  <a:pt x="6600" y="1323"/>
                </a:cubicBezTo>
                <a:close/>
                <a:moveTo>
                  <a:pt x="10859" y="1323"/>
                </a:moveTo>
                <a:cubicBezTo>
                  <a:pt x="13401" y="2057"/>
                  <a:pt x="15407" y="4062"/>
                  <a:pt x="16138" y="6602"/>
                </a:cubicBezTo>
                <a:lnTo>
                  <a:pt x="10859" y="6602"/>
                </a:lnTo>
                <a:lnTo>
                  <a:pt x="10859" y="1323"/>
                </a:lnTo>
                <a:close/>
                <a:moveTo>
                  <a:pt x="6600" y="10861"/>
                </a:moveTo>
                <a:lnTo>
                  <a:pt x="6600" y="16140"/>
                </a:lnTo>
                <a:cubicBezTo>
                  <a:pt x="4060" y="15406"/>
                  <a:pt x="2055" y="13401"/>
                  <a:pt x="1324" y="10861"/>
                </a:cubicBezTo>
                <a:close/>
                <a:moveTo>
                  <a:pt x="16138" y="10861"/>
                </a:moveTo>
                <a:cubicBezTo>
                  <a:pt x="15407" y="13401"/>
                  <a:pt x="13401" y="15406"/>
                  <a:pt x="10859" y="16140"/>
                </a:cubicBezTo>
                <a:lnTo>
                  <a:pt x="10859" y="10861"/>
                </a:lnTo>
                <a:close/>
                <a:moveTo>
                  <a:pt x="8731" y="1023"/>
                </a:moveTo>
                <a:cubicBezTo>
                  <a:pt x="9110" y="1023"/>
                  <a:pt x="9478" y="1051"/>
                  <a:pt x="9841" y="1102"/>
                </a:cubicBezTo>
                <a:lnTo>
                  <a:pt x="9841" y="7623"/>
                </a:lnTo>
                <a:lnTo>
                  <a:pt x="16361" y="7623"/>
                </a:lnTo>
                <a:cubicBezTo>
                  <a:pt x="16411" y="7983"/>
                  <a:pt x="16438" y="8351"/>
                  <a:pt x="16438" y="8730"/>
                </a:cubicBezTo>
                <a:cubicBezTo>
                  <a:pt x="16438" y="9110"/>
                  <a:pt x="16411" y="9478"/>
                  <a:pt x="16361" y="9838"/>
                </a:cubicBezTo>
                <a:lnTo>
                  <a:pt x="9841" y="9838"/>
                </a:lnTo>
                <a:lnTo>
                  <a:pt x="9841" y="16358"/>
                </a:lnTo>
                <a:cubicBezTo>
                  <a:pt x="9478" y="16410"/>
                  <a:pt x="9110" y="16437"/>
                  <a:pt x="8731" y="16437"/>
                </a:cubicBezTo>
                <a:cubicBezTo>
                  <a:pt x="8354" y="16437"/>
                  <a:pt x="7986" y="16410"/>
                  <a:pt x="7623" y="16358"/>
                </a:cubicBezTo>
                <a:lnTo>
                  <a:pt x="7623" y="9838"/>
                </a:lnTo>
                <a:lnTo>
                  <a:pt x="1103" y="9838"/>
                </a:lnTo>
                <a:cubicBezTo>
                  <a:pt x="1051" y="9478"/>
                  <a:pt x="1024" y="9110"/>
                  <a:pt x="1024" y="8730"/>
                </a:cubicBezTo>
                <a:cubicBezTo>
                  <a:pt x="1024" y="8351"/>
                  <a:pt x="1051" y="7983"/>
                  <a:pt x="1103" y="7623"/>
                </a:cubicBezTo>
                <a:lnTo>
                  <a:pt x="7623" y="7623"/>
                </a:lnTo>
                <a:lnTo>
                  <a:pt x="7623" y="1102"/>
                </a:lnTo>
                <a:cubicBezTo>
                  <a:pt x="7986" y="1051"/>
                  <a:pt x="8354" y="1023"/>
                  <a:pt x="8731" y="1023"/>
                </a:cubicBezTo>
                <a:close/>
                <a:moveTo>
                  <a:pt x="8731" y="0"/>
                </a:moveTo>
                <a:cubicBezTo>
                  <a:pt x="6398" y="0"/>
                  <a:pt x="4208" y="906"/>
                  <a:pt x="2560" y="2557"/>
                </a:cubicBezTo>
                <a:cubicBezTo>
                  <a:pt x="912" y="4207"/>
                  <a:pt x="1" y="6398"/>
                  <a:pt x="1" y="8730"/>
                </a:cubicBezTo>
                <a:cubicBezTo>
                  <a:pt x="1" y="11063"/>
                  <a:pt x="909" y="13256"/>
                  <a:pt x="2560" y="14901"/>
                </a:cubicBezTo>
                <a:cubicBezTo>
                  <a:pt x="4210" y="16549"/>
                  <a:pt x="6398" y="17460"/>
                  <a:pt x="8731" y="17460"/>
                </a:cubicBezTo>
                <a:cubicBezTo>
                  <a:pt x="11063" y="17460"/>
                  <a:pt x="13257" y="16552"/>
                  <a:pt x="14905" y="14901"/>
                </a:cubicBezTo>
                <a:cubicBezTo>
                  <a:pt x="16552" y="13251"/>
                  <a:pt x="17461" y="11063"/>
                  <a:pt x="17461" y="8730"/>
                </a:cubicBezTo>
                <a:cubicBezTo>
                  <a:pt x="17461" y="6398"/>
                  <a:pt x="16552" y="4207"/>
                  <a:pt x="14905" y="2557"/>
                </a:cubicBezTo>
                <a:cubicBezTo>
                  <a:pt x="13254" y="906"/>
                  <a:pt x="11063" y="0"/>
                  <a:pt x="87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70"/>
          <p:cNvSpPr/>
          <p:nvPr/>
        </p:nvSpPr>
        <p:spPr>
          <a:xfrm>
            <a:off x="2736286" y="3885010"/>
            <a:ext cx="414742" cy="414742"/>
          </a:xfrm>
          <a:custGeom>
            <a:rect b="b" l="l" r="r" t="t"/>
            <a:pathLst>
              <a:path extrusionOk="0" h="17461" w="17461">
                <a:moveTo>
                  <a:pt x="14751" y="1024"/>
                </a:moveTo>
                <a:lnTo>
                  <a:pt x="14751" y="3856"/>
                </a:lnTo>
                <a:lnTo>
                  <a:pt x="16440" y="3856"/>
                </a:lnTo>
                <a:lnTo>
                  <a:pt x="16440" y="5004"/>
                </a:lnTo>
                <a:lnTo>
                  <a:pt x="14751" y="5004"/>
                </a:lnTo>
                <a:lnTo>
                  <a:pt x="14751" y="11666"/>
                </a:lnTo>
                <a:lnTo>
                  <a:pt x="13625" y="11666"/>
                </a:lnTo>
                <a:lnTo>
                  <a:pt x="13625" y="5004"/>
                </a:lnTo>
                <a:lnTo>
                  <a:pt x="3839" y="5004"/>
                </a:lnTo>
                <a:lnTo>
                  <a:pt x="3839" y="11666"/>
                </a:lnTo>
                <a:lnTo>
                  <a:pt x="2712" y="11666"/>
                </a:lnTo>
                <a:lnTo>
                  <a:pt x="2712" y="5004"/>
                </a:lnTo>
                <a:lnTo>
                  <a:pt x="1026" y="5004"/>
                </a:lnTo>
                <a:lnTo>
                  <a:pt x="1026" y="3856"/>
                </a:lnTo>
                <a:lnTo>
                  <a:pt x="2712" y="3856"/>
                </a:lnTo>
                <a:lnTo>
                  <a:pt x="2712" y="1024"/>
                </a:lnTo>
                <a:lnTo>
                  <a:pt x="3839" y="1024"/>
                </a:lnTo>
                <a:lnTo>
                  <a:pt x="3839" y="3856"/>
                </a:lnTo>
                <a:lnTo>
                  <a:pt x="13625" y="3856"/>
                </a:lnTo>
                <a:lnTo>
                  <a:pt x="13625" y="1024"/>
                </a:lnTo>
                <a:close/>
                <a:moveTo>
                  <a:pt x="4807" y="12695"/>
                </a:moveTo>
                <a:lnTo>
                  <a:pt x="4807" y="13691"/>
                </a:lnTo>
                <a:lnTo>
                  <a:pt x="1738" y="13691"/>
                </a:lnTo>
                <a:lnTo>
                  <a:pt x="1738" y="12695"/>
                </a:lnTo>
                <a:close/>
                <a:moveTo>
                  <a:pt x="15720" y="12695"/>
                </a:moveTo>
                <a:lnTo>
                  <a:pt x="15720" y="13691"/>
                </a:lnTo>
                <a:lnTo>
                  <a:pt x="12651" y="13691"/>
                </a:lnTo>
                <a:lnTo>
                  <a:pt x="12651" y="12695"/>
                </a:lnTo>
                <a:close/>
                <a:moveTo>
                  <a:pt x="4807" y="14708"/>
                </a:moveTo>
                <a:lnTo>
                  <a:pt x="4807" y="16438"/>
                </a:lnTo>
                <a:lnTo>
                  <a:pt x="1738" y="16438"/>
                </a:lnTo>
                <a:lnTo>
                  <a:pt x="1738" y="14708"/>
                </a:lnTo>
                <a:close/>
                <a:moveTo>
                  <a:pt x="15723" y="14708"/>
                </a:moveTo>
                <a:lnTo>
                  <a:pt x="15723" y="16438"/>
                </a:lnTo>
                <a:lnTo>
                  <a:pt x="12654" y="16438"/>
                </a:lnTo>
                <a:lnTo>
                  <a:pt x="12654" y="14708"/>
                </a:lnTo>
                <a:close/>
                <a:moveTo>
                  <a:pt x="1686" y="1"/>
                </a:moveTo>
                <a:lnTo>
                  <a:pt x="1686" y="2833"/>
                </a:lnTo>
                <a:lnTo>
                  <a:pt x="0" y="2833"/>
                </a:lnTo>
                <a:lnTo>
                  <a:pt x="0" y="6027"/>
                </a:lnTo>
                <a:lnTo>
                  <a:pt x="1686" y="6027"/>
                </a:lnTo>
                <a:lnTo>
                  <a:pt x="1686" y="11666"/>
                </a:lnTo>
                <a:lnTo>
                  <a:pt x="715" y="11666"/>
                </a:lnTo>
                <a:lnTo>
                  <a:pt x="715" y="17461"/>
                </a:lnTo>
                <a:lnTo>
                  <a:pt x="5830" y="17461"/>
                </a:lnTo>
                <a:lnTo>
                  <a:pt x="5830" y="11666"/>
                </a:lnTo>
                <a:lnTo>
                  <a:pt x="4859" y="11666"/>
                </a:lnTo>
                <a:lnTo>
                  <a:pt x="4859" y="6027"/>
                </a:lnTo>
                <a:lnTo>
                  <a:pt x="12599" y="6027"/>
                </a:lnTo>
                <a:lnTo>
                  <a:pt x="12599" y="11666"/>
                </a:lnTo>
                <a:lnTo>
                  <a:pt x="11628" y="11666"/>
                </a:lnTo>
                <a:lnTo>
                  <a:pt x="11628" y="17461"/>
                </a:lnTo>
                <a:lnTo>
                  <a:pt x="16743" y="17461"/>
                </a:lnTo>
                <a:lnTo>
                  <a:pt x="16743" y="11666"/>
                </a:lnTo>
                <a:lnTo>
                  <a:pt x="15772" y="11666"/>
                </a:lnTo>
                <a:lnTo>
                  <a:pt x="15772" y="6027"/>
                </a:lnTo>
                <a:lnTo>
                  <a:pt x="17461" y="6027"/>
                </a:lnTo>
                <a:lnTo>
                  <a:pt x="17461" y="2833"/>
                </a:lnTo>
                <a:lnTo>
                  <a:pt x="15772" y="2833"/>
                </a:lnTo>
                <a:lnTo>
                  <a:pt x="15772" y="1"/>
                </a:lnTo>
                <a:lnTo>
                  <a:pt x="12599" y="1"/>
                </a:lnTo>
                <a:lnTo>
                  <a:pt x="12599" y="2833"/>
                </a:lnTo>
                <a:lnTo>
                  <a:pt x="4859" y="2833"/>
                </a:lnTo>
                <a:lnTo>
                  <a:pt x="485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61" name="Google Shape;3861;p70"/>
          <p:cNvGrpSpPr/>
          <p:nvPr/>
        </p:nvGrpSpPr>
        <p:grpSpPr>
          <a:xfrm>
            <a:off x="3393037" y="3885010"/>
            <a:ext cx="414624" cy="414742"/>
            <a:chOff x="3739725" y="4123550"/>
            <a:chExt cx="436400" cy="436525"/>
          </a:xfrm>
        </p:grpSpPr>
        <p:sp>
          <p:nvSpPr>
            <p:cNvPr id="3862" name="Google Shape;3862;p70"/>
            <p:cNvSpPr/>
            <p:nvPr/>
          </p:nvSpPr>
          <p:spPr>
            <a:xfrm>
              <a:off x="4105175" y="4288750"/>
              <a:ext cx="25175" cy="25175"/>
            </a:xfrm>
            <a:custGeom>
              <a:rect b="b" l="l" r="r" t="t"/>
              <a:pathLst>
                <a:path extrusionOk="0" h="1007" w="1007">
                  <a:moveTo>
                    <a:pt x="0" y="0"/>
                  </a:moveTo>
                  <a:lnTo>
                    <a:pt x="0" y="1007"/>
                  </a:lnTo>
                  <a:lnTo>
                    <a:pt x="1007" y="1007"/>
                  </a:lnTo>
                  <a:lnTo>
                    <a:pt x="10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70"/>
            <p:cNvSpPr/>
            <p:nvPr/>
          </p:nvSpPr>
          <p:spPr>
            <a:xfrm>
              <a:off x="3785500" y="4288750"/>
              <a:ext cx="25125" cy="25175"/>
            </a:xfrm>
            <a:custGeom>
              <a:rect b="b" l="l" r="r" t="t"/>
              <a:pathLst>
                <a:path extrusionOk="0" h="1007" w="1005">
                  <a:moveTo>
                    <a:pt x="0" y="0"/>
                  </a:moveTo>
                  <a:lnTo>
                    <a:pt x="0" y="1007"/>
                  </a:lnTo>
                  <a:lnTo>
                    <a:pt x="1004" y="1007"/>
                  </a:lnTo>
                  <a:lnTo>
                    <a:pt x="100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70"/>
            <p:cNvSpPr/>
            <p:nvPr/>
          </p:nvSpPr>
          <p:spPr>
            <a:xfrm>
              <a:off x="4105175" y="4338200"/>
              <a:ext cx="25175" cy="25175"/>
            </a:xfrm>
            <a:custGeom>
              <a:rect b="b" l="l" r="r" t="t"/>
              <a:pathLst>
                <a:path extrusionOk="0" h="1007" w="1007">
                  <a:moveTo>
                    <a:pt x="0" y="0"/>
                  </a:moveTo>
                  <a:lnTo>
                    <a:pt x="0" y="1007"/>
                  </a:lnTo>
                  <a:lnTo>
                    <a:pt x="1007" y="1007"/>
                  </a:lnTo>
                  <a:lnTo>
                    <a:pt x="10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70"/>
            <p:cNvSpPr/>
            <p:nvPr/>
          </p:nvSpPr>
          <p:spPr>
            <a:xfrm>
              <a:off x="3785500" y="4338200"/>
              <a:ext cx="25125" cy="25175"/>
            </a:xfrm>
            <a:custGeom>
              <a:rect b="b" l="l" r="r" t="t"/>
              <a:pathLst>
                <a:path extrusionOk="0" h="1007" w="1005">
                  <a:moveTo>
                    <a:pt x="0" y="0"/>
                  </a:moveTo>
                  <a:lnTo>
                    <a:pt x="0" y="1007"/>
                  </a:lnTo>
                  <a:lnTo>
                    <a:pt x="1004" y="1007"/>
                  </a:lnTo>
                  <a:lnTo>
                    <a:pt x="100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70"/>
            <p:cNvSpPr/>
            <p:nvPr/>
          </p:nvSpPr>
          <p:spPr>
            <a:xfrm>
              <a:off x="3739725" y="4123550"/>
              <a:ext cx="436400" cy="436525"/>
            </a:xfrm>
            <a:custGeom>
              <a:rect b="b" l="l" r="r" t="t"/>
              <a:pathLst>
                <a:path extrusionOk="0" h="17461" w="17456">
                  <a:moveTo>
                    <a:pt x="2331" y="2260"/>
                  </a:moveTo>
                  <a:lnTo>
                    <a:pt x="3640" y="3242"/>
                  </a:lnTo>
                  <a:lnTo>
                    <a:pt x="3640" y="4128"/>
                  </a:lnTo>
                  <a:lnTo>
                    <a:pt x="1018" y="4128"/>
                  </a:lnTo>
                  <a:lnTo>
                    <a:pt x="1018" y="3242"/>
                  </a:lnTo>
                  <a:lnTo>
                    <a:pt x="2331" y="2260"/>
                  </a:lnTo>
                  <a:close/>
                  <a:moveTo>
                    <a:pt x="15120" y="2260"/>
                  </a:moveTo>
                  <a:lnTo>
                    <a:pt x="16430" y="3242"/>
                  </a:lnTo>
                  <a:lnTo>
                    <a:pt x="16430" y="4128"/>
                  </a:lnTo>
                  <a:lnTo>
                    <a:pt x="13808" y="4128"/>
                  </a:lnTo>
                  <a:lnTo>
                    <a:pt x="13808" y="3242"/>
                  </a:lnTo>
                  <a:lnTo>
                    <a:pt x="15120" y="2260"/>
                  </a:lnTo>
                  <a:close/>
                  <a:moveTo>
                    <a:pt x="10485" y="12228"/>
                  </a:moveTo>
                  <a:lnTo>
                    <a:pt x="10485" y="13347"/>
                  </a:lnTo>
                  <a:lnTo>
                    <a:pt x="7048" y="13347"/>
                  </a:lnTo>
                  <a:lnTo>
                    <a:pt x="7048" y="12228"/>
                  </a:lnTo>
                  <a:close/>
                  <a:moveTo>
                    <a:pt x="16432" y="5149"/>
                  </a:moveTo>
                  <a:lnTo>
                    <a:pt x="16432" y="14051"/>
                  </a:lnTo>
                  <a:lnTo>
                    <a:pt x="13811" y="14051"/>
                  </a:lnTo>
                  <a:lnTo>
                    <a:pt x="13811" y="5149"/>
                  </a:lnTo>
                  <a:close/>
                  <a:moveTo>
                    <a:pt x="3646" y="5151"/>
                  </a:moveTo>
                  <a:lnTo>
                    <a:pt x="3646" y="14053"/>
                  </a:lnTo>
                  <a:lnTo>
                    <a:pt x="1021" y="14053"/>
                  </a:lnTo>
                  <a:lnTo>
                    <a:pt x="1021" y="5151"/>
                  </a:lnTo>
                  <a:close/>
                  <a:moveTo>
                    <a:pt x="3646" y="15074"/>
                  </a:moveTo>
                  <a:lnTo>
                    <a:pt x="3646" y="16438"/>
                  </a:lnTo>
                  <a:lnTo>
                    <a:pt x="1021" y="16438"/>
                  </a:lnTo>
                  <a:lnTo>
                    <a:pt x="1021" y="15074"/>
                  </a:lnTo>
                  <a:close/>
                  <a:moveTo>
                    <a:pt x="8728" y="4851"/>
                  </a:moveTo>
                  <a:lnTo>
                    <a:pt x="12790" y="7168"/>
                  </a:lnTo>
                  <a:lnTo>
                    <a:pt x="12788" y="16438"/>
                  </a:lnTo>
                  <a:lnTo>
                    <a:pt x="11508" y="16438"/>
                  </a:lnTo>
                  <a:lnTo>
                    <a:pt x="11508" y="11202"/>
                  </a:lnTo>
                  <a:lnTo>
                    <a:pt x="6024" y="11202"/>
                  </a:lnTo>
                  <a:lnTo>
                    <a:pt x="6024" y="16438"/>
                  </a:lnTo>
                  <a:lnTo>
                    <a:pt x="4669" y="16438"/>
                  </a:lnTo>
                  <a:lnTo>
                    <a:pt x="4669" y="7168"/>
                  </a:lnTo>
                  <a:lnTo>
                    <a:pt x="8728" y="4851"/>
                  </a:lnTo>
                  <a:close/>
                  <a:moveTo>
                    <a:pt x="16432" y="15074"/>
                  </a:moveTo>
                  <a:lnTo>
                    <a:pt x="16432" y="16438"/>
                  </a:lnTo>
                  <a:lnTo>
                    <a:pt x="13811" y="16438"/>
                  </a:lnTo>
                  <a:lnTo>
                    <a:pt x="13811" y="15074"/>
                  </a:lnTo>
                  <a:close/>
                  <a:moveTo>
                    <a:pt x="10485" y="14370"/>
                  </a:moveTo>
                  <a:lnTo>
                    <a:pt x="10485" y="16440"/>
                  </a:lnTo>
                  <a:lnTo>
                    <a:pt x="7048" y="16440"/>
                  </a:lnTo>
                  <a:lnTo>
                    <a:pt x="7048" y="14370"/>
                  </a:lnTo>
                  <a:close/>
                  <a:moveTo>
                    <a:pt x="1823" y="1"/>
                  </a:moveTo>
                  <a:lnTo>
                    <a:pt x="1823" y="1365"/>
                  </a:lnTo>
                  <a:lnTo>
                    <a:pt x="1" y="2729"/>
                  </a:lnTo>
                  <a:lnTo>
                    <a:pt x="1" y="17461"/>
                  </a:lnTo>
                  <a:lnTo>
                    <a:pt x="17455" y="17461"/>
                  </a:lnTo>
                  <a:lnTo>
                    <a:pt x="17455" y="2729"/>
                  </a:lnTo>
                  <a:lnTo>
                    <a:pt x="15630" y="1365"/>
                  </a:lnTo>
                  <a:lnTo>
                    <a:pt x="15630" y="1"/>
                  </a:lnTo>
                  <a:lnTo>
                    <a:pt x="14607" y="1"/>
                  </a:lnTo>
                  <a:lnTo>
                    <a:pt x="14607" y="1365"/>
                  </a:lnTo>
                  <a:lnTo>
                    <a:pt x="12788" y="2729"/>
                  </a:lnTo>
                  <a:lnTo>
                    <a:pt x="12788" y="5992"/>
                  </a:lnTo>
                  <a:lnTo>
                    <a:pt x="9241" y="3967"/>
                  </a:lnTo>
                  <a:lnTo>
                    <a:pt x="9241" y="2134"/>
                  </a:lnTo>
                  <a:lnTo>
                    <a:pt x="10291" y="2134"/>
                  </a:lnTo>
                  <a:lnTo>
                    <a:pt x="10291" y="1111"/>
                  </a:lnTo>
                  <a:lnTo>
                    <a:pt x="9241" y="1111"/>
                  </a:lnTo>
                  <a:lnTo>
                    <a:pt x="9241" y="1"/>
                  </a:lnTo>
                  <a:lnTo>
                    <a:pt x="8218" y="1"/>
                  </a:lnTo>
                  <a:lnTo>
                    <a:pt x="8218" y="1108"/>
                  </a:lnTo>
                  <a:lnTo>
                    <a:pt x="7168" y="1108"/>
                  </a:lnTo>
                  <a:lnTo>
                    <a:pt x="7168" y="2131"/>
                  </a:lnTo>
                  <a:lnTo>
                    <a:pt x="8218" y="2131"/>
                  </a:lnTo>
                  <a:lnTo>
                    <a:pt x="8218" y="3965"/>
                  </a:lnTo>
                  <a:lnTo>
                    <a:pt x="4669" y="5992"/>
                  </a:lnTo>
                  <a:lnTo>
                    <a:pt x="4669" y="2729"/>
                  </a:lnTo>
                  <a:lnTo>
                    <a:pt x="2846" y="1365"/>
                  </a:lnTo>
                  <a:lnTo>
                    <a:pt x="284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70"/>
            <p:cNvSpPr/>
            <p:nvPr/>
          </p:nvSpPr>
          <p:spPr>
            <a:xfrm>
              <a:off x="3917000" y="4294950"/>
              <a:ext cx="81850" cy="81875"/>
            </a:xfrm>
            <a:custGeom>
              <a:rect b="b" l="l" r="r" t="t"/>
              <a:pathLst>
                <a:path extrusionOk="0" h="3275" w="3274">
                  <a:moveTo>
                    <a:pt x="1637" y="1024"/>
                  </a:moveTo>
                  <a:cubicBezTo>
                    <a:pt x="1975" y="1024"/>
                    <a:pt x="2251" y="1302"/>
                    <a:pt x="2251" y="1637"/>
                  </a:cubicBezTo>
                  <a:cubicBezTo>
                    <a:pt x="2251" y="1976"/>
                    <a:pt x="1975" y="2251"/>
                    <a:pt x="1637" y="2251"/>
                  </a:cubicBezTo>
                  <a:cubicBezTo>
                    <a:pt x="1302" y="2251"/>
                    <a:pt x="1023" y="1976"/>
                    <a:pt x="1023" y="1637"/>
                  </a:cubicBezTo>
                  <a:cubicBezTo>
                    <a:pt x="1023" y="1302"/>
                    <a:pt x="1296" y="1024"/>
                    <a:pt x="1637" y="1024"/>
                  </a:cubicBezTo>
                  <a:close/>
                  <a:moveTo>
                    <a:pt x="1637" y="1"/>
                  </a:moveTo>
                  <a:cubicBezTo>
                    <a:pt x="734" y="1"/>
                    <a:pt x="0" y="737"/>
                    <a:pt x="0" y="1637"/>
                  </a:cubicBezTo>
                  <a:cubicBezTo>
                    <a:pt x="0" y="2543"/>
                    <a:pt x="734" y="3274"/>
                    <a:pt x="1637" y="3274"/>
                  </a:cubicBezTo>
                  <a:cubicBezTo>
                    <a:pt x="2543" y="3274"/>
                    <a:pt x="3274" y="2543"/>
                    <a:pt x="3274" y="1637"/>
                  </a:cubicBezTo>
                  <a:cubicBezTo>
                    <a:pt x="3274" y="734"/>
                    <a:pt x="2543" y="1"/>
                    <a:pt x="16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68" name="Google Shape;3868;p70"/>
          <p:cNvSpPr/>
          <p:nvPr/>
        </p:nvSpPr>
        <p:spPr>
          <a:xfrm>
            <a:off x="4026456" y="3885010"/>
            <a:ext cx="414742" cy="414742"/>
          </a:xfrm>
          <a:custGeom>
            <a:rect b="b" l="l" r="r" t="t"/>
            <a:pathLst>
              <a:path extrusionOk="0" h="17461" w="17461">
                <a:moveTo>
                  <a:pt x="8731" y="2129"/>
                </a:moveTo>
                <a:cubicBezTo>
                  <a:pt x="10880" y="2129"/>
                  <a:pt x="12662" y="3744"/>
                  <a:pt x="12921" y="5828"/>
                </a:cubicBezTo>
                <a:lnTo>
                  <a:pt x="4537" y="5828"/>
                </a:lnTo>
                <a:cubicBezTo>
                  <a:pt x="4797" y="3749"/>
                  <a:pt x="6578" y="2129"/>
                  <a:pt x="8731" y="2129"/>
                </a:cubicBezTo>
                <a:close/>
                <a:moveTo>
                  <a:pt x="12951" y="6854"/>
                </a:moveTo>
                <a:lnTo>
                  <a:pt x="12951" y="9369"/>
                </a:lnTo>
                <a:lnTo>
                  <a:pt x="12048" y="9369"/>
                </a:lnTo>
                <a:lnTo>
                  <a:pt x="12048" y="8035"/>
                </a:lnTo>
                <a:lnTo>
                  <a:pt x="11025" y="8035"/>
                </a:lnTo>
                <a:lnTo>
                  <a:pt x="11025" y="9369"/>
                </a:lnTo>
                <a:lnTo>
                  <a:pt x="10176" y="9369"/>
                </a:lnTo>
                <a:lnTo>
                  <a:pt x="10176" y="8035"/>
                </a:lnTo>
                <a:lnTo>
                  <a:pt x="9153" y="8035"/>
                </a:lnTo>
                <a:lnTo>
                  <a:pt x="9153" y="9369"/>
                </a:lnTo>
                <a:lnTo>
                  <a:pt x="8302" y="9369"/>
                </a:lnTo>
                <a:lnTo>
                  <a:pt x="8302" y="8035"/>
                </a:lnTo>
                <a:lnTo>
                  <a:pt x="7279" y="8035"/>
                </a:lnTo>
                <a:lnTo>
                  <a:pt x="7279" y="9369"/>
                </a:lnTo>
                <a:lnTo>
                  <a:pt x="6431" y="9369"/>
                </a:lnTo>
                <a:lnTo>
                  <a:pt x="6431" y="8035"/>
                </a:lnTo>
                <a:lnTo>
                  <a:pt x="5408" y="8035"/>
                </a:lnTo>
                <a:lnTo>
                  <a:pt x="5408" y="9369"/>
                </a:lnTo>
                <a:lnTo>
                  <a:pt x="4505" y="9369"/>
                </a:lnTo>
                <a:lnTo>
                  <a:pt x="4505" y="6854"/>
                </a:lnTo>
                <a:close/>
                <a:moveTo>
                  <a:pt x="16438" y="10392"/>
                </a:moveTo>
                <a:lnTo>
                  <a:pt x="16438" y="11486"/>
                </a:lnTo>
                <a:lnTo>
                  <a:pt x="1024" y="11486"/>
                </a:lnTo>
                <a:lnTo>
                  <a:pt x="1024" y="10392"/>
                </a:lnTo>
                <a:close/>
                <a:moveTo>
                  <a:pt x="8218" y="1"/>
                </a:moveTo>
                <a:lnTo>
                  <a:pt x="8218" y="1133"/>
                </a:lnTo>
                <a:cubicBezTo>
                  <a:pt x="5563" y="1392"/>
                  <a:pt x="3484" y="3632"/>
                  <a:pt x="3484" y="6355"/>
                </a:cubicBezTo>
                <a:lnTo>
                  <a:pt x="3484" y="9369"/>
                </a:lnTo>
                <a:lnTo>
                  <a:pt x="1" y="9369"/>
                </a:lnTo>
                <a:lnTo>
                  <a:pt x="1" y="12509"/>
                </a:lnTo>
                <a:lnTo>
                  <a:pt x="947" y="12509"/>
                </a:lnTo>
                <a:lnTo>
                  <a:pt x="947" y="17461"/>
                </a:lnTo>
                <a:lnTo>
                  <a:pt x="1970" y="17461"/>
                </a:lnTo>
                <a:lnTo>
                  <a:pt x="1970" y="12509"/>
                </a:lnTo>
                <a:lnTo>
                  <a:pt x="2996" y="12509"/>
                </a:lnTo>
                <a:lnTo>
                  <a:pt x="2996" y="17461"/>
                </a:lnTo>
                <a:lnTo>
                  <a:pt x="4019" y="17461"/>
                </a:lnTo>
                <a:lnTo>
                  <a:pt x="4019" y="12509"/>
                </a:lnTo>
                <a:lnTo>
                  <a:pt x="5110" y="12509"/>
                </a:lnTo>
                <a:lnTo>
                  <a:pt x="5110" y="17461"/>
                </a:lnTo>
                <a:lnTo>
                  <a:pt x="6133" y="17461"/>
                </a:lnTo>
                <a:lnTo>
                  <a:pt x="6133" y="12509"/>
                </a:lnTo>
                <a:lnTo>
                  <a:pt x="7162" y="12509"/>
                </a:lnTo>
                <a:lnTo>
                  <a:pt x="7162" y="17461"/>
                </a:lnTo>
                <a:lnTo>
                  <a:pt x="8185" y="17461"/>
                </a:lnTo>
                <a:lnTo>
                  <a:pt x="8185" y="12509"/>
                </a:lnTo>
                <a:lnTo>
                  <a:pt x="9276" y="12509"/>
                </a:lnTo>
                <a:lnTo>
                  <a:pt x="9276" y="17461"/>
                </a:lnTo>
                <a:lnTo>
                  <a:pt x="10299" y="17461"/>
                </a:lnTo>
                <a:lnTo>
                  <a:pt x="10299" y="12509"/>
                </a:lnTo>
                <a:lnTo>
                  <a:pt x="11325" y="12509"/>
                </a:lnTo>
                <a:lnTo>
                  <a:pt x="11325" y="17461"/>
                </a:lnTo>
                <a:lnTo>
                  <a:pt x="12348" y="17461"/>
                </a:lnTo>
                <a:lnTo>
                  <a:pt x="12348" y="12509"/>
                </a:lnTo>
                <a:lnTo>
                  <a:pt x="13439" y="12509"/>
                </a:lnTo>
                <a:lnTo>
                  <a:pt x="13439" y="17461"/>
                </a:lnTo>
                <a:lnTo>
                  <a:pt x="14462" y="17461"/>
                </a:lnTo>
                <a:lnTo>
                  <a:pt x="14462" y="12509"/>
                </a:lnTo>
                <a:lnTo>
                  <a:pt x="15488" y="12509"/>
                </a:lnTo>
                <a:lnTo>
                  <a:pt x="15488" y="17461"/>
                </a:lnTo>
                <a:lnTo>
                  <a:pt x="16511" y="17461"/>
                </a:lnTo>
                <a:lnTo>
                  <a:pt x="16511" y="12509"/>
                </a:lnTo>
                <a:lnTo>
                  <a:pt x="17461" y="12509"/>
                </a:lnTo>
                <a:lnTo>
                  <a:pt x="17461" y="9369"/>
                </a:lnTo>
                <a:lnTo>
                  <a:pt x="13974" y="9369"/>
                </a:lnTo>
                <a:lnTo>
                  <a:pt x="13974" y="6355"/>
                </a:lnTo>
                <a:cubicBezTo>
                  <a:pt x="13974" y="3632"/>
                  <a:pt x="11895" y="1392"/>
                  <a:pt x="9241" y="1133"/>
                </a:cubicBezTo>
                <a:lnTo>
                  <a:pt x="924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70"/>
          <p:cNvSpPr/>
          <p:nvPr/>
        </p:nvSpPr>
        <p:spPr>
          <a:xfrm>
            <a:off x="4678068" y="3885010"/>
            <a:ext cx="414742" cy="414742"/>
          </a:xfrm>
          <a:custGeom>
            <a:rect b="b" l="l" r="r" t="t"/>
            <a:pathLst>
              <a:path extrusionOk="0" h="17461" w="17461">
                <a:moveTo>
                  <a:pt x="9901" y="1026"/>
                </a:moveTo>
                <a:lnTo>
                  <a:pt x="9918" y="2289"/>
                </a:lnTo>
                <a:lnTo>
                  <a:pt x="7539" y="2289"/>
                </a:lnTo>
                <a:lnTo>
                  <a:pt x="7558" y="1026"/>
                </a:lnTo>
                <a:close/>
                <a:moveTo>
                  <a:pt x="6396" y="10323"/>
                </a:moveTo>
                <a:lnTo>
                  <a:pt x="6379" y="11554"/>
                </a:lnTo>
                <a:lnTo>
                  <a:pt x="2197" y="11554"/>
                </a:lnTo>
                <a:lnTo>
                  <a:pt x="2197" y="10323"/>
                </a:lnTo>
                <a:close/>
                <a:moveTo>
                  <a:pt x="15259" y="10323"/>
                </a:moveTo>
                <a:lnTo>
                  <a:pt x="15259" y="11554"/>
                </a:lnTo>
                <a:lnTo>
                  <a:pt x="11077" y="11554"/>
                </a:lnTo>
                <a:lnTo>
                  <a:pt x="11061" y="10323"/>
                </a:lnTo>
                <a:close/>
                <a:moveTo>
                  <a:pt x="6363" y="12580"/>
                </a:moveTo>
                <a:lnTo>
                  <a:pt x="6344" y="13698"/>
                </a:lnTo>
                <a:lnTo>
                  <a:pt x="1021" y="13698"/>
                </a:lnTo>
                <a:lnTo>
                  <a:pt x="1021" y="12580"/>
                </a:lnTo>
                <a:close/>
                <a:moveTo>
                  <a:pt x="16435" y="12580"/>
                </a:moveTo>
                <a:lnTo>
                  <a:pt x="16435" y="13698"/>
                </a:lnTo>
                <a:lnTo>
                  <a:pt x="11113" y="13698"/>
                </a:lnTo>
                <a:lnTo>
                  <a:pt x="11096" y="12580"/>
                </a:lnTo>
                <a:close/>
                <a:moveTo>
                  <a:pt x="2102" y="14724"/>
                </a:moveTo>
                <a:lnTo>
                  <a:pt x="2102" y="16434"/>
                </a:lnTo>
                <a:lnTo>
                  <a:pt x="1021" y="16434"/>
                </a:lnTo>
                <a:lnTo>
                  <a:pt x="1021" y="14724"/>
                </a:lnTo>
                <a:close/>
                <a:moveTo>
                  <a:pt x="4216" y="14724"/>
                </a:moveTo>
                <a:lnTo>
                  <a:pt x="4216" y="16434"/>
                </a:lnTo>
                <a:lnTo>
                  <a:pt x="3125" y="16434"/>
                </a:lnTo>
                <a:lnTo>
                  <a:pt x="3125" y="14724"/>
                </a:lnTo>
                <a:close/>
                <a:moveTo>
                  <a:pt x="6330" y="14724"/>
                </a:moveTo>
                <a:lnTo>
                  <a:pt x="6308" y="16434"/>
                </a:lnTo>
                <a:lnTo>
                  <a:pt x="5244" y="16434"/>
                </a:lnTo>
                <a:lnTo>
                  <a:pt x="5244" y="14724"/>
                </a:lnTo>
                <a:close/>
                <a:moveTo>
                  <a:pt x="12218" y="14724"/>
                </a:moveTo>
                <a:lnTo>
                  <a:pt x="12218" y="16434"/>
                </a:lnTo>
                <a:lnTo>
                  <a:pt x="11154" y="16434"/>
                </a:lnTo>
                <a:lnTo>
                  <a:pt x="11126" y="14724"/>
                </a:lnTo>
                <a:close/>
                <a:moveTo>
                  <a:pt x="14332" y="14724"/>
                </a:moveTo>
                <a:lnTo>
                  <a:pt x="14332" y="16434"/>
                </a:lnTo>
                <a:lnTo>
                  <a:pt x="13241" y="16434"/>
                </a:lnTo>
                <a:lnTo>
                  <a:pt x="13241" y="14724"/>
                </a:lnTo>
                <a:close/>
                <a:moveTo>
                  <a:pt x="9934" y="3315"/>
                </a:moveTo>
                <a:lnTo>
                  <a:pt x="10131" y="16437"/>
                </a:lnTo>
                <a:lnTo>
                  <a:pt x="7329" y="16437"/>
                </a:lnTo>
                <a:lnTo>
                  <a:pt x="7525" y="3315"/>
                </a:lnTo>
                <a:close/>
                <a:moveTo>
                  <a:pt x="16435" y="14729"/>
                </a:moveTo>
                <a:lnTo>
                  <a:pt x="16435" y="16437"/>
                </a:lnTo>
                <a:lnTo>
                  <a:pt x="15355" y="16437"/>
                </a:lnTo>
                <a:lnTo>
                  <a:pt x="15355" y="14729"/>
                </a:lnTo>
                <a:close/>
                <a:moveTo>
                  <a:pt x="6548" y="0"/>
                </a:moveTo>
                <a:lnTo>
                  <a:pt x="6412" y="9295"/>
                </a:lnTo>
                <a:lnTo>
                  <a:pt x="1180" y="9295"/>
                </a:lnTo>
                <a:lnTo>
                  <a:pt x="1180" y="11554"/>
                </a:lnTo>
                <a:lnTo>
                  <a:pt x="1" y="11554"/>
                </a:lnTo>
                <a:lnTo>
                  <a:pt x="1" y="17460"/>
                </a:lnTo>
                <a:lnTo>
                  <a:pt x="17461" y="17460"/>
                </a:lnTo>
                <a:lnTo>
                  <a:pt x="17461" y="11554"/>
                </a:lnTo>
                <a:lnTo>
                  <a:pt x="16282" y="11554"/>
                </a:lnTo>
                <a:lnTo>
                  <a:pt x="16282" y="9295"/>
                </a:lnTo>
                <a:lnTo>
                  <a:pt x="11047" y="9295"/>
                </a:lnTo>
                <a:lnTo>
                  <a:pt x="1091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70" name="Google Shape;3870;p70"/>
          <p:cNvGrpSpPr/>
          <p:nvPr/>
        </p:nvGrpSpPr>
        <p:grpSpPr>
          <a:xfrm>
            <a:off x="5333239" y="3901399"/>
            <a:ext cx="414742" cy="381964"/>
            <a:chOff x="5425250" y="4093275"/>
            <a:chExt cx="436525" cy="402025"/>
          </a:xfrm>
        </p:grpSpPr>
        <p:sp>
          <p:nvSpPr>
            <p:cNvPr id="3871" name="Google Shape;3871;p70"/>
            <p:cNvSpPr/>
            <p:nvPr/>
          </p:nvSpPr>
          <p:spPr>
            <a:xfrm>
              <a:off x="5425250" y="4093275"/>
              <a:ext cx="436525" cy="402025"/>
            </a:xfrm>
            <a:custGeom>
              <a:rect b="b" l="l" r="r" t="t"/>
              <a:pathLst>
                <a:path extrusionOk="0" h="16081" w="17461">
                  <a:moveTo>
                    <a:pt x="11325" y="1024"/>
                  </a:moveTo>
                  <a:lnTo>
                    <a:pt x="11325" y="2172"/>
                  </a:lnTo>
                  <a:lnTo>
                    <a:pt x="6125" y="2172"/>
                  </a:lnTo>
                  <a:lnTo>
                    <a:pt x="6125" y="1024"/>
                  </a:lnTo>
                  <a:close/>
                  <a:moveTo>
                    <a:pt x="10689" y="3195"/>
                  </a:moveTo>
                  <a:lnTo>
                    <a:pt x="10689" y="4194"/>
                  </a:lnTo>
                  <a:lnTo>
                    <a:pt x="6766" y="4194"/>
                  </a:lnTo>
                  <a:lnTo>
                    <a:pt x="6766" y="3195"/>
                  </a:lnTo>
                  <a:close/>
                  <a:moveTo>
                    <a:pt x="1020" y="5214"/>
                  </a:moveTo>
                  <a:lnTo>
                    <a:pt x="2537" y="5217"/>
                  </a:lnTo>
                  <a:lnTo>
                    <a:pt x="2537" y="8128"/>
                  </a:lnTo>
                  <a:lnTo>
                    <a:pt x="1020" y="7735"/>
                  </a:lnTo>
                  <a:lnTo>
                    <a:pt x="1020" y="5214"/>
                  </a:lnTo>
                  <a:close/>
                  <a:moveTo>
                    <a:pt x="16434" y="5217"/>
                  </a:moveTo>
                  <a:lnTo>
                    <a:pt x="16434" y="7735"/>
                  </a:lnTo>
                  <a:lnTo>
                    <a:pt x="14918" y="8128"/>
                  </a:lnTo>
                  <a:lnTo>
                    <a:pt x="14918" y="5217"/>
                  </a:lnTo>
                  <a:close/>
                  <a:moveTo>
                    <a:pt x="4605" y="5217"/>
                  </a:moveTo>
                  <a:lnTo>
                    <a:pt x="4605" y="8660"/>
                  </a:lnTo>
                  <a:lnTo>
                    <a:pt x="3560" y="8389"/>
                  </a:lnTo>
                  <a:lnTo>
                    <a:pt x="3560" y="5217"/>
                  </a:lnTo>
                  <a:close/>
                  <a:moveTo>
                    <a:pt x="13894" y="5217"/>
                  </a:moveTo>
                  <a:lnTo>
                    <a:pt x="13894" y="8389"/>
                  </a:lnTo>
                  <a:lnTo>
                    <a:pt x="12850" y="8660"/>
                  </a:lnTo>
                  <a:lnTo>
                    <a:pt x="12850" y="5217"/>
                  </a:lnTo>
                  <a:close/>
                  <a:moveTo>
                    <a:pt x="11827" y="5217"/>
                  </a:moveTo>
                  <a:lnTo>
                    <a:pt x="11827" y="8921"/>
                  </a:lnTo>
                  <a:lnTo>
                    <a:pt x="8727" y="9718"/>
                  </a:lnTo>
                  <a:lnTo>
                    <a:pt x="5628" y="8921"/>
                  </a:lnTo>
                  <a:lnTo>
                    <a:pt x="5628" y="5217"/>
                  </a:lnTo>
                  <a:close/>
                  <a:moveTo>
                    <a:pt x="16434" y="8791"/>
                  </a:moveTo>
                  <a:lnTo>
                    <a:pt x="16434" y="15057"/>
                  </a:lnTo>
                  <a:lnTo>
                    <a:pt x="1020" y="15057"/>
                  </a:lnTo>
                  <a:lnTo>
                    <a:pt x="1020" y="8791"/>
                  </a:lnTo>
                  <a:lnTo>
                    <a:pt x="8727" y="10777"/>
                  </a:lnTo>
                  <a:lnTo>
                    <a:pt x="16434" y="8791"/>
                  </a:lnTo>
                  <a:close/>
                  <a:moveTo>
                    <a:pt x="5104" y="1"/>
                  </a:moveTo>
                  <a:lnTo>
                    <a:pt x="5104" y="3195"/>
                  </a:lnTo>
                  <a:lnTo>
                    <a:pt x="5746" y="3195"/>
                  </a:lnTo>
                  <a:lnTo>
                    <a:pt x="5746" y="4194"/>
                  </a:lnTo>
                  <a:lnTo>
                    <a:pt x="0" y="4194"/>
                  </a:lnTo>
                  <a:lnTo>
                    <a:pt x="0" y="16080"/>
                  </a:lnTo>
                  <a:lnTo>
                    <a:pt x="17460" y="16080"/>
                  </a:lnTo>
                  <a:lnTo>
                    <a:pt x="17460" y="4194"/>
                  </a:lnTo>
                  <a:lnTo>
                    <a:pt x="11712" y="4194"/>
                  </a:lnTo>
                  <a:lnTo>
                    <a:pt x="11712" y="3195"/>
                  </a:lnTo>
                  <a:lnTo>
                    <a:pt x="12353" y="3195"/>
                  </a:lnTo>
                  <a:lnTo>
                    <a:pt x="1235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70"/>
            <p:cNvSpPr/>
            <p:nvPr/>
          </p:nvSpPr>
          <p:spPr>
            <a:xfrm>
              <a:off x="5611850" y="4259475"/>
              <a:ext cx="63100" cy="25600"/>
            </a:xfrm>
            <a:custGeom>
              <a:rect b="b" l="l" r="r" t="t"/>
              <a:pathLst>
                <a:path extrusionOk="0" h="1024" w="2524">
                  <a:moveTo>
                    <a:pt x="0" y="1"/>
                  </a:moveTo>
                  <a:lnTo>
                    <a:pt x="0" y="1024"/>
                  </a:lnTo>
                  <a:lnTo>
                    <a:pt x="2524" y="1024"/>
                  </a:lnTo>
                  <a:lnTo>
                    <a:pt x="252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73" name="Google Shape;3873;p70"/>
          <p:cNvSpPr/>
          <p:nvPr/>
        </p:nvSpPr>
        <p:spPr>
          <a:xfrm>
            <a:off x="5971675" y="3885010"/>
            <a:ext cx="299590" cy="414742"/>
          </a:xfrm>
          <a:custGeom>
            <a:rect b="b" l="l" r="r" t="t"/>
            <a:pathLst>
              <a:path extrusionOk="0" h="17461" w="12613">
                <a:moveTo>
                  <a:pt x="2226" y="2743"/>
                </a:moveTo>
                <a:lnTo>
                  <a:pt x="4305" y="4824"/>
                </a:lnTo>
                <a:lnTo>
                  <a:pt x="3533" y="5594"/>
                </a:lnTo>
                <a:lnTo>
                  <a:pt x="1454" y="3515"/>
                </a:lnTo>
                <a:lnTo>
                  <a:pt x="2226" y="2743"/>
                </a:lnTo>
                <a:close/>
                <a:moveTo>
                  <a:pt x="10392" y="2748"/>
                </a:moveTo>
                <a:lnTo>
                  <a:pt x="11164" y="3517"/>
                </a:lnTo>
                <a:lnTo>
                  <a:pt x="9082" y="5599"/>
                </a:lnTo>
                <a:lnTo>
                  <a:pt x="8313" y="4827"/>
                </a:lnTo>
                <a:lnTo>
                  <a:pt x="10392" y="2748"/>
                </a:lnTo>
                <a:close/>
                <a:moveTo>
                  <a:pt x="6308" y="1029"/>
                </a:moveTo>
                <a:cubicBezTo>
                  <a:pt x="7486" y="1029"/>
                  <a:pt x="8479" y="1840"/>
                  <a:pt x="8755" y="2934"/>
                </a:cubicBezTo>
                <a:lnTo>
                  <a:pt x="6867" y="4824"/>
                </a:lnTo>
                <a:lnTo>
                  <a:pt x="7614" y="5572"/>
                </a:lnTo>
                <a:lnTo>
                  <a:pt x="6310" y="6873"/>
                </a:lnTo>
                <a:lnTo>
                  <a:pt x="5009" y="5572"/>
                </a:lnTo>
                <a:lnTo>
                  <a:pt x="5754" y="4824"/>
                </a:lnTo>
                <a:lnTo>
                  <a:pt x="3866" y="2934"/>
                </a:lnTo>
                <a:cubicBezTo>
                  <a:pt x="4139" y="1840"/>
                  <a:pt x="5132" y="1029"/>
                  <a:pt x="6308" y="1029"/>
                </a:cubicBezTo>
                <a:close/>
                <a:moveTo>
                  <a:pt x="4281" y="6295"/>
                </a:moveTo>
                <a:lnTo>
                  <a:pt x="5585" y="7596"/>
                </a:lnTo>
                <a:lnTo>
                  <a:pt x="4281" y="8900"/>
                </a:lnTo>
                <a:lnTo>
                  <a:pt x="3784" y="8409"/>
                </a:lnTo>
                <a:lnTo>
                  <a:pt x="3784" y="6791"/>
                </a:lnTo>
                <a:lnTo>
                  <a:pt x="4281" y="6295"/>
                </a:lnTo>
                <a:close/>
                <a:moveTo>
                  <a:pt x="8332" y="6300"/>
                </a:moveTo>
                <a:lnTo>
                  <a:pt x="8831" y="6791"/>
                </a:lnTo>
                <a:lnTo>
                  <a:pt x="8831" y="8409"/>
                </a:lnTo>
                <a:lnTo>
                  <a:pt x="8332" y="8905"/>
                </a:lnTo>
                <a:lnTo>
                  <a:pt x="7031" y="7604"/>
                </a:lnTo>
                <a:lnTo>
                  <a:pt x="8332" y="6300"/>
                </a:lnTo>
                <a:close/>
                <a:moveTo>
                  <a:pt x="3530" y="9604"/>
                </a:moveTo>
                <a:lnTo>
                  <a:pt x="4303" y="10376"/>
                </a:lnTo>
                <a:lnTo>
                  <a:pt x="2221" y="12455"/>
                </a:lnTo>
                <a:lnTo>
                  <a:pt x="1452" y="11685"/>
                </a:lnTo>
                <a:lnTo>
                  <a:pt x="3530" y="9604"/>
                </a:lnTo>
                <a:close/>
                <a:moveTo>
                  <a:pt x="9082" y="9604"/>
                </a:moveTo>
                <a:lnTo>
                  <a:pt x="11164" y="11685"/>
                </a:lnTo>
                <a:lnTo>
                  <a:pt x="10392" y="12455"/>
                </a:lnTo>
                <a:lnTo>
                  <a:pt x="8313" y="10376"/>
                </a:lnTo>
                <a:lnTo>
                  <a:pt x="9082" y="9604"/>
                </a:lnTo>
                <a:close/>
                <a:moveTo>
                  <a:pt x="6804" y="14351"/>
                </a:moveTo>
                <a:lnTo>
                  <a:pt x="6804" y="16443"/>
                </a:lnTo>
                <a:lnTo>
                  <a:pt x="5808" y="16443"/>
                </a:lnTo>
                <a:lnTo>
                  <a:pt x="5808" y="14351"/>
                </a:lnTo>
                <a:close/>
                <a:moveTo>
                  <a:pt x="6308" y="8327"/>
                </a:moveTo>
                <a:lnTo>
                  <a:pt x="7609" y="9628"/>
                </a:lnTo>
                <a:lnTo>
                  <a:pt x="6864" y="10376"/>
                </a:lnTo>
                <a:lnTo>
                  <a:pt x="8831" y="12343"/>
                </a:lnTo>
                <a:lnTo>
                  <a:pt x="8831" y="16443"/>
                </a:lnTo>
                <a:lnTo>
                  <a:pt x="7827" y="16443"/>
                </a:lnTo>
                <a:lnTo>
                  <a:pt x="7827" y="13328"/>
                </a:lnTo>
                <a:lnTo>
                  <a:pt x="4785" y="13328"/>
                </a:lnTo>
                <a:lnTo>
                  <a:pt x="4785" y="16443"/>
                </a:lnTo>
                <a:lnTo>
                  <a:pt x="3784" y="16443"/>
                </a:lnTo>
                <a:lnTo>
                  <a:pt x="3784" y="12343"/>
                </a:lnTo>
                <a:lnTo>
                  <a:pt x="5751" y="10376"/>
                </a:lnTo>
                <a:lnTo>
                  <a:pt x="5004" y="9628"/>
                </a:lnTo>
                <a:lnTo>
                  <a:pt x="6308" y="8327"/>
                </a:lnTo>
                <a:close/>
                <a:moveTo>
                  <a:pt x="6308" y="1"/>
                </a:moveTo>
                <a:cubicBezTo>
                  <a:pt x="4854" y="1"/>
                  <a:pt x="3607" y="877"/>
                  <a:pt x="3056" y="2129"/>
                </a:cubicBezTo>
                <a:lnTo>
                  <a:pt x="2221" y="1294"/>
                </a:lnTo>
                <a:lnTo>
                  <a:pt x="0" y="3515"/>
                </a:lnTo>
                <a:lnTo>
                  <a:pt x="2756" y="6270"/>
                </a:lnTo>
                <a:lnTo>
                  <a:pt x="2756" y="8927"/>
                </a:lnTo>
                <a:lnTo>
                  <a:pt x="0" y="11683"/>
                </a:lnTo>
                <a:lnTo>
                  <a:pt x="2221" y="13901"/>
                </a:lnTo>
                <a:lnTo>
                  <a:pt x="2761" y="13363"/>
                </a:lnTo>
                <a:lnTo>
                  <a:pt x="2761" y="16438"/>
                </a:lnTo>
                <a:lnTo>
                  <a:pt x="551" y="16438"/>
                </a:lnTo>
                <a:lnTo>
                  <a:pt x="551" y="17461"/>
                </a:lnTo>
                <a:lnTo>
                  <a:pt x="12064" y="17461"/>
                </a:lnTo>
                <a:lnTo>
                  <a:pt x="12064" y="16438"/>
                </a:lnTo>
                <a:lnTo>
                  <a:pt x="9854" y="16438"/>
                </a:lnTo>
                <a:lnTo>
                  <a:pt x="9854" y="13363"/>
                </a:lnTo>
                <a:lnTo>
                  <a:pt x="10392" y="13901"/>
                </a:lnTo>
                <a:lnTo>
                  <a:pt x="12612" y="11683"/>
                </a:lnTo>
                <a:lnTo>
                  <a:pt x="9857" y="8927"/>
                </a:lnTo>
                <a:lnTo>
                  <a:pt x="9857" y="6270"/>
                </a:lnTo>
                <a:lnTo>
                  <a:pt x="12612" y="3515"/>
                </a:lnTo>
                <a:lnTo>
                  <a:pt x="10392" y="1294"/>
                </a:lnTo>
                <a:lnTo>
                  <a:pt x="9557" y="2129"/>
                </a:lnTo>
                <a:cubicBezTo>
                  <a:pt x="9009" y="879"/>
                  <a:pt x="7759" y="1"/>
                  <a:pt x="63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70"/>
          <p:cNvSpPr/>
          <p:nvPr/>
        </p:nvSpPr>
        <p:spPr>
          <a:xfrm>
            <a:off x="6557812" y="3884974"/>
            <a:ext cx="414814" cy="414814"/>
          </a:xfrm>
          <a:custGeom>
            <a:rect b="b" l="l" r="r" t="t"/>
            <a:pathLst>
              <a:path extrusionOk="0" h="17464" w="17464">
                <a:moveTo>
                  <a:pt x="8521" y="2194"/>
                </a:moveTo>
                <a:cubicBezTo>
                  <a:pt x="8649" y="2194"/>
                  <a:pt x="8772" y="2246"/>
                  <a:pt x="8864" y="2336"/>
                </a:cubicBezTo>
                <a:cubicBezTo>
                  <a:pt x="8957" y="2429"/>
                  <a:pt x="9006" y="2551"/>
                  <a:pt x="9006" y="2682"/>
                </a:cubicBezTo>
                <a:cubicBezTo>
                  <a:pt x="9006" y="2811"/>
                  <a:pt x="8957" y="2933"/>
                  <a:pt x="8864" y="3026"/>
                </a:cubicBezTo>
                <a:cubicBezTo>
                  <a:pt x="8772" y="3116"/>
                  <a:pt x="8649" y="3168"/>
                  <a:pt x="8521" y="3168"/>
                </a:cubicBezTo>
                <a:cubicBezTo>
                  <a:pt x="8390" y="3168"/>
                  <a:pt x="8267" y="3122"/>
                  <a:pt x="8174" y="3029"/>
                </a:cubicBezTo>
                <a:cubicBezTo>
                  <a:pt x="7983" y="2838"/>
                  <a:pt x="7983" y="2527"/>
                  <a:pt x="8174" y="2336"/>
                </a:cubicBezTo>
                <a:cubicBezTo>
                  <a:pt x="8267" y="2246"/>
                  <a:pt x="8390" y="2194"/>
                  <a:pt x="8521" y="2194"/>
                </a:cubicBezTo>
                <a:close/>
                <a:moveTo>
                  <a:pt x="14708" y="1455"/>
                </a:moveTo>
                <a:lnTo>
                  <a:pt x="16017" y="2764"/>
                </a:lnTo>
                <a:lnTo>
                  <a:pt x="14132" y="4649"/>
                </a:lnTo>
                <a:lnTo>
                  <a:pt x="12823" y="3340"/>
                </a:lnTo>
                <a:lnTo>
                  <a:pt x="14708" y="1455"/>
                </a:lnTo>
                <a:close/>
                <a:moveTo>
                  <a:pt x="12097" y="4060"/>
                </a:moveTo>
                <a:lnTo>
                  <a:pt x="13407" y="5370"/>
                </a:lnTo>
                <a:lnTo>
                  <a:pt x="12599" y="6177"/>
                </a:lnTo>
                <a:lnTo>
                  <a:pt x="11290" y="4868"/>
                </a:lnTo>
                <a:lnTo>
                  <a:pt x="12097" y="4060"/>
                </a:lnTo>
                <a:close/>
                <a:moveTo>
                  <a:pt x="14784" y="8461"/>
                </a:moveTo>
                <a:cubicBezTo>
                  <a:pt x="14913" y="8461"/>
                  <a:pt x="15035" y="8512"/>
                  <a:pt x="15128" y="8605"/>
                </a:cubicBezTo>
                <a:cubicBezTo>
                  <a:pt x="15221" y="8698"/>
                  <a:pt x="15273" y="8821"/>
                  <a:pt x="15273" y="8949"/>
                </a:cubicBezTo>
                <a:cubicBezTo>
                  <a:pt x="15275" y="9080"/>
                  <a:pt x="15224" y="9203"/>
                  <a:pt x="15131" y="9293"/>
                </a:cubicBezTo>
                <a:cubicBezTo>
                  <a:pt x="15035" y="9388"/>
                  <a:pt x="14910" y="9436"/>
                  <a:pt x="14786" y="9436"/>
                </a:cubicBezTo>
                <a:cubicBezTo>
                  <a:pt x="14661" y="9436"/>
                  <a:pt x="14536" y="9388"/>
                  <a:pt x="14441" y="9293"/>
                </a:cubicBezTo>
                <a:cubicBezTo>
                  <a:pt x="14348" y="9203"/>
                  <a:pt x="14296" y="9080"/>
                  <a:pt x="14296" y="8949"/>
                </a:cubicBezTo>
                <a:cubicBezTo>
                  <a:pt x="14296" y="8821"/>
                  <a:pt x="14348" y="8698"/>
                  <a:pt x="14441" y="8605"/>
                </a:cubicBezTo>
                <a:cubicBezTo>
                  <a:pt x="14531" y="8512"/>
                  <a:pt x="14653" y="8461"/>
                  <a:pt x="14784" y="8461"/>
                </a:cubicBezTo>
                <a:close/>
                <a:moveTo>
                  <a:pt x="9942" y="4963"/>
                </a:moveTo>
                <a:lnTo>
                  <a:pt x="10861" y="5882"/>
                </a:lnTo>
                <a:lnTo>
                  <a:pt x="1026" y="15717"/>
                </a:lnTo>
                <a:lnTo>
                  <a:pt x="1026" y="13876"/>
                </a:lnTo>
                <a:lnTo>
                  <a:pt x="9942" y="4963"/>
                </a:lnTo>
                <a:close/>
                <a:moveTo>
                  <a:pt x="11584" y="6605"/>
                </a:moveTo>
                <a:lnTo>
                  <a:pt x="12506" y="7528"/>
                </a:lnTo>
                <a:lnTo>
                  <a:pt x="3591" y="16440"/>
                </a:lnTo>
                <a:lnTo>
                  <a:pt x="1749" y="16440"/>
                </a:lnTo>
                <a:lnTo>
                  <a:pt x="11584" y="6605"/>
                </a:lnTo>
                <a:close/>
                <a:moveTo>
                  <a:pt x="14705" y="1"/>
                </a:moveTo>
                <a:lnTo>
                  <a:pt x="10567" y="4139"/>
                </a:lnTo>
                <a:lnTo>
                  <a:pt x="9838" y="3414"/>
                </a:lnTo>
                <a:cubicBezTo>
                  <a:pt x="10160" y="2838"/>
                  <a:pt x="10076" y="2099"/>
                  <a:pt x="9587" y="1610"/>
                </a:cubicBezTo>
                <a:cubicBezTo>
                  <a:pt x="9301" y="1324"/>
                  <a:pt x="8922" y="1166"/>
                  <a:pt x="8515" y="1166"/>
                </a:cubicBezTo>
                <a:cubicBezTo>
                  <a:pt x="8114" y="1166"/>
                  <a:pt x="7732" y="1324"/>
                  <a:pt x="7446" y="1610"/>
                </a:cubicBezTo>
                <a:cubicBezTo>
                  <a:pt x="6856" y="2200"/>
                  <a:pt x="6856" y="3157"/>
                  <a:pt x="7446" y="3749"/>
                </a:cubicBezTo>
                <a:cubicBezTo>
                  <a:pt x="7732" y="4036"/>
                  <a:pt x="8111" y="4191"/>
                  <a:pt x="8515" y="4191"/>
                </a:cubicBezTo>
                <a:cubicBezTo>
                  <a:pt x="8706" y="4191"/>
                  <a:pt x="8892" y="4158"/>
                  <a:pt x="9066" y="4090"/>
                </a:cubicBezTo>
                <a:lnTo>
                  <a:pt x="9216" y="4240"/>
                </a:lnTo>
                <a:lnTo>
                  <a:pt x="1" y="13453"/>
                </a:lnTo>
                <a:lnTo>
                  <a:pt x="1" y="17463"/>
                </a:lnTo>
                <a:lnTo>
                  <a:pt x="4011" y="17463"/>
                </a:lnTo>
                <a:lnTo>
                  <a:pt x="13227" y="8250"/>
                </a:lnTo>
                <a:lnTo>
                  <a:pt x="13377" y="8401"/>
                </a:lnTo>
                <a:cubicBezTo>
                  <a:pt x="13308" y="8572"/>
                  <a:pt x="13273" y="8758"/>
                  <a:pt x="13273" y="8949"/>
                </a:cubicBezTo>
                <a:cubicBezTo>
                  <a:pt x="13273" y="9350"/>
                  <a:pt x="13431" y="9732"/>
                  <a:pt x="13718" y="10018"/>
                </a:cubicBezTo>
                <a:cubicBezTo>
                  <a:pt x="14010" y="10313"/>
                  <a:pt x="14400" y="10463"/>
                  <a:pt x="14787" y="10463"/>
                </a:cubicBezTo>
                <a:cubicBezTo>
                  <a:pt x="15177" y="10463"/>
                  <a:pt x="15562" y="10316"/>
                  <a:pt x="15859" y="10018"/>
                </a:cubicBezTo>
                <a:cubicBezTo>
                  <a:pt x="16146" y="9732"/>
                  <a:pt x="16301" y="9355"/>
                  <a:pt x="16301" y="8949"/>
                </a:cubicBezTo>
                <a:cubicBezTo>
                  <a:pt x="16301" y="8542"/>
                  <a:pt x="16146" y="8163"/>
                  <a:pt x="15859" y="7877"/>
                </a:cubicBezTo>
                <a:cubicBezTo>
                  <a:pt x="15563" y="7583"/>
                  <a:pt x="15174" y="7436"/>
                  <a:pt x="14786" y="7436"/>
                </a:cubicBezTo>
                <a:cubicBezTo>
                  <a:pt x="14532" y="7436"/>
                  <a:pt x="14278" y="7499"/>
                  <a:pt x="14050" y="7626"/>
                </a:cubicBezTo>
                <a:lnTo>
                  <a:pt x="13325" y="6900"/>
                </a:lnTo>
                <a:lnTo>
                  <a:pt x="17463" y="2759"/>
                </a:lnTo>
                <a:lnTo>
                  <a:pt x="147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70"/>
          <p:cNvSpPr/>
          <p:nvPr/>
        </p:nvSpPr>
        <p:spPr>
          <a:xfrm>
            <a:off x="7220567" y="3959688"/>
            <a:ext cx="414742" cy="265387"/>
          </a:xfrm>
          <a:custGeom>
            <a:rect b="b" l="l" r="r" t="t"/>
            <a:pathLst>
              <a:path extrusionOk="0" h="11173" w="17461">
                <a:moveTo>
                  <a:pt x="13478" y="1024"/>
                </a:moveTo>
                <a:cubicBezTo>
                  <a:pt x="14266" y="1024"/>
                  <a:pt x="14905" y="1665"/>
                  <a:pt x="14905" y="2451"/>
                </a:cubicBezTo>
                <a:lnTo>
                  <a:pt x="14905" y="5171"/>
                </a:lnTo>
                <a:lnTo>
                  <a:pt x="2560" y="5171"/>
                </a:lnTo>
                <a:lnTo>
                  <a:pt x="2560" y="2451"/>
                </a:lnTo>
                <a:cubicBezTo>
                  <a:pt x="2560" y="1665"/>
                  <a:pt x="3196" y="1024"/>
                  <a:pt x="3984" y="1024"/>
                </a:cubicBezTo>
                <a:close/>
                <a:moveTo>
                  <a:pt x="6379" y="6194"/>
                </a:moveTo>
                <a:lnTo>
                  <a:pt x="6379" y="8071"/>
                </a:lnTo>
                <a:lnTo>
                  <a:pt x="2560" y="8071"/>
                </a:lnTo>
                <a:lnTo>
                  <a:pt x="2560" y="6194"/>
                </a:lnTo>
                <a:close/>
                <a:moveTo>
                  <a:pt x="10062" y="6194"/>
                </a:moveTo>
                <a:lnTo>
                  <a:pt x="10062" y="8071"/>
                </a:lnTo>
                <a:lnTo>
                  <a:pt x="7402" y="8071"/>
                </a:lnTo>
                <a:lnTo>
                  <a:pt x="7402" y="6194"/>
                </a:lnTo>
                <a:close/>
                <a:moveTo>
                  <a:pt x="14905" y="6194"/>
                </a:moveTo>
                <a:lnTo>
                  <a:pt x="14905" y="8071"/>
                </a:lnTo>
                <a:lnTo>
                  <a:pt x="11085" y="8071"/>
                </a:lnTo>
                <a:lnTo>
                  <a:pt x="11085" y="6194"/>
                </a:lnTo>
                <a:close/>
                <a:moveTo>
                  <a:pt x="16438" y="9094"/>
                </a:moveTo>
                <a:lnTo>
                  <a:pt x="16438" y="10149"/>
                </a:lnTo>
                <a:lnTo>
                  <a:pt x="1024" y="10149"/>
                </a:lnTo>
                <a:lnTo>
                  <a:pt x="1024" y="9094"/>
                </a:lnTo>
                <a:close/>
                <a:moveTo>
                  <a:pt x="3984" y="1"/>
                </a:moveTo>
                <a:cubicBezTo>
                  <a:pt x="2634" y="1"/>
                  <a:pt x="1537" y="1100"/>
                  <a:pt x="1537" y="2451"/>
                </a:cubicBezTo>
                <a:lnTo>
                  <a:pt x="1537" y="8071"/>
                </a:lnTo>
                <a:lnTo>
                  <a:pt x="1" y="8071"/>
                </a:lnTo>
                <a:lnTo>
                  <a:pt x="1" y="11173"/>
                </a:lnTo>
                <a:lnTo>
                  <a:pt x="17461" y="11173"/>
                </a:lnTo>
                <a:lnTo>
                  <a:pt x="17461" y="8071"/>
                </a:lnTo>
                <a:lnTo>
                  <a:pt x="15928" y="8071"/>
                </a:lnTo>
                <a:lnTo>
                  <a:pt x="15928" y="2451"/>
                </a:lnTo>
                <a:cubicBezTo>
                  <a:pt x="15928" y="1100"/>
                  <a:pt x="14828" y="1"/>
                  <a:pt x="134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70"/>
          <p:cNvSpPr txBox="1"/>
          <p:nvPr>
            <p:ph type="title"/>
          </p:nvPr>
        </p:nvSpPr>
        <p:spPr>
          <a:xfrm>
            <a:off x="713250" y="539500"/>
            <a:ext cx="7717500" cy="574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Icon pack: England</a:t>
            </a:r>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80" name="Shape 3880"/>
        <p:cNvGrpSpPr/>
        <p:nvPr/>
      </p:nvGrpSpPr>
      <p:grpSpPr>
        <a:xfrm>
          <a:off x="0" y="0"/>
          <a:ext cx="0" cy="0"/>
          <a:chOff x="0" y="0"/>
          <a:chExt cx="0" cy="0"/>
        </a:xfrm>
      </p:grpSpPr>
      <p:sp>
        <p:nvSpPr>
          <p:cNvPr id="3881" name="Google Shape;3881;p71"/>
          <p:cNvSpPr txBox="1"/>
          <p:nvPr>
            <p:ph idx="1" type="subTitle"/>
          </p:nvPr>
        </p:nvSpPr>
        <p:spPr>
          <a:xfrm>
            <a:off x="713250" y="1114000"/>
            <a:ext cx="3858600" cy="3282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Here’s an assortment of alternative resources whose style fits the one of this template</a:t>
            </a:r>
            <a:endParaRPr/>
          </a:p>
          <a:p>
            <a:pPr indent="0" lvl="0" marL="0" rtl="0" algn="l">
              <a:spcBef>
                <a:spcPts val="1000"/>
              </a:spcBef>
              <a:spcAft>
                <a:spcPts val="0"/>
              </a:spcAft>
              <a:buNone/>
            </a:pPr>
            <a:r>
              <a:rPr b="1" lang="en" sz="2200"/>
              <a:t>Vectors</a:t>
            </a:r>
            <a:endParaRPr b="1" sz="2200"/>
          </a:p>
          <a:p>
            <a:pPr indent="-317500" lvl="0" marL="457200" rtl="0" algn="l">
              <a:spcBef>
                <a:spcPts val="1000"/>
              </a:spcBef>
              <a:spcAft>
                <a:spcPts val="0"/>
              </a:spcAft>
              <a:buSzPts val="1400"/>
              <a:buChar char="●"/>
            </a:pPr>
            <a:r>
              <a:rPr lang="en">
                <a:solidFill>
                  <a:schemeClr val="hlink"/>
                </a:solidFill>
                <a:uFill>
                  <a:noFill/>
                </a:uFill>
                <a:hlinkClick r:id="rId3"/>
              </a:rPr>
              <a:t>Watercolor london set</a:t>
            </a:r>
            <a:endParaRPr/>
          </a:p>
        </p:txBody>
      </p:sp>
      <p:sp>
        <p:nvSpPr>
          <p:cNvPr id="3882" name="Google Shape;3882;p71"/>
          <p:cNvSpPr txBox="1"/>
          <p:nvPr>
            <p:ph type="title"/>
          </p:nvPr>
        </p:nvSpPr>
        <p:spPr>
          <a:xfrm>
            <a:off x="713250" y="539500"/>
            <a:ext cx="7717500" cy="574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Alternative resources</a:t>
            </a:r>
            <a:endParaRPr/>
          </a:p>
        </p:txBody>
      </p:sp>
      <p:pic>
        <p:nvPicPr>
          <p:cNvPr id="3883" name="Google Shape;3883;p71"/>
          <p:cNvPicPr preferRelativeResize="0"/>
          <p:nvPr/>
        </p:nvPicPr>
        <p:blipFill>
          <a:blip r:embed="rId4">
            <a:alphaModFix/>
          </a:blip>
          <a:stretch>
            <a:fillRect/>
          </a:stretch>
        </p:blipFill>
        <p:spPr>
          <a:xfrm>
            <a:off x="1819751" y="3303012"/>
            <a:ext cx="1103928" cy="873139"/>
          </a:xfrm>
          <a:prstGeom prst="rect">
            <a:avLst/>
          </a:prstGeom>
          <a:noFill/>
          <a:ln>
            <a:noFill/>
          </a:ln>
        </p:spPr>
      </p:pic>
      <p:pic>
        <p:nvPicPr>
          <p:cNvPr id="3884" name="Google Shape;3884;p71"/>
          <p:cNvPicPr preferRelativeResize="0"/>
          <p:nvPr/>
        </p:nvPicPr>
        <p:blipFill>
          <a:blip r:embed="rId5">
            <a:alphaModFix/>
          </a:blip>
          <a:stretch>
            <a:fillRect/>
          </a:stretch>
        </p:blipFill>
        <p:spPr>
          <a:xfrm>
            <a:off x="3553347" y="1786124"/>
            <a:ext cx="731204" cy="1240860"/>
          </a:xfrm>
          <a:prstGeom prst="rect">
            <a:avLst/>
          </a:prstGeom>
          <a:noFill/>
          <a:ln>
            <a:noFill/>
          </a:ln>
        </p:spPr>
      </p:pic>
      <p:pic>
        <p:nvPicPr>
          <p:cNvPr id="3885" name="Google Shape;3885;p71"/>
          <p:cNvPicPr preferRelativeResize="0"/>
          <p:nvPr/>
        </p:nvPicPr>
        <p:blipFill>
          <a:blip r:embed="rId6">
            <a:alphaModFix/>
          </a:blip>
          <a:stretch>
            <a:fillRect/>
          </a:stretch>
        </p:blipFill>
        <p:spPr>
          <a:xfrm>
            <a:off x="5206994" y="1786124"/>
            <a:ext cx="536776" cy="1240860"/>
          </a:xfrm>
          <a:prstGeom prst="rect">
            <a:avLst/>
          </a:prstGeom>
          <a:noFill/>
          <a:ln>
            <a:noFill/>
          </a:ln>
        </p:spPr>
      </p:pic>
      <p:pic>
        <p:nvPicPr>
          <p:cNvPr id="3886" name="Google Shape;3886;p71"/>
          <p:cNvPicPr preferRelativeResize="0"/>
          <p:nvPr/>
        </p:nvPicPr>
        <p:blipFill>
          <a:blip r:embed="rId7">
            <a:alphaModFix/>
          </a:blip>
          <a:stretch>
            <a:fillRect/>
          </a:stretch>
        </p:blipFill>
        <p:spPr>
          <a:xfrm>
            <a:off x="6347235" y="3382427"/>
            <a:ext cx="1552240" cy="714307"/>
          </a:xfrm>
          <a:prstGeom prst="rect">
            <a:avLst/>
          </a:prstGeom>
          <a:noFill/>
          <a:ln>
            <a:noFill/>
          </a:ln>
        </p:spPr>
      </p:pic>
      <p:pic>
        <p:nvPicPr>
          <p:cNvPr id="3887" name="Google Shape;3887;p71"/>
          <p:cNvPicPr preferRelativeResize="0"/>
          <p:nvPr/>
        </p:nvPicPr>
        <p:blipFill>
          <a:blip r:embed="rId8">
            <a:alphaModFix/>
          </a:blip>
          <a:stretch>
            <a:fillRect/>
          </a:stretch>
        </p:blipFill>
        <p:spPr>
          <a:xfrm>
            <a:off x="6890167" y="1740725"/>
            <a:ext cx="466369" cy="1240860"/>
          </a:xfrm>
          <a:prstGeom prst="rect">
            <a:avLst/>
          </a:prstGeom>
          <a:noFill/>
          <a:ln>
            <a:noFill/>
          </a:ln>
        </p:spPr>
      </p:pic>
      <p:pic>
        <p:nvPicPr>
          <p:cNvPr id="3888" name="Google Shape;3888;p71"/>
          <p:cNvPicPr preferRelativeResize="0"/>
          <p:nvPr/>
        </p:nvPicPr>
        <p:blipFill>
          <a:blip r:embed="rId9">
            <a:alphaModFix/>
          </a:blip>
          <a:stretch>
            <a:fillRect/>
          </a:stretch>
        </p:blipFill>
        <p:spPr>
          <a:xfrm>
            <a:off x="4914235" y="3303012"/>
            <a:ext cx="1122305" cy="873139"/>
          </a:xfrm>
          <a:prstGeom prst="rect">
            <a:avLst/>
          </a:prstGeom>
          <a:noFill/>
          <a:ln>
            <a:noFill/>
          </a:ln>
        </p:spPr>
      </p:pic>
      <p:pic>
        <p:nvPicPr>
          <p:cNvPr id="3889" name="Google Shape;3889;p71"/>
          <p:cNvPicPr preferRelativeResize="0"/>
          <p:nvPr/>
        </p:nvPicPr>
        <p:blipFill>
          <a:blip r:embed="rId10">
            <a:alphaModFix/>
          </a:blip>
          <a:stretch>
            <a:fillRect/>
          </a:stretch>
        </p:blipFill>
        <p:spPr>
          <a:xfrm>
            <a:off x="3311560" y="3303012"/>
            <a:ext cx="1214796" cy="873137"/>
          </a:xfrm>
          <a:prstGeom prst="rect">
            <a:avLst/>
          </a:prstGeom>
          <a:noFill/>
          <a:ln>
            <a:noFill/>
          </a:ln>
        </p:spPr>
      </p:pic>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93" name="Shape 3893"/>
        <p:cNvGrpSpPr/>
        <p:nvPr/>
      </p:nvGrpSpPr>
      <p:grpSpPr>
        <a:xfrm>
          <a:off x="0" y="0"/>
          <a:ext cx="0" cy="0"/>
          <a:chOff x="0" y="0"/>
          <a:chExt cx="0" cy="0"/>
        </a:xfrm>
      </p:grpSpPr>
      <p:sp>
        <p:nvSpPr>
          <p:cNvPr id="3894" name="Google Shape;3894;p72"/>
          <p:cNvSpPr txBox="1"/>
          <p:nvPr>
            <p:ph type="title"/>
          </p:nvPr>
        </p:nvSpPr>
        <p:spPr>
          <a:xfrm>
            <a:off x="713250" y="539500"/>
            <a:ext cx="7717500" cy="574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Resources</a:t>
            </a:r>
            <a:endParaRPr/>
          </a:p>
        </p:txBody>
      </p:sp>
      <p:sp>
        <p:nvSpPr>
          <p:cNvPr id="3895" name="Google Shape;3895;p72"/>
          <p:cNvSpPr txBox="1"/>
          <p:nvPr>
            <p:ph idx="1" type="subTitle"/>
          </p:nvPr>
        </p:nvSpPr>
        <p:spPr>
          <a:xfrm>
            <a:off x="713250" y="1114000"/>
            <a:ext cx="3858600" cy="3282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Did you like the resources on this template? Get them for free at our other websites.</a:t>
            </a:r>
            <a:endParaRPr/>
          </a:p>
          <a:p>
            <a:pPr indent="0" lvl="0" marL="0" rtl="0" algn="l">
              <a:spcBef>
                <a:spcPts val="1000"/>
              </a:spcBef>
              <a:spcAft>
                <a:spcPts val="0"/>
              </a:spcAft>
              <a:buClr>
                <a:schemeClr val="lt1"/>
              </a:buClr>
              <a:buSzPts val="1100"/>
              <a:buFont typeface="Arial"/>
              <a:buNone/>
            </a:pPr>
            <a:r>
              <a:rPr b="1" lang="en" sz="2200"/>
              <a:t>Vectors</a:t>
            </a:r>
            <a:endParaRPr b="1" sz="2200"/>
          </a:p>
          <a:p>
            <a:pPr indent="-317500" lvl="0" marL="457200" rtl="0" algn="l">
              <a:spcBef>
                <a:spcPts val="1000"/>
              </a:spcBef>
              <a:spcAft>
                <a:spcPts val="0"/>
              </a:spcAft>
              <a:buSzPts val="1400"/>
              <a:buChar char="●"/>
            </a:pPr>
            <a:r>
              <a:rPr lang="en">
                <a:solidFill>
                  <a:schemeClr val="hlink"/>
                </a:solidFill>
                <a:uFill>
                  <a:noFill/>
                </a:uFill>
                <a:hlinkClick r:id="rId3"/>
              </a:rPr>
              <a:t>Uk map with monuments</a:t>
            </a:r>
            <a:endParaRPr/>
          </a:p>
          <a:p>
            <a:pPr indent="-317500" lvl="0" marL="457200" rtl="0" algn="l">
              <a:spcBef>
                <a:spcPts val="0"/>
              </a:spcBef>
              <a:spcAft>
                <a:spcPts val="0"/>
              </a:spcAft>
              <a:buSzPts val="1400"/>
              <a:buChar char="●"/>
            </a:pPr>
            <a:r>
              <a:rPr lang="en">
                <a:solidFill>
                  <a:schemeClr val="hlink"/>
                </a:solidFill>
                <a:uFill>
                  <a:noFill/>
                </a:uFill>
                <a:hlinkClick r:id="rId4"/>
              </a:rPr>
              <a:t>Different shapes torn papers with tape set</a:t>
            </a:r>
            <a:endParaRPr/>
          </a:p>
          <a:p>
            <a:pPr indent="-317500" lvl="0" marL="457200" rtl="0" algn="l">
              <a:spcBef>
                <a:spcPts val="0"/>
              </a:spcBef>
              <a:spcAft>
                <a:spcPts val="0"/>
              </a:spcAft>
              <a:buSzPts val="1400"/>
              <a:buChar char="●"/>
            </a:pPr>
            <a:r>
              <a:rPr lang="en">
                <a:solidFill>
                  <a:schemeClr val="hlink"/>
                </a:solidFill>
                <a:uFill>
                  <a:noFill/>
                </a:uFill>
                <a:hlinkClick r:id="rId5"/>
              </a:rPr>
              <a:t>Torn white papers with tape</a:t>
            </a:r>
            <a:endParaRPr/>
          </a:p>
          <a:p>
            <a:pPr indent="-317500" lvl="0" marL="457200" rtl="0" algn="l">
              <a:spcBef>
                <a:spcPts val="0"/>
              </a:spcBef>
              <a:spcAft>
                <a:spcPts val="0"/>
              </a:spcAft>
              <a:buSzPts val="1400"/>
              <a:buChar char="●"/>
            </a:pPr>
            <a:r>
              <a:rPr lang="en">
                <a:solidFill>
                  <a:schemeClr val="hlink"/>
                </a:solidFill>
                <a:uFill>
                  <a:noFill/>
                </a:uFill>
                <a:hlinkClick r:id="rId6"/>
              </a:rPr>
              <a:t>London touristic set</a:t>
            </a:r>
            <a:endParaRPr/>
          </a:p>
          <a:p>
            <a:pPr indent="0" lvl="0" marL="0" rtl="0" algn="l">
              <a:spcBef>
                <a:spcPts val="1000"/>
              </a:spcBef>
              <a:spcAft>
                <a:spcPts val="0"/>
              </a:spcAft>
              <a:buNone/>
            </a:pPr>
            <a:r>
              <a:rPr b="1" lang="en" sz="2200"/>
              <a:t>Photos</a:t>
            </a:r>
            <a:endParaRPr b="1" sz="2200"/>
          </a:p>
          <a:p>
            <a:pPr indent="-317500" lvl="0" marL="457200" rtl="0" algn="l">
              <a:spcBef>
                <a:spcPts val="1000"/>
              </a:spcBef>
              <a:spcAft>
                <a:spcPts val="0"/>
              </a:spcAft>
              <a:buSzPts val="1400"/>
              <a:buChar char="●"/>
            </a:pPr>
            <a:r>
              <a:rPr lang="en">
                <a:solidFill>
                  <a:schemeClr val="hlink"/>
                </a:solidFill>
                <a:uFill>
                  <a:noFill/>
                </a:uFill>
                <a:hlinkClick r:id="rId7"/>
              </a:rPr>
              <a:t>Beautiful young woman smiling portrait</a:t>
            </a:r>
            <a:endParaRPr/>
          </a:p>
        </p:txBody>
      </p:sp>
      <p:sp>
        <p:nvSpPr>
          <p:cNvPr id="3896" name="Google Shape;3896;p72"/>
          <p:cNvSpPr txBox="1"/>
          <p:nvPr>
            <p:ph idx="2" type="subTitle"/>
          </p:nvPr>
        </p:nvSpPr>
        <p:spPr>
          <a:xfrm>
            <a:off x="4572000" y="1114000"/>
            <a:ext cx="3858600" cy="32826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SzPts val="1400"/>
              <a:buChar char="●"/>
            </a:pPr>
            <a:r>
              <a:rPr lang="en">
                <a:uFill>
                  <a:noFill/>
                </a:uFill>
                <a:hlinkClick r:id="rId8"/>
              </a:rPr>
              <a:t>Portrait of an upset american black person</a:t>
            </a:r>
            <a:endParaRPr/>
          </a:p>
          <a:p>
            <a:pPr indent="-317500" lvl="0" marL="457200" rtl="0" algn="l">
              <a:spcBef>
                <a:spcPts val="0"/>
              </a:spcBef>
              <a:spcAft>
                <a:spcPts val="0"/>
              </a:spcAft>
              <a:buSzPts val="1400"/>
              <a:buChar char="●"/>
            </a:pPr>
            <a:r>
              <a:rPr lang="en">
                <a:uFill>
                  <a:noFill/>
                </a:uFill>
                <a:hlinkClick r:id="rId9"/>
              </a:rPr>
              <a:t>Close-up bonfire with flames</a:t>
            </a:r>
            <a:endParaRPr/>
          </a:p>
          <a:p>
            <a:pPr indent="-317500" lvl="0" marL="457200" rtl="0" algn="l">
              <a:spcBef>
                <a:spcPts val="0"/>
              </a:spcBef>
              <a:spcAft>
                <a:spcPts val="0"/>
              </a:spcAft>
              <a:buSzPts val="1400"/>
              <a:buChar char="●"/>
            </a:pPr>
            <a:r>
              <a:rPr lang="en">
                <a:uFill>
                  <a:noFill/>
                </a:uFill>
                <a:hlinkClick r:id="rId10"/>
              </a:rPr>
              <a:t>Sophisticated tea party assortment</a:t>
            </a:r>
            <a:endParaRPr/>
          </a:p>
          <a:p>
            <a:pPr indent="-317500" lvl="0" marL="457200" rtl="0" algn="l">
              <a:spcBef>
                <a:spcPts val="0"/>
              </a:spcBef>
              <a:spcAft>
                <a:spcPts val="0"/>
              </a:spcAft>
              <a:buSzPts val="1400"/>
              <a:buChar char="●"/>
            </a:pPr>
            <a:r>
              <a:rPr lang="en">
                <a:uFill>
                  <a:noFill/>
                </a:uFill>
                <a:hlinkClick r:id="rId11"/>
              </a:rPr>
              <a:t>Fish and chips on chopping board with lemon and sauce</a:t>
            </a:r>
            <a:endParaRPr/>
          </a:p>
          <a:p>
            <a:pPr indent="0" lvl="0" marL="0" rtl="0" algn="l">
              <a:spcBef>
                <a:spcPts val="1000"/>
              </a:spcBef>
              <a:spcAft>
                <a:spcPts val="0"/>
              </a:spcAft>
              <a:buNone/>
            </a:pPr>
            <a:r>
              <a:rPr b="1" lang="en" sz="2200"/>
              <a:t>Icons</a:t>
            </a:r>
            <a:endParaRPr/>
          </a:p>
          <a:p>
            <a:pPr indent="-317500" lvl="0" marL="457200" rtl="0" algn="l">
              <a:spcBef>
                <a:spcPts val="1000"/>
              </a:spcBef>
              <a:spcAft>
                <a:spcPts val="0"/>
              </a:spcAft>
              <a:buSzPts val="1400"/>
              <a:buChar char="●"/>
            </a:pPr>
            <a:r>
              <a:rPr lang="en">
                <a:uFill>
                  <a:noFill/>
                </a:uFill>
                <a:hlinkClick r:id="rId12"/>
              </a:rPr>
              <a:t>Icon Pack: England | Lineal</a:t>
            </a:r>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900" name="Shape 3900"/>
        <p:cNvGrpSpPr/>
        <p:nvPr/>
      </p:nvGrpSpPr>
      <p:grpSpPr>
        <a:xfrm>
          <a:off x="0" y="0"/>
          <a:ext cx="0" cy="0"/>
          <a:chOff x="0" y="0"/>
          <a:chExt cx="0" cy="0"/>
        </a:xfrm>
      </p:grpSpPr>
      <p:sp>
        <p:nvSpPr>
          <p:cNvPr id="3901" name="Google Shape;3901;p73"/>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3">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4">
                  <a:extLst>
                    <a:ext uri="{A12FA001-AC4F-418D-AE19-62706E023703}">
                      <ahyp:hlinkClr val="tx"/>
                    </a:ext>
                  </a:extLst>
                </a:hlinkClick>
              </a:rPr>
              <a:t>https://slidesgo.com/slidesgo-school</a:t>
            </a:r>
            <a:endParaRPr sz="1000" u="sng">
              <a:solidFill>
                <a:srgbClr val="869FB2"/>
              </a:solidFill>
            </a:endParaRPr>
          </a:p>
        </p:txBody>
      </p:sp>
      <p:sp>
        <p:nvSpPr>
          <p:cNvPr id="3902" name="Google Shape;3902;p73"/>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Instructions for use</a:t>
            </a:r>
            <a:endParaRPr/>
          </a:p>
        </p:txBody>
      </p:sp>
      <p:sp>
        <p:nvSpPr>
          <p:cNvPr id="3903" name="Google Shape;3903;p73"/>
          <p:cNvSpPr txBox="1"/>
          <p:nvPr/>
        </p:nvSpPr>
        <p:spPr>
          <a:xfrm>
            <a:off x="1048350" y="902900"/>
            <a:ext cx="7047300" cy="26865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Clr>
                <a:srgbClr val="000000"/>
              </a:buClr>
              <a:buSzPts val="1100"/>
              <a:buFont typeface="Arial"/>
              <a:buNone/>
            </a:pPr>
            <a:r>
              <a:rPr lang="en" sz="1000">
                <a:solidFill>
                  <a:srgbClr val="FFFFFF"/>
                </a:solidFill>
              </a:rPr>
              <a:t>If you have a free account, in order to use this template, you must credit </a:t>
            </a:r>
            <a:r>
              <a:rPr b="1" lang="en" sz="1000" u="sng">
                <a:solidFill>
                  <a:srgbClr val="869FB2"/>
                </a:solidFill>
                <a:hlinkClick r:id="rId5">
                  <a:extLst>
                    <a:ext uri="{A12FA001-AC4F-418D-AE19-62706E023703}">
                      <ahyp:hlinkClr val="tx"/>
                    </a:ext>
                  </a:extLst>
                </a:hlinkClick>
              </a:rPr>
              <a:t>Slidesgo</a:t>
            </a:r>
            <a:r>
              <a:rPr lang="en" sz="1000">
                <a:solidFill>
                  <a:srgbClr val="435D74"/>
                </a:solidFill>
              </a:rPr>
              <a:t> </a:t>
            </a:r>
            <a:r>
              <a:rPr lang="en" sz="1000">
                <a:solidFill>
                  <a:srgbClr val="FFFFFF"/>
                </a:solidFill>
              </a:rPr>
              <a:t>by keeping the </a:t>
            </a:r>
            <a:r>
              <a:rPr b="1" lang="en" sz="1000" u="sng">
                <a:solidFill>
                  <a:schemeClr val="hlink"/>
                </a:solidFill>
                <a:hlinkClick action="ppaction://hlinksldjump" r:id="rId6"/>
              </a:rPr>
              <a:t>Thanks</a:t>
            </a:r>
            <a:r>
              <a:rPr lang="en" sz="1000">
                <a:solidFill>
                  <a:srgbClr val="869FB2"/>
                </a:solidFill>
              </a:rPr>
              <a:t> </a:t>
            </a:r>
            <a:r>
              <a:rPr lang="en" sz="1000">
                <a:solidFill>
                  <a:srgbClr val="FFFFFF"/>
                </a:solidFill>
              </a:rPr>
              <a:t>slide. Please refer to the next slide to read the instructions for premium users.</a:t>
            </a:r>
            <a:endParaRPr sz="1000">
              <a:solidFill>
                <a:srgbClr val="FFFFFF"/>
              </a:solidFill>
            </a:endParaRPr>
          </a:p>
          <a:p>
            <a:pPr indent="0" lvl="0" marL="0" rtl="0" algn="l">
              <a:lnSpc>
                <a:spcPct val="115000"/>
              </a:lnSpc>
              <a:spcBef>
                <a:spcPts val="1400"/>
              </a:spcBef>
              <a:spcAft>
                <a:spcPts val="0"/>
              </a:spcAft>
              <a:buClr>
                <a:srgbClr val="000000"/>
              </a:buClr>
              <a:buSzPts val="1100"/>
              <a:buFont typeface="Arial"/>
              <a:buNone/>
            </a:pPr>
            <a:r>
              <a:rPr b="1" lang="en" sz="1000">
                <a:solidFill>
                  <a:srgbClr val="869FB2"/>
                </a:solidFill>
              </a:rPr>
              <a:t>As a Free user, you are allowed to:</a:t>
            </a:r>
            <a:endParaRPr b="1" sz="1000">
              <a:solidFill>
                <a:srgbClr val="869FB2"/>
              </a:solidFill>
            </a:endParaRPr>
          </a:p>
          <a:p>
            <a:pPr indent="0" lvl="0" marL="0" rtl="0" algn="l">
              <a:lnSpc>
                <a:spcPct val="115000"/>
              </a:lnSpc>
              <a:spcBef>
                <a:spcPts val="400"/>
              </a:spcBef>
              <a:spcAft>
                <a:spcPts val="0"/>
              </a:spcAft>
              <a:buClr>
                <a:srgbClr val="000000"/>
              </a:buClr>
              <a:buSzPts val="1100"/>
              <a:buFont typeface="Arial"/>
              <a:buNone/>
            </a:pPr>
            <a:r>
              <a:rPr lang="en" sz="1000">
                <a:solidFill>
                  <a:srgbClr val="FFFFFF"/>
                </a:solidFill>
              </a:rPr>
              <a:t>- Modify this template.</a:t>
            </a:r>
            <a:endParaRPr sz="1000">
              <a:solidFill>
                <a:srgbClr val="FFFFFF"/>
              </a:solidFill>
            </a:endParaRPr>
          </a:p>
          <a:p>
            <a:pPr indent="0" lvl="0" marL="0" rtl="0" algn="l">
              <a:lnSpc>
                <a:spcPct val="115000"/>
              </a:lnSpc>
              <a:spcBef>
                <a:spcPts val="0"/>
              </a:spcBef>
              <a:spcAft>
                <a:spcPts val="0"/>
              </a:spcAft>
              <a:buClr>
                <a:srgbClr val="000000"/>
              </a:buClr>
              <a:buSzPts val="1100"/>
              <a:buFont typeface="Arial"/>
              <a:buNone/>
            </a:pPr>
            <a:r>
              <a:rPr lang="en" sz="1000">
                <a:solidFill>
                  <a:srgbClr val="FFFFFF"/>
                </a:solidFill>
              </a:rPr>
              <a:t>- Use it for both personal and commercial projects.</a:t>
            </a:r>
            <a:endParaRPr sz="1000">
              <a:solidFill>
                <a:srgbClr val="FFFFFF"/>
              </a:solidFill>
            </a:endParaRPr>
          </a:p>
          <a:p>
            <a:pPr indent="0" lvl="0" marL="0" rtl="0" algn="l">
              <a:lnSpc>
                <a:spcPct val="115000"/>
              </a:lnSpc>
              <a:spcBef>
                <a:spcPts val="1400"/>
              </a:spcBef>
              <a:spcAft>
                <a:spcPts val="0"/>
              </a:spcAft>
              <a:buClr>
                <a:srgbClr val="000000"/>
              </a:buClr>
              <a:buSzPts val="1100"/>
              <a:buFont typeface="Arial"/>
              <a:buNone/>
            </a:pPr>
            <a:r>
              <a:rPr b="1" lang="en" sz="1000">
                <a:solidFill>
                  <a:srgbClr val="869FB2"/>
                </a:solidFill>
              </a:rPr>
              <a:t>You are not allowed to:</a:t>
            </a:r>
            <a:endParaRPr b="1" sz="1000">
              <a:solidFill>
                <a:srgbClr val="869FB2"/>
              </a:solidFill>
            </a:endParaRPr>
          </a:p>
          <a:p>
            <a:pPr indent="0" lvl="0" marL="0" rtl="0" algn="l">
              <a:lnSpc>
                <a:spcPct val="115000"/>
              </a:lnSpc>
              <a:spcBef>
                <a:spcPts val="400"/>
              </a:spcBef>
              <a:spcAft>
                <a:spcPts val="0"/>
              </a:spcAft>
              <a:buClr>
                <a:srgbClr val="000000"/>
              </a:buClr>
              <a:buSzPts val="1100"/>
              <a:buFont typeface="Arial"/>
              <a:buNone/>
            </a:pPr>
            <a:r>
              <a:rPr lang="en" sz="1000">
                <a:solidFill>
                  <a:srgbClr val="FFFFFF"/>
                </a:solidFill>
              </a:rPr>
              <a:t>- Sublicense, sell or rent any of Slidesgo Content (or a modified version of Slidesgo Content).</a:t>
            </a:r>
            <a:endParaRPr sz="1000">
              <a:solidFill>
                <a:srgbClr val="FFFFFF"/>
              </a:solidFill>
            </a:endParaRPr>
          </a:p>
          <a:p>
            <a:pPr indent="0" lvl="0" marL="0" rtl="0" algn="l">
              <a:lnSpc>
                <a:spcPct val="115000"/>
              </a:lnSpc>
              <a:spcBef>
                <a:spcPts val="0"/>
              </a:spcBef>
              <a:spcAft>
                <a:spcPts val="0"/>
              </a:spcAft>
              <a:buClr>
                <a:srgbClr val="000000"/>
              </a:buClr>
              <a:buSzPts val="1100"/>
              <a:buFont typeface="Arial"/>
              <a:buNone/>
            </a:pPr>
            <a:r>
              <a:rPr lang="en" sz="1000">
                <a:solidFill>
                  <a:srgbClr val="FFFFFF"/>
                </a:solidFill>
              </a:rPr>
              <a:t>- Distribute Slidesgo Content unless it has been expressly authorized by Slidesgo.</a:t>
            </a:r>
            <a:endParaRPr sz="1000">
              <a:solidFill>
                <a:srgbClr val="FFFFFF"/>
              </a:solidFill>
            </a:endParaRPr>
          </a:p>
          <a:p>
            <a:pPr indent="0" lvl="0" marL="0" rtl="0" algn="l">
              <a:lnSpc>
                <a:spcPct val="115000"/>
              </a:lnSpc>
              <a:spcBef>
                <a:spcPts val="0"/>
              </a:spcBef>
              <a:spcAft>
                <a:spcPts val="0"/>
              </a:spcAft>
              <a:buClr>
                <a:srgbClr val="000000"/>
              </a:buClr>
              <a:buSzPts val="1100"/>
              <a:buFont typeface="Arial"/>
              <a:buNone/>
            </a:pPr>
            <a:r>
              <a:rPr lang="en" sz="1000">
                <a:solidFill>
                  <a:srgbClr val="FFFFFF"/>
                </a:solidFill>
              </a:rPr>
              <a:t>- Include Slidesgo Content in an online or offline database or file.</a:t>
            </a:r>
            <a:endParaRPr sz="1000">
              <a:solidFill>
                <a:srgbClr val="FFFFFF"/>
              </a:solidFill>
            </a:endParaRPr>
          </a:p>
          <a:p>
            <a:pPr indent="0" lvl="0" marL="0" rtl="0" algn="l">
              <a:lnSpc>
                <a:spcPct val="115000"/>
              </a:lnSpc>
              <a:spcBef>
                <a:spcPts val="0"/>
              </a:spcBef>
              <a:spcAft>
                <a:spcPts val="0"/>
              </a:spcAft>
              <a:buClr>
                <a:srgbClr val="000000"/>
              </a:buClr>
              <a:buSzPts val="1100"/>
              <a:buFont typeface="Arial"/>
              <a:buNone/>
            </a:pPr>
            <a:r>
              <a:rPr lang="en" sz="1000">
                <a:solidFill>
                  <a:srgbClr val="FFFFFF"/>
                </a:solidFill>
              </a:rPr>
              <a:t>- Offer Slidesgo templates (or modified versions of Slidesgo templates) for download.</a:t>
            </a:r>
            <a:endParaRPr sz="1000">
              <a:solidFill>
                <a:srgbClr val="FFFFFF"/>
              </a:solidFill>
            </a:endParaRPr>
          </a:p>
          <a:p>
            <a:pPr indent="0" lvl="0" marL="0" rtl="0" algn="l">
              <a:lnSpc>
                <a:spcPct val="115000"/>
              </a:lnSpc>
              <a:spcBef>
                <a:spcPts val="0"/>
              </a:spcBef>
              <a:spcAft>
                <a:spcPts val="0"/>
              </a:spcAft>
              <a:buClr>
                <a:srgbClr val="000000"/>
              </a:buClr>
              <a:buSzPts val="1100"/>
              <a:buFont typeface="Arial"/>
              <a:buNone/>
            </a:pPr>
            <a:r>
              <a:rPr lang="en" sz="1000">
                <a:solidFill>
                  <a:srgbClr val="FFFFFF"/>
                </a:solidFill>
              </a:rPr>
              <a:t>- Acquire the copyright of Slidesgo Content.</a:t>
            </a:r>
            <a:endParaRPr sz="1000">
              <a:solidFill>
                <a:srgbClr val="FFFFFF"/>
              </a:solidFill>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45" name="Shape 3145"/>
        <p:cNvGrpSpPr/>
        <p:nvPr/>
      </p:nvGrpSpPr>
      <p:grpSpPr>
        <a:xfrm>
          <a:off x="0" y="0"/>
          <a:ext cx="0" cy="0"/>
          <a:chOff x="0" y="0"/>
          <a:chExt cx="0" cy="0"/>
        </a:xfrm>
      </p:grpSpPr>
      <p:pic>
        <p:nvPicPr>
          <p:cNvPr id="3146" name="Google Shape;3146;p38"/>
          <p:cNvPicPr preferRelativeResize="0"/>
          <p:nvPr/>
        </p:nvPicPr>
        <p:blipFill rotWithShape="1">
          <a:blip r:embed="rId3">
            <a:alphaModFix/>
          </a:blip>
          <a:srcRect b="9617" l="24453" r="2200" t="2393"/>
          <a:stretch/>
        </p:blipFill>
        <p:spPr>
          <a:xfrm>
            <a:off x="1204175" y="1372000"/>
            <a:ext cx="2799826" cy="2399499"/>
          </a:xfrm>
          <a:prstGeom prst="rect">
            <a:avLst/>
          </a:prstGeom>
          <a:noFill/>
          <a:ln>
            <a:noFill/>
          </a:ln>
        </p:spPr>
      </p:pic>
      <p:sp>
        <p:nvSpPr>
          <p:cNvPr id="3147" name="Google Shape;3147;p38"/>
          <p:cNvSpPr txBox="1"/>
          <p:nvPr>
            <p:ph idx="1" type="subTitle"/>
          </p:nvPr>
        </p:nvSpPr>
        <p:spPr>
          <a:xfrm>
            <a:off x="4809264" y="2244313"/>
            <a:ext cx="3219900" cy="1397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give a brief description of the topic you want to talk about here. For example, if you want to talk about Mercury, you can say that it’s the </a:t>
            </a:r>
            <a:r>
              <a:rPr lang="en"/>
              <a:t>smallest</a:t>
            </a:r>
            <a:endParaRPr/>
          </a:p>
        </p:txBody>
      </p:sp>
      <p:sp>
        <p:nvSpPr>
          <p:cNvPr id="3148" name="Google Shape;3148;p38"/>
          <p:cNvSpPr txBox="1"/>
          <p:nvPr>
            <p:ph type="title"/>
          </p:nvPr>
        </p:nvSpPr>
        <p:spPr>
          <a:xfrm>
            <a:off x="4809251" y="1502088"/>
            <a:ext cx="3219900" cy="609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Typical traditions</a:t>
            </a:r>
            <a:endParaRPr/>
          </a:p>
        </p:txBody>
      </p:sp>
      <p:sp>
        <p:nvSpPr>
          <p:cNvPr id="3149" name="Google Shape;3149;p38"/>
          <p:cNvSpPr/>
          <p:nvPr/>
        </p:nvSpPr>
        <p:spPr>
          <a:xfrm rot="-894955">
            <a:off x="842579" y="1246427"/>
            <a:ext cx="825621" cy="371123"/>
          </a:xfrm>
          <a:custGeom>
            <a:rect b="b" l="l" r="r" t="t"/>
            <a:pathLst>
              <a:path extrusionOk="0" h="14845" w="33025">
                <a:moveTo>
                  <a:pt x="28621" y="0"/>
                </a:moveTo>
                <a:lnTo>
                  <a:pt x="68" y="4437"/>
                </a:lnTo>
                <a:cubicBezTo>
                  <a:pt x="34" y="4570"/>
                  <a:pt x="1" y="4670"/>
                  <a:pt x="34" y="4804"/>
                </a:cubicBezTo>
                <a:cubicBezTo>
                  <a:pt x="101" y="5070"/>
                  <a:pt x="401" y="5137"/>
                  <a:pt x="568" y="5171"/>
                </a:cubicBezTo>
                <a:cubicBezTo>
                  <a:pt x="902" y="5271"/>
                  <a:pt x="1235" y="5271"/>
                  <a:pt x="1535" y="5437"/>
                </a:cubicBezTo>
                <a:cubicBezTo>
                  <a:pt x="1869" y="5604"/>
                  <a:pt x="1869" y="5738"/>
                  <a:pt x="1869" y="6071"/>
                </a:cubicBezTo>
                <a:cubicBezTo>
                  <a:pt x="1869" y="6238"/>
                  <a:pt x="1769" y="6405"/>
                  <a:pt x="1769" y="6572"/>
                </a:cubicBezTo>
                <a:cubicBezTo>
                  <a:pt x="1736" y="6638"/>
                  <a:pt x="1769" y="6738"/>
                  <a:pt x="1869" y="6772"/>
                </a:cubicBezTo>
                <a:cubicBezTo>
                  <a:pt x="2036" y="6772"/>
                  <a:pt x="2169" y="6838"/>
                  <a:pt x="2269" y="6972"/>
                </a:cubicBezTo>
                <a:cubicBezTo>
                  <a:pt x="2269" y="7172"/>
                  <a:pt x="2203" y="7305"/>
                  <a:pt x="2036" y="7439"/>
                </a:cubicBezTo>
                <a:cubicBezTo>
                  <a:pt x="1869" y="7506"/>
                  <a:pt x="1836" y="7606"/>
                  <a:pt x="1902" y="7739"/>
                </a:cubicBezTo>
                <a:cubicBezTo>
                  <a:pt x="2002" y="7772"/>
                  <a:pt x="2036" y="7806"/>
                  <a:pt x="2069" y="7906"/>
                </a:cubicBezTo>
                <a:cubicBezTo>
                  <a:pt x="2102" y="7973"/>
                  <a:pt x="2169" y="8006"/>
                  <a:pt x="2102" y="8139"/>
                </a:cubicBezTo>
                <a:cubicBezTo>
                  <a:pt x="2102" y="8473"/>
                  <a:pt x="2569" y="8339"/>
                  <a:pt x="2670" y="8640"/>
                </a:cubicBezTo>
                <a:cubicBezTo>
                  <a:pt x="2703" y="8806"/>
                  <a:pt x="2503" y="8973"/>
                  <a:pt x="2503" y="9173"/>
                </a:cubicBezTo>
                <a:cubicBezTo>
                  <a:pt x="2536" y="9273"/>
                  <a:pt x="2536" y="9340"/>
                  <a:pt x="2536" y="9440"/>
                </a:cubicBezTo>
                <a:cubicBezTo>
                  <a:pt x="2436" y="9574"/>
                  <a:pt x="2369" y="9640"/>
                  <a:pt x="2236" y="9774"/>
                </a:cubicBezTo>
                <a:cubicBezTo>
                  <a:pt x="2102" y="9907"/>
                  <a:pt x="2036" y="9974"/>
                  <a:pt x="2002" y="10141"/>
                </a:cubicBezTo>
                <a:cubicBezTo>
                  <a:pt x="1936" y="10308"/>
                  <a:pt x="2002" y="10441"/>
                  <a:pt x="1836" y="10608"/>
                </a:cubicBezTo>
                <a:cubicBezTo>
                  <a:pt x="1702" y="10741"/>
                  <a:pt x="1502" y="10775"/>
                  <a:pt x="1369" y="10941"/>
                </a:cubicBezTo>
                <a:cubicBezTo>
                  <a:pt x="1269" y="11075"/>
                  <a:pt x="1168" y="11242"/>
                  <a:pt x="1068" y="11408"/>
                </a:cubicBezTo>
                <a:cubicBezTo>
                  <a:pt x="935" y="11575"/>
                  <a:pt x="1035" y="11775"/>
                  <a:pt x="1202" y="11842"/>
                </a:cubicBezTo>
                <a:cubicBezTo>
                  <a:pt x="1335" y="11942"/>
                  <a:pt x="1502" y="11942"/>
                  <a:pt x="1569" y="12075"/>
                </a:cubicBezTo>
                <a:cubicBezTo>
                  <a:pt x="1669" y="12142"/>
                  <a:pt x="1669" y="12276"/>
                  <a:pt x="1669" y="12409"/>
                </a:cubicBezTo>
                <a:cubicBezTo>
                  <a:pt x="1669" y="12442"/>
                  <a:pt x="1602" y="12609"/>
                  <a:pt x="1602" y="12643"/>
                </a:cubicBezTo>
                <a:cubicBezTo>
                  <a:pt x="1669" y="12776"/>
                  <a:pt x="2036" y="12843"/>
                  <a:pt x="2169" y="12909"/>
                </a:cubicBezTo>
                <a:cubicBezTo>
                  <a:pt x="2369" y="13009"/>
                  <a:pt x="2770" y="13110"/>
                  <a:pt x="2536" y="13410"/>
                </a:cubicBezTo>
                <a:cubicBezTo>
                  <a:pt x="2670" y="13610"/>
                  <a:pt x="2836" y="13777"/>
                  <a:pt x="2603" y="13977"/>
                </a:cubicBezTo>
                <a:cubicBezTo>
                  <a:pt x="2670" y="14077"/>
                  <a:pt x="2736" y="14110"/>
                  <a:pt x="2836" y="14144"/>
                </a:cubicBezTo>
                <a:cubicBezTo>
                  <a:pt x="2903" y="14244"/>
                  <a:pt x="2903" y="14310"/>
                  <a:pt x="2870" y="14444"/>
                </a:cubicBezTo>
                <a:cubicBezTo>
                  <a:pt x="2836" y="14577"/>
                  <a:pt x="2836" y="14677"/>
                  <a:pt x="2870" y="14777"/>
                </a:cubicBezTo>
                <a:lnTo>
                  <a:pt x="2870" y="14844"/>
                </a:lnTo>
                <a:lnTo>
                  <a:pt x="32091" y="10308"/>
                </a:lnTo>
                <a:lnTo>
                  <a:pt x="31590" y="9941"/>
                </a:lnTo>
                <a:cubicBezTo>
                  <a:pt x="31390" y="9740"/>
                  <a:pt x="31257" y="9640"/>
                  <a:pt x="31223" y="9340"/>
                </a:cubicBezTo>
                <a:cubicBezTo>
                  <a:pt x="31190" y="9240"/>
                  <a:pt x="31223" y="8907"/>
                  <a:pt x="31123" y="8773"/>
                </a:cubicBezTo>
                <a:cubicBezTo>
                  <a:pt x="31056" y="8673"/>
                  <a:pt x="30890" y="8740"/>
                  <a:pt x="30790" y="8673"/>
                </a:cubicBezTo>
                <a:cubicBezTo>
                  <a:pt x="30790" y="8506"/>
                  <a:pt x="31023" y="8306"/>
                  <a:pt x="31090" y="8139"/>
                </a:cubicBezTo>
                <a:cubicBezTo>
                  <a:pt x="31223" y="7806"/>
                  <a:pt x="31223" y="7506"/>
                  <a:pt x="31423" y="7239"/>
                </a:cubicBezTo>
                <a:cubicBezTo>
                  <a:pt x="31757" y="6805"/>
                  <a:pt x="32324" y="6572"/>
                  <a:pt x="32691" y="6105"/>
                </a:cubicBezTo>
                <a:cubicBezTo>
                  <a:pt x="33025" y="5604"/>
                  <a:pt x="32224" y="5604"/>
                  <a:pt x="31924" y="5571"/>
                </a:cubicBezTo>
                <a:cubicBezTo>
                  <a:pt x="31624" y="5504"/>
                  <a:pt x="31023" y="5471"/>
                  <a:pt x="30823" y="5137"/>
                </a:cubicBezTo>
                <a:cubicBezTo>
                  <a:pt x="30790" y="5070"/>
                  <a:pt x="30823" y="4937"/>
                  <a:pt x="30790" y="4804"/>
                </a:cubicBezTo>
                <a:cubicBezTo>
                  <a:pt x="30790" y="4770"/>
                  <a:pt x="30723" y="4670"/>
                  <a:pt x="30723" y="4637"/>
                </a:cubicBezTo>
                <a:cubicBezTo>
                  <a:pt x="30723" y="4570"/>
                  <a:pt x="30756" y="4503"/>
                  <a:pt x="30756" y="4437"/>
                </a:cubicBezTo>
                <a:cubicBezTo>
                  <a:pt x="30790" y="4237"/>
                  <a:pt x="30656" y="4103"/>
                  <a:pt x="30456" y="4070"/>
                </a:cubicBezTo>
                <a:cubicBezTo>
                  <a:pt x="30523" y="3903"/>
                  <a:pt x="30723" y="3803"/>
                  <a:pt x="30790" y="3636"/>
                </a:cubicBezTo>
                <a:cubicBezTo>
                  <a:pt x="30856" y="3503"/>
                  <a:pt x="30856" y="3503"/>
                  <a:pt x="30856" y="3403"/>
                </a:cubicBezTo>
                <a:cubicBezTo>
                  <a:pt x="30856" y="3303"/>
                  <a:pt x="30856" y="3269"/>
                  <a:pt x="30890" y="3136"/>
                </a:cubicBezTo>
                <a:cubicBezTo>
                  <a:pt x="30890" y="3069"/>
                  <a:pt x="30890" y="3002"/>
                  <a:pt x="30923" y="2936"/>
                </a:cubicBezTo>
                <a:cubicBezTo>
                  <a:pt x="30923" y="2836"/>
                  <a:pt x="30890" y="2769"/>
                  <a:pt x="30856" y="2669"/>
                </a:cubicBezTo>
                <a:cubicBezTo>
                  <a:pt x="30790" y="2502"/>
                  <a:pt x="30923" y="2402"/>
                  <a:pt x="30890" y="2268"/>
                </a:cubicBezTo>
                <a:cubicBezTo>
                  <a:pt x="30856" y="2068"/>
                  <a:pt x="30756" y="2102"/>
                  <a:pt x="30956" y="1968"/>
                </a:cubicBezTo>
                <a:cubicBezTo>
                  <a:pt x="31123" y="1835"/>
                  <a:pt x="31357" y="1768"/>
                  <a:pt x="31457" y="1601"/>
                </a:cubicBezTo>
                <a:cubicBezTo>
                  <a:pt x="31523" y="1501"/>
                  <a:pt x="31690" y="1334"/>
                  <a:pt x="31624" y="1234"/>
                </a:cubicBezTo>
                <a:cubicBezTo>
                  <a:pt x="31608" y="1159"/>
                  <a:pt x="31531" y="1138"/>
                  <a:pt x="31439" y="1138"/>
                </a:cubicBezTo>
                <a:cubicBezTo>
                  <a:pt x="31328" y="1138"/>
                  <a:pt x="31196" y="1168"/>
                  <a:pt x="31123" y="1168"/>
                </a:cubicBezTo>
                <a:cubicBezTo>
                  <a:pt x="30956" y="1168"/>
                  <a:pt x="30890" y="1134"/>
                  <a:pt x="30790" y="1068"/>
                </a:cubicBezTo>
                <a:cubicBezTo>
                  <a:pt x="30690" y="968"/>
                  <a:pt x="30623" y="901"/>
                  <a:pt x="30523" y="834"/>
                </a:cubicBezTo>
                <a:cubicBezTo>
                  <a:pt x="30289" y="767"/>
                  <a:pt x="30122" y="734"/>
                  <a:pt x="29956" y="634"/>
                </a:cubicBezTo>
                <a:cubicBezTo>
                  <a:pt x="29856" y="567"/>
                  <a:pt x="29722" y="434"/>
                  <a:pt x="29555" y="334"/>
                </a:cubicBezTo>
                <a:cubicBezTo>
                  <a:pt x="29389" y="267"/>
                  <a:pt x="29222" y="234"/>
                  <a:pt x="29055" y="134"/>
                </a:cubicBezTo>
                <a:cubicBezTo>
                  <a:pt x="28922" y="67"/>
                  <a:pt x="28755" y="67"/>
                  <a:pt x="28621" y="0"/>
                </a:cubicBezTo>
                <a:close/>
              </a:path>
            </a:pathLst>
          </a:custGeom>
          <a:solidFill>
            <a:srgbClr val="921C00">
              <a:alpha val="401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38"/>
          <p:cNvSpPr/>
          <p:nvPr/>
        </p:nvSpPr>
        <p:spPr>
          <a:xfrm rot="-894955">
            <a:off x="3532854" y="3471527"/>
            <a:ext cx="825621" cy="371123"/>
          </a:xfrm>
          <a:custGeom>
            <a:rect b="b" l="l" r="r" t="t"/>
            <a:pathLst>
              <a:path extrusionOk="0" h="14845" w="33025">
                <a:moveTo>
                  <a:pt x="28621" y="0"/>
                </a:moveTo>
                <a:lnTo>
                  <a:pt x="68" y="4437"/>
                </a:lnTo>
                <a:cubicBezTo>
                  <a:pt x="34" y="4570"/>
                  <a:pt x="1" y="4670"/>
                  <a:pt x="34" y="4804"/>
                </a:cubicBezTo>
                <a:cubicBezTo>
                  <a:pt x="101" y="5070"/>
                  <a:pt x="401" y="5137"/>
                  <a:pt x="568" y="5171"/>
                </a:cubicBezTo>
                <a:cubicBezTo>
                  <a:pt x="902" y="5271"/>
                  <a:pt x="1235" y="5271"/>
                  <a:pt x="1535" y="5437"/>
                </a:cubicBezTo>
                <a:cubicBezTo>
                  <a:pt x="1869" y="5604"/>
                  <a:pt x="1869" y="5738"/>
                  <a:pt x="1869" y="6071"/>
                </a:cubicBezTo>
                <a:cubicBezTo>
                  <a:pt x="1869" y="6238"/>
                  <a:pt x="1769" y="6405"/>
                  <a:pt x="1769" y="6572"/>
                </a:cubicBezTo>
                <a:cubicBezTo>
                  <a:pt x="1736" y="6638"/>
                  <a:pt x="1769" y="6738"/>
                  <a:pt x="1869" y="6772"/>
                </a:cubicBezTo>
                <a:cubicBezTo>
                  <a:pt x="2036" y="6772"/>
                  <a:pt x="2169" y="6838"/>
                  <a:pt x="2269" y="6972"/>
                </a:cubicBezTo>
                <a:cubicBezTo>
                  <a:pt x="2269" y="7172"/>
                  <a:pt x="2203" y="7305"/>
                  <a:pt x="2036" y="7439"/>
                </a:cubicBezTo>
                <a:cubicBezTo>
                  <a:pt x="1869" y="7506"/>
                  <a:pt x="1836" y="7606"/>
                  <a:pt x="1902" y="7739"/>
                </a:cubicBezTo>
                <a:cubicBezTo>
                  <a:pt x="2002" y="7772"/>
                  <a:pt x="2036" y="7806"/>
                  <a:pt x="2069" y="7906"/>
                </a:cubicBezTo>
                <a:cubicBezTo>
                  <a:pt x="2102" y="7973"/>
                  <a:pt x="2169" y="8006"/>
                  <a:pt x="2102" y="8139"/>
                </a:cubicBezTo>
                <a:cubicBezTo>
                  <a:pt x="2102" y="8473"/>
                  <a:pt x="2569" y="8339"/>
                  <a:pt x="2670" y="8640"/>
                </a:cubicBezTo>
                <a:cubicBezTo>
                  <a:pt x="2703" y="8806"/>
                  <a:pt x="2503" y="8973"/>
                  <a:pt x="2503" y="9173"/>
                </a:cubicBezTo>
                <a:cubicBezTo>
                  <a:pt x="2536" y="9273"/>
                  <a:pt x="2536" y="9340"/>
                  <a:pt x="2536" y="9440"/>
                </a:cubicBezTo>
                <a:cubicBezTo>
                  <a:pt x="2436" y="9574"/>
                  <a:pt x="2369" y="9640"/>
                  <a:pt x="2236" y="9774"/>
                </a:cubicBezTo>
                <a:cubicBezTo>
                  <a:pt x="2102" y="9907"/>
                  <a:pt x="2036" y="9974"/>
                  <a:pt x="2002" y="10141"/>
                </a:cubicBezTo>
                <a:cubicBezTo>
                  <a:pt x="1936" y="10308"/>
                  <a:pt x="2002" y="10441"/>
                  <a:pt x="1836" y="10608"/>
                </a:cubicBezTo>
                <a:cubicBezTo>
                  <a:pt x="1702" y="10741"/>
                  <a:pt x="1502" y="10775"/>
                  <a:pt x="1369" y="10941"/>
                </a:cubicBezTo>
                <a:cubicBezTo>
                  <a:pt x="1269" y="11075"/>
                  <a:pt x="1168" y="11242"/>
                  <a:pt x="1068" y="11408"/>
                </a:cubicBezTo>
                <a:cubicBezTo>
                  <a:pt x="935" y="11575"/>
                  <a:pt x="1035" y="11775"/>
                  <a:pt x="1202" y="11842"/>
                </a:cubicBezTo>
                <a:cubicBezTo>
                  <a:pt x="1335" y="11942"/>
                  <a:pt x="1502" y="11942"/>
                  <a:pt x="1569" y="12075"/>
                </a:cubicBezTo>
                <a:cubicBezTo>
                  <a:pt x="1669" y="12142"/>
                  <a:pt x="1669" y="12276"/>
                  <a:pt x="1669" y="12409"/>
                </a:cubicBezTo>
                <a:cubicBezTo>
                  <a:pt x="1669" y="12442"/>
                  <a:pt x="1602" y="12609"/>
                  <a:pt x="1602" y="12643"/>
                </a:cubicBezTo>
                <a:cubicBezTo>
                  <a:pt x="1669" y="12776"/>
                  <a:pt x="2036" y="12843"/>
                  <a:pt x="2169" y="12909"/>
                </a:cubicBezTo>
                <a:cubicBezTo>
                  <a:pt x="2369" y="13009"/>
                  <a:pt x="2770" y="13110"/>
                  <a:pt x="2536" y="13410"/>
                </a:cubicBezTo>
                <a:cubicBezTo>
                  <a:pt x="2670" y="13610"/>
                  <a:pt x="2836" y="13777"/>
                  <a:pt x="2603" y="13977"/>
                </a:cubicBezTo>
                <a:cubicBezTo>
                  <a:pt x="2670" y="14077"/>
                  <a:pt x="2736" y="14110"/>
                  <a:pt x="2836" y="14144"/>
                </a:cubicBezTo>
                <a:cubicBezTo>
                  <a:pt x="2903" y="14244"/>
                  <a:pt x="2903" y="14310"/>
                  <a:pt x="2870" y="14444"/>
                </a:cubicBezTo>
                <a:cubicBezTo>
                  <a:pt x="2836" y="14577"/>
                  <a:pt x="2836" y="14677"/>
                  <a:pt x="2870" y="14777"/>
                </a:cubicBezTo>
                <a:lnTo>
                  <a:pt x="2870" y="14844"/>
                </a:lnTo>
                <a:lnTo>
                  <a:pt x="32091" y="10308"/>
                </a:lnTo>
                <a:lnTo>
                  <a:pt x="31590" y="9941"/>
                </a:lnTo>
                <a:cubicBezTo>
                  <a:pt x="31390" y="9740"/>
                  <a:pt x="31257" y="9640"/>
                  <a:pt x="31223" y="9340"/>
                </a:cubicBezTo>
                <a:cubicBezTo>
                  <a:pt x="31190" y="9240"/>
                  <a:pt x="31223" y="8907"/>
                  <a:pt x="31123" y="8773"/>
                </a:cubicBezTo>
                <a:cubicBezTo>
                  <a:pt x="31056" y="8673"/>
                  <a:pt x="30890" y="8740"/>
                  <a:pt x="30790" y="8673"/>
                </a:cubicBezTo>
                <a:cubicBezTo>
                  <a:pt x="30790" y="8506"/>
                  <a:pt x="31023" y="8306"/>
                  <a:pt x="31090" y="8139"/>
                </a:cubicBezTo>
                <a:cubicBezTo>
                  <a:pt x="31223" y="7806"/>
                  <a:pt x="31223" y="7506"/>
                  <a:pt x="31423" y="7239"/>
                </a:cubicBezTo>
                <a:cubicBezTo>
                  <a:pt x="31757" y="6805"/>
                  <a:pt x="32324" y="6572"/>
                  <a:pt x="32691" y="6105"/>
                </a:cubicBezTo>
                <a:cubicBezTo>
                  <a:pt x="33025" y="5604"/>
                  <a:pt x="32224" y="5604"/>
                  <a:pt x="31924" y="5571"/>
                </a:cubicBezTo>
                <a:cubicBezTo>
                  <a:pt x="31624" y="5504"/>
                  <a:pt x="31023" y="5471"/>
                  <a:pt x="30823" y="5137"/>
                </a:cubicBezTo>
                <a:cubicBezTo>
                  <a:pt x="30790" y="5070"/>
                  <a:pt x="30823" y="4937"/>
                  <a:pt x="30790" y="4804"/>
                </a:cubicBezTo>
                <a:cubicBezTo>
                  <a:pt x="30790" y="4770"/>
                  <a:pt x="30723" y="4670"/>
                  <a:pt x="30723" y="4637"/>
                </a:cubicBezTo>
                <a:cubicBezTo>
                  <a:pt x="30723" y="4570"/>
                  <a:pt x="30756" y="4503"/>
                  <a:pt x="30756" y="4437"/>
                </a:cubicBezTo>
                <a:cubicBezTo>
                  <a:pt x="30790" y="4237"/>
                  <a:pt x="30656" y="4103"/>
                  <a:pt x="30456" y="4070"/>
                </a:cubicBezTo>
                <a:cubicBezTo>
                  <a:pt x="30523" y="3903"/>
                  <a:pt x="30723" y="3803"/>
                  <a:pt x="30790" y="3636"/>
                </a:cubicBezTo>
                <a:cubicBezTo>
                  <a:pt x="30856" y="3503"/>
                  <a:pt x="30856" y="3503"/>
                  <a:pt x="30856" y="3403"/>
                </a:cubicBezTo>
                <a:cubicBezTo>
                  <a:pt x="30856" y="3303"/>
                  <a:pt x="30856" y="3269"/>
                  <a:pt x="30890" y="3136"/>
                </a:cubicBezTo>
                <a:cubicBezTo>
                  <a:pt x="30890" y="3069"/>
                  <a:pt x="30890" y="3002"/>
                  <a:pt x="30923" y="2936"/>
                </a:cubicBezTo>
                <a:cubicBezTo>
                  <a:pt x="30923" y="2836"/>
                  <a:pt x="30890" y="2769"/>
                  <a:pt x="30856" y="2669"/>
                </a:cubicBezTo>
                <a:cubicBezTo>
                  <a:pt x="30790" y="2502"/>
                  <a:pt x="30923" y="2402"/>
                  <a:pt x="30890" y="2268"/>
                </a:cubicBezTo>
                <a:cubicBezTo>
                  <a:pt x="30856" y="2068"/>
                  <a:pt x="30756" y="2102"/>
                  <a:pt x="30956" y="1968"/>
                </a:cubicBezTo>
                <a:cubicBezTo>
                  <a:pt x="31123" y="1835"/>
                  <a:pt x="31357" y="1768"/>
                  <a:pt x="31457" y="1601"/>
                </a:cubicBezTo>
                <a:cubicBezTo>
                  <a:pt x="31523" y="1501"/>
                  <a:pt x="31690" y="1334"/>
                  <a:pt x="31624" y="1234"/>
                </a:cubicBezTo>
                <a:cubicBezTo>
                  <a:pt x="31608" y="1159"/>
                  <a:pt x="31531" y="1138"/>
                  <a:pt x="31439" y="1138"/>
                </a:cubicBezTo>
                <a:cubicBezTo>
                  <a:pt x="31328" y="1138"/>
                  <a:pt x="31196" y="1168"/>
                  <a:pt x="31123" y="1168"/>
                </a:cubicBezTo>
                <a:cubicBezTo>
                  <a:pt x="30956" y="1168"/>
                  <a:pt x="30890" y="1134"/>
                  <a:pt x="30790" y="1068"/>
                </a:cubicBezTo>
                <a:cubicBezTo>
                  <a:pt x="30690" y="968"/>
                  <a:pt x="30623" y="901"/>
                  <a:pt x="30523" y="834"/>
                </a:cubicBezTo>
                <a:cubicBezTo>
                  <a:pt x="30289" y="767"/>
                  <a:pt x="30122" y="734"/>
                  <a:pt x="29956" y="634"/>
                </a:cubicBezTo>
                <a:cubicBezTo>
                  <a:pt x="29856" y="567"/>
                  <a:pt x="29722" y="434"/>
                  <a:pt x="29555" y="334"/>
                </a:cubicBezTo>
                <a:cubicBezTo>
                  <a:pt x="29389" y="267"/>
                  <a:pt x="29222" y="234"/>
                  <a:pt x="29055" y="134"/>
                </a:cubicBezTo>
                <a:cubicBezTo>
                  <a:pt x="28922" y="67"/>
                  <a:pt x="28755" y="67"/>
                  <a:pt x="28621" y="0"/>
                </a:cubicBezTo>
                <a:close/>
              </a:path>
            </a:pathLst>
          </a:custGeom>
          <a:solidFill>
            <a:srgbClr val="921C00">
              <a:alpha val="401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907" name="Shape 3907"/>
        <p:cNvGrpSpPr/>
        <p:nvPr/>
      </p:nvGrpSpPr>
      <p:grpSpPr>
        <a:xfrm>
          <a:off x="0" y="0"/>
          <a:ext cx="0" cy="0"/>
          <a:chOff x="0" y="0"/>
          <a:chExt cx="0" cy="0"/>
        </a:xfrm>
      </p:grpSpPr>
      <p:sp>
        <p:nvSpPr>
          <p:cNvPr id="3908" name="Google Shape;3908;p74"/>
          <p:cNvSpPr txBox="1"/>
          <p:nvPr/>
        </p:nvSpPr>
        <p:spPr>
          <a:xfrm>
            <a:off x="1048350" y="902900"/>
            <a:ext cx="7047300" cy="3929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Clr>
                <a:schemeClr val="dk1"/>
              </a:buClr>
              <a:buSzPts val="1100"/>
              <a:buFont typeface="Arial"/>
              <a:buNone/>
            </a:pPr>
            <a:r>
              <a:rPr lang="en" sz="1000">
                <a:solidFill>
                  <a:schemeClr val="lt1"/>
                </a:solidFill>
              </a:rPr>
              <a:t>As a Premium user, you can use this template without attributing </a:t>
            </a:r>
            <a:r>
              <a:rPr b="1" lang="en" sz="900" u="sng">
                <a:solidFill>
                  <a:schemeClr val="hlink"/>
                </a:solidFill>
              </a:rPr>
              <a:t>S</a:t>
            </a:r>
            <a:r>
              <a:rPr b="1" lang="en" sz="1000" u="sng">
                <a:solidFill>
                  <a:schemeClr val="hlink"/>
                </a:solidFill>
                <a:hlinkClick r:id="rId3"/>
              </a:rPr>
              <a:t>lidesgo</a:t>
            </a:r>
            <a:r>
              <a:rPr lang="en" sz="1000">
                <a:solidFill>
                  <a:schemeClr val="lt1"/>
                </a:solidFill>
              </a:rPr>
              <a:t> or keeping the </a:t>
            </a:r>
            <a:r>
              <a:rPr b="1" lang="en" sz="1000" u="sng">
                <a:solidFill>
                  <a:schemeClr val="hlink"/>
                </a:solidFill>
                <a:hlinkClick action="ppaction://hlinksldjump" r:id="rId4"/>
              </a:rPr>
              <a:t>Thanks</a:t>
            </a:r>
            <a:r>
              <a:rPr lang="en" sz="1000">
                <a:solidFill>
                  <a:schemeClr val="lt1"/>
                </a:solidFill>
              </a:rPr>
              <a:t> slide.</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not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p:txBody>
      </p:sp>
      <p:sp>
        <p:nvSpPr>
          <p:cNvPr id="3909" name="Google Shape;3909;p74"/>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5">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6">
                  <a:extLst>
                    <a:ext uri="{A12FA001-AC4F-418D-AE19-62706E023703}">
                      <ahyp:hlinkClr val="tx"/>
                    </a:ext>
                  </a:extLst>
                </a:hlinkClick>
              </a:rPr>
              <a:t>https://slidesgo.com/slidesgo-school</a:t>
            </a:r>
            <a:endParaRPr sz="1000" u="sng">
              <a:solidFill>
                <a:srgbClr val="869FB2"/>
              </a:solidFill>
            </a:endParaRPr>
          </a:p>
        </p:txBody>
      </p:sp>
      <p:sp>
        <p:nvSpPr>
          <p:cNvPr id="3910" name="Google Shape;3910;p74"/>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Instructions for use (premium users)</a:t>
            </a:r>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914" name="Shape 3914"/>
        <p:cNvGrpSpPr/>
        <p:nvPr/>
      </p:nvGrpSpPr>
      <p:grpSpPr>
        <a:xfrm>
          <a:off x="0" y="0"/>
          <a:ext cx="0" cy="0"/>
          <a:chOff x="0" y="0"/>
          <a:chExt cx="0" cy="0"/>
        </a:xfrm>
      </p:grpSpPr>
      <p:sp>
        <p:nvSpPr>
          <p:cNvPr id="3915" name="Google Shape;3915;p75"/>
          <p:cNvSpPr txBox="1"/>
          <p:nvPr>
            <p:ph idx="4294967295" type="body"/>
          </p:nvPr>
        </p:nvSpPr>
        <p:spPr>
          <a:xfrm>
            <a:off x="1068100" y="1087849"/>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This presentation has been made using the following fonts:</a:t>
            </a:r>
            <a:endParaRPr>
              <a:solidFill>
                <a:srgbClr val="FFFFFF"/>
              </a:solidFill>
              <a:latin typeface="Arial"/>
              <a:ea typeface="Arial"/>
              <a:cs typeface="Arial"/>
              <a:sym typeface="Arial"/>
            </a:endParaRPr>
          </a:p>
          <a:p>
            <a:pPr indent="0" lvl="0" marL="0" rtl="0" algn="l">
              <a:spcBef>
                <a:spcPts val="0"/>
              </a:spcBef>
              <a:spcAft>
                <a:spcPts val="0"/>
              </a:spcAft>
              <a:buNone/>
            </a:pPr>
            <a:r>
              <a:t/>
            </a:r>
            <a:endParaRPr sz="1300">
              <a:solidFill>
                <a:srgbClr val="435D74"/>
              </a:solidFill>
              <a:latin typeface="Arial"/>
              <a:ea typeface="Arial"/>
              <a:cs typeface="Arial"/>
              <a:sym typeface="Arial"/>
            </a:endParaRPr>
          </a:p>
        </p:txBody>
      </p:sp>
      <p:sp>
        <p:nvSpPr>
          <p:cNvPr id="3916" name="Google Shape;3916;p75"/>
          <p:cNvSpPr txBox="1"/>
          <p:nvPr>
            <p:ph idx="4294967295" type="body"/>
          </p:nvPr>
        </p:nvSpPr>
        <p:spPr>
          <a:xfrm>
            <a:off x="1068100" y="1610422"/>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EFEFEF"/>
                </a:solidFill>
                <a:latin typeface="Arial"/>
                <a:ea typeface="Arial"/>
                <a:cs typeface="Arial"/>
                <a:sym typeface="Arial"/>
              </a:rPr>
              <a:t>Satisfy</a:t>
            </a:r>
            <a:endParaRPr b="1">
              <a:solidFill>
                <a:srgbClr val="EFEFEF"/>
              </a:solidFill>
              <a:latin typeface="Arial"/>
              <a:ea typeface="Arial"/>
              <a:cs typeface="Arial"/>
              <a:sym typeface="Arial"/>
            </a:endParaRPr>
          </a:p>
          <a:p>
            <a:pPr indent="0" lvl="0" marL="0" rtl="0" algn="ctr">
              <a:spcBef>
                <a:spcPts val="0"/>
              </a:spcBef>
              <a:spcAft>
                <a:spcPts val="0"/>
              </a:spcAft>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val="tx"/>
                    </a:ext>
                  </a:extLst>
                </a:hlinkClick>
              </a:rPr>
              <a:t>https://fonts.google.com/specimen/Satisfy</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t/>
            </a:r>
            <a:endParaRPr sz="800">
              <a:solidFill>
                <a:srgbClr val="435D74"/>
              </a:solidFill>
              <a:latin typeface="Arial"/>
              <a:ea typeface="Arial"/>
              <a:cs typeface="Arial"/>
              <a:sym typeface="Arial"/>
            </a:endParaRPr>
          </a:p>
          <a:p>
            <a:pPr indent="0" lvl="0" marL="0" rtl="0" algn="ctr">
              <a:spcBef>
                <a:spcPts val="0"/>
              </a:spcBef>
              <a:spcAft>
                <a:spcPts val="0"/>
              </a:spcAft>
              <a:buNone/>
            </a:pPr>
            <a:r>
              <a:rPr b="1" lang="en">
                <a:solidFill>
                  <a:schemeClr val="lt1"/>
                </a:solidFill>
                <a:latin typeface="Arial"/>
                <a:ea typeface="Arial"/>
                <a:cs typeface="Arial"/>
                <a:sym typeface="Arial"/>
              </a:rPr>
              <a:t>Roboto</a:t>
            </a:r>
            <a:endParaRPr b="1">
              <a:solidFill>
                <a:srgbClr val="FFFFFF"/>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val="tx"/>
                    </a:ext>
                  </a:extLst>
                </a:hlinkClick>
              </a:rPr>
              <a:t>https://fonts.google.com/specimen/Roboto</a:t>
            </a:r>
            <a:r>
              <a:rPr lang="en">
                <a:solidFill>
                  <a:schemeClr val="lt1"/>
                </a:solidFill>
                <a:latin typeface="Arial"/>
                <a:ea typeface="Arial"/>
                <a:cs typeface="Arial"/>
                <a:sym typeface="Arial"/>
              </a:rPr>
              <a:t>)</a:t>
            </a:r>
            <a:endParaRPr>
              <a:solidFill>
                <a:srgbClr val="FFFFFF"/>
              </a:solidFill>
              <a:latin typeface="Arial"/>
              <a:ea typeface="Arial"/>
              <a:cs typeface="Arial"/>
              <a:sym typeface="Arial"/>
            </a:endParaRPr>
          </a:p>
        </p:txBody>
      </p:sp>
      <p:sp>
        <p:nvSpPr>
          <p:cNvPr id="3917" name="Google Shape;3917;p75"/>
          <p:cNvSpPr/>
          <p:nvPr/>
        </p:nvSpPr>
        <p:spPr>
          <a:xfrm>
            <a:off x="2052650" y="2988225"/>
            <a:ext cx="791400" cy="754200"/>
          </a:xfrm>
          <a:prstGeom prst="roundRect">
            <a:avLst>
              <a:gd fmla="val 16667" name="adj"/>
            </a:avLst>
          </a:prstGeom>
          <a:solidFill>
            <a:srgbClr val="00388C"/>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75"/>
          <p:cNvSpPr/>
          <p:nvPr/>
        </p:nvSpPr>
        <p:spPr>
          <a:xfrm>
            <a:off x="3114470" y="2988225"/>
            <a:ext cx="791400" cy="754200"/>
          </a:xfrm>
          <a:prstGeom prst="roundRect">
            <a:avLst>
              <a:gd fmla="val 16667" name="adj"/>
            </a:avLst>
          </a:pr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75"/>
          <p:cNvSpPr/>
          <p:nvPr/>
        </p:nvSpPr>
        <p:spPr>
          <a:xfrm>
            <a:off x="4176289" y="2988225"/>
            <a:ext cx="791400" cy="754200"/>
          </a:xfrm>
          <a:prstGeom prst="roundRect">
            <a:avLst>
              <a:gd fmla="val 16667" name="adj"/>
            </a:avLst>
          </a:prstGeom>
          <a:solidFill>
            <a:srgbClr val="921C0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75"/>
          <p:cNvSpPr txBox="1"/>
          <p:nvPr/>
        </p:nvSpPr>
        <p:spPr>
          <a:xfrm>
            <a:off x="205265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#00388c</a:t>
            </a:r>
            <a:endParaRPr sz="1000">
              <a:solidFill>
                <a:srgbClr val="FFFFFF"/>
              </a:solidFill>
            </a:endParaRPr>
          </a:p>
        </p:txBody>
      </p:sp>
      <p:sp>
        <p:nvSpPr>
          <p:cNvPr id="3921" name="Google Shape;3921;p75"/>
          <p:cNvSpPr txBox="1"/>
          <p:nvPr/>
        </p:nvSpPr>
        <p:spPr>
          <a:xfrm>
            <a:off x="3114475"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#ffffff</a:t>
            </a:r>
            <a:endParaRPr sz="1000">
              <a:solidFill>
                <a:schemeClr val="dk1"/>
              </a:solidFill>
            </a:endParaRPr>
          </a:p>
        </p:txBody>
      </p:sp>
      <p:sp>
        <p:nvSpPr>
          <p:cNvPr id="3922" name="Google Shape;3922;p75"/>
          <p:cNvSpPr txBox="1"/>
          <p:nvPr/>
        </p:nvSpPr>
        <p:spPr>
          <a:xfrm>
            <a:off x="417630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#921c00</a:t>
            </a:r>
            <a:endParaRPr sz="1000">
              <a:solidFill>
                <a:srgbClr val="FFFFFF"/>
              </a:solidFill>
            </a:endParaRPr>
          </a:p>
        </p:txBody>
      </p:sp>
      <p:sp>
        <p:nvSpPr>
          <p:cNvPr id="3923" name="Google Shape;3923;p75"/>
          <p:cNvSpPr/>
          <p:nvPr/>
        </p:nvSpPr>
        <p:spPr>
          <a:xfrm>
            <a:off x="5238125" y="2988225"/>
            <a:ext cx="791400" cy="754200"/>
          </a:xfrm>
          <a:prstGeom prst="roundRect">
            <a:avLst>
              <a:gd fmla="val 16667" name="adj"/>
            </a:avLst>
          </a:prstGeom>
          <a:solidFill>
            <a:srgbClr val="F3E6D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75"/>
          <p:cNvSpPr txBox="1"/>
          <p:nvPr/>
        </p:nvSpPr>
        <p:spPr>
          <a:xfrm>
            <a:off x="5238125"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#f3e6d1</a:t>
            </a:r>
            <a:endParaRPr sz="1000">
              <a:solidFill>
                <a:schemeClr val="dk1"/>
              </a:solidFill>
            </a:endParaRPr>
          </a:p>
        </p:txBody>
      </p:sp>
      <p:sp>
        <p:nvSpPr>
          <p:cNvPr id="3925" name="Google Shape;3925;p75"/>
          <p:cNvSpPr/>
          <p:nvPr/>
        </p:nvSpPr>
        <p:spPr>
          <a:xfrm>
            <a:off x="6299950" y="2988225"/>
            <a:ext cx="791400" cy="754200"/>
          </a:xfrm>
          <a:prstGeom prst="roundRect">
            <a:avLst>
              <a:gd fmla="val 16667" name="adj"/>
            </a:avLst>
          </a:prstGeom>
          <a:solidFill>
            <a:srgbClr val="FBEFC6"/>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75"/>
          <p:cNvSpPr txBox="1"/>
          <p:nvPr/>
        </p:nvSpPr>
        <p:spPr>
          <a:xfrm>
            <a:off x="629995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#fbefc6</a:t>
            </a:r>
            <a:endParaRPr sz="1000">
              <a:solidFill>
                <a:schemeClr val="dk1"/>
              </a:solidFill>
            </a:endParaRPr>
          </a:p>
        </p:txBody>
      </p:sp>
      <p:sp>
        <p:nvSpPr>
          <p:cNvPr id="3927" name="Google Shape;3927;p75"/>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Fonts &amp; colors used</a:t>
            </a:r>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931" name="Shape 3931"/>
        <p:cNvGrpSpPr/>
        <p:nvPr/>
      </p:nvGrpSpPr>
      <p:grpSpPr>
        <a:xfrm>
          <a:off x="0" y="0"/>
          <a:ext cx="0" cy="0"/>
          <a:chOff x="0" y="0"/>
          <a:chExt cx="0" cy="0"/>
        </a:xfrm>
      </p:grpSpPr>
      <p:sp>
        <p:nvSpPr>
          <p:cNvPr id="3932" name="Google Shape;3932;p76"/>
          <p:cNvSpPr txBox="1"/>
          <p:nvPr/>
        </p:nvSpPr>
        <p:spPr>
          <a:xfrm>
            <a:off x="1252425" y="1086401"/>
            <a:ext cx="6630900" cy="8526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val="tx"/>
                    </a:ext>
                  </a:extLst>
                </a:hlinkClick>
              </a:rPr>
              <a:t>How it works.</a:t>
            </a:r>
            <a:endParaRPr sz="1100">
              <a:solidFill>
                <a:srgbClr val="869FB2"/>
              </a:solidFill>
            </a:endParaRPr>
          </a:p>
        </p:txBody>
      </p:sp>
      <p:pic>
        <p:nvPicPr>
          <p:cNvPr id="3933" name="Google Shape;3933;p76"/>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3934" name="Google Shape;3934;p76">
            <a:hlinkClick r:id="rId5"/>
          </p:cNvPr>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Pana</a:t>
            </a:r>
            <a:endParaRPr>
              <a:solidFill>
                <a:srgbClr val="869FB2"/>
              </a:solidFill>
            </a:endParaRPr>
          </a:p>
        </p:txBody>
      </p:sp>
      <p:sp>
        <p:nvSpPr>
          <p:cNvPr id="3935" name="Google Shape;3935;p76">
            <a:hlinkClick r:id="rId7"/>
          </p:cNvPr>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Amico</a:t>
            </a:r>
            <a:endParaRPr>
              <a:solidFill>
                <a:srgbClr val="869FB2"/>
              </a:solidFill>
            </a:endParaRPr>
          </a:p>
        </p:txBody>
      </p:sp>
      <p:sp>
        <p:nvSpPr>
          <p:cNvPr id="3936" name="Google Shape;3936;p76">
            <a:hlinkClick r:id="rId9"/>
          </p:cNvPr>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0">
                  <a:extLst>
                    <a:ext uri="{A12FA001-AC4F-418D-AE19-62706E023703}">
                      <ahyp:hlinkClr val="tx"/>
                    </a:ext>
                  </a:extLst>
                </a:hlinkClick>
              </a:rPr>
              <a:t>Bro</a:t>
            </a:r>
            <a:endParaRPr>
              <a:solidFill>
                <a:srgbClr val="869FB2"/>
              </a:solidFill>
            </a:endParaRPr>
          </a:p>
        </p:txBody>
      </p:sp>
      <p:sp>
        <p:nvSpPr>
          <p:cNvPr id="3937" name="Google Shape;3937;p76">
            <a:hlinkClick r:id="rId11"/>
          </p:cNvPr>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2">
                  <a:extLst>
                    <a:ext uri="{A12FA001-AC4F-418D-AE19-62706E023703}">
                      <ahyp:hlinkClr val="tx"/>
                    </a:ext>
                  </a:extLst>
                </a:hlinkClick>
              </a:rPr>
              <a:t>Rafiki</a:t>
            </a:r>
            <a:endParaRPr>
              <a:solidFill>
                <a:srgbClr val="869FB2"/>
              </a:solidFill>
            </a:endParaRPr>
          </a:p>
        </p:txBody>
      </p:sp>
      <p:pic>
        <p:nvPicPr>
          <p:cNvPr id="3938" name="Google Shape;3938;p76"/>
          <p:cNvPicPr preferRelativeResize="0"/>
          <p:nvPr/>
        </p:nvPicPr>
        <p:blipFill rotWithShape="1">
          <a:blip r:embed="rId13">
            <a:alphaModFix/>
          </a:blip>
          <a:srcRect b="0" l="0" r="0" t="0"/>
          <a:stretch/>
        </p:blipFill>
        <p:spPr>
          <a:xfrm>
            <a:off x="2255077" y="2410850"/>
            <a:ext cx="1340595" cy="1340603"/>
          </a:xfrm>
          <a:prstGeom prst="rect">
            <a:avLst/>
          </a:prstGeom>
          <a:noFill/>
          <a:ln>
            <a:noFill/>
          </a:ln>
        </p:spPr>
      </p:pic>
      <p:pic>
        <p:nvPicPr>
          <p:cNvPr id="3939" name="Google Shape;3939;p76"/>
          <p:cNvPicPr preferRelativeResize="0"/>
          <p:nvPr/>
        </p:nvPicPr>
        <p:blipFill rotWithShape="1">
          <a:blip r:embed="rId14">
            <a:alphaModFix/>
          </a:blip>
          <a:srcRect b="8854" l="4194" r="4213" t="11228"/>
          <a:stretch/>
        </p:blipFill>
        <p:spPr>
          <a:xfrm>
            <a:off x="3774275" y="2532512"/>
            <a:ext cx="1448304" cy="1263588"/>
          </a:xfrm>
          <a:prstGeom prst="rect">
            <a:avLst/>
          </a:prstGeom>
          <a:noFill/>
          <a:ln>
            <a:noFill/>
          </a:ln>
        </p:spPr>
      </p:pic>
      <p:pic>
        <p:nvPicPr>
          <p:cNvPr id="3940" name="Google Shape;3940;p76"/>
          <p:cNvPicPr preferRelativeResize="0"/>
          <p:nvPr/>
        </p:nvPicPr>
        <p:blipFill rotWithShape="1">
          <a:blip r:embed="rId15">
            <a:alphaModFix/>
          </a:blip>
          <a:srcRect b="11945" l="0" r="0" t="6567"/>
          <a:stretch/>
        </p:blipFill>
        <p:spPr>
          <a:xfrm>
            <a:off x="5347337" y="2581527"/>
            <a:ext cx="1448284" cy="1180164"/>
          </a:xfrm>
          <a:prstGeom prst="rect">
            <a:avLst/>
          </a:prstGeom>
          <a:noFill/>
          <a:ln>
            <a:noFill/>
          </a:ln>
        </p:spPr>
      </p:pic>
      <p:pic>
        <p:nvPicPr>
          <p:cNvPr id="3941" name="Google Shape;3941;p76"/>
          <p:cNvPicPr preferRelativeResize="0"/>
          <p:nvPr/>
        </p:nvPicPr>
        <p:blipFill rotWithShape="1">
          <a:blip r:embed="rId16">
            <a:alphaModFix/>
          </a:blip>
          <a:srcRect b="17967" l="0" r="0" t="11708"/>
          <a:stretch/>
        </p:blipFill>
        <p:spPr>
          <a:xfrm>
            <a:off x="6836257" y="2523903"/>
            <a:ext cx="1796923" cy="1263600"/>
          </a:xfrm>
          <a:prstGeom prst="rect">
            <a:avLst/>
          </a:prstGeom>
          <a:noFill/>
          <a:ln>
            <a:noFill/>
          </a:ln>
        </p:spPr>
      </p:pic>
      <p:sp>
        <p:nvSpPr>
          <p:cNvPr id="3942" name="Google Shape;3942;p76">
            <a:hlinkClick r:id="rId17"/>
          </p:cNvPr>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8">
                  <a:extLst>
                    <a:ext uri="{A12FA001-AC4F-418D-AE19-62706E023703}">
                      <ahyp:hlinkClr val="tx"/>
                    </a:ext>
                  </a:extLst>
                </a:hlinkClick>
              </a:rPr>
              <a:t>Cuate</a:t>
            </a:r>
            <a:endParaRPr>
              <a:solidFill>
                <a:srgbClr val="869FB2"/>
              </a:solidFill>
            </a:endParaRPr>
          </a:p>
        </p:txBody>
      </p:sp>
      <p:sp>
        <p:nvSpPr>
          <p:cNvPr id="3943" name="Google Shape;3943;p76"/>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rPr>
              <a:t>Storyset</a:t>
            </a:r>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947" name="Shape 3947"/>
        <p:cNvGrpSpPr/>
        <p:nvPr/>
      </p:nvGrpSpPr>
      <p:grpSpPr>
        <a:xfrm>
          <a:off x="0" y="0"/>
          <a:ext cx="0" cy="0"/>
          <a:chOff x="0" y="0"/>
          <a:chExt cx="0" cy="0"/>
        </a:xfrm>
      </p:grpSpPr>
      <p:sp>
        <p:nvSpPr>
          <p:cNvPr id="3948" name="Google Shape;3948;p77"/>
          <p:cNvSpPr txBox="1"/>
          <p:nvPr/>
        </p:nvSpPr>
        <p:spPr>
          <a:xfrm>
            <a:off x="1068100" y="1221875"/>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3949" name="Google Shape;3949;p77"/>
          <p:cNvGrpSpPr/>
          <p:nvPr/>
        </p:nvGrpSpPr>
        <p:grpSpPr>
          <a:xfrm>
            <a:off x="5156078" y="3085736"/>
            <a:ext cx="474294" cy="551291"/>
            <a:chOff x="4727025" y="1332775"/>
            <a:chExt cx="59900" cy="69625"/>
          </a:xfrm>
        </p:grpSpPr>
        <p:sp>
          <p:nvSpPr>
            <p:cNvPr id="3950" name="Google Shape;3950;p77"/>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77"/>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52" name="Google Shape;3952;p77"/>
          <p:cNvGrpSpPr/>
          <p:nvPr/>
        </p:nvGrpSpPr>
        <p:grpSpPr>
          <a:xfrm>
            <a:off x="5769734" y="2314340"/>
            <a:ext cx="555653" cy="557031"/>
            <a:chOff x="4820425" y="1329900"/>
            <a:chExt cx="70175" cy="70350"/>
          </a:xfrm>
        </p:grpSpPr>
        <p:sp>
          <p:nvSpPr>
            <p:cNvPr id="3953" name="Google Shape;3953;p77"/>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77"/>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77"/>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77"/>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57" name="Google Shape;3957;p77"/>
          <p:cNvGrpSpPr/>
          <p:nvPr/>
        </p:nvGrpSpPr>
        <p:grpSpPr>
          <a:xfrm>
            <a:off x="6396103" y="2318845"/>
            <a:ext cx="582574" cy="533871"/>
            <a:chOff x="4903200" y="1331525"/>
            <a:chExt cx="73575" cy="67425"/>
          </a:xfrm>
        </p:grpSpPr>
        <p:sp>
          <p:nvSpPr>
            <p:cNvPr id="3958" name="Google Shape;3958;p77"/>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77"/>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60" name="Google Shape;3960;p77"/>
          <p:cNvGrpSpPr/>
          <p:nvPr/>
        </p:nvGrpSpPr>
        <p:grpSpPr>
          <a:xfrm>
            <a:off x="5755581" y="3078709"/>
            <a:ext cx="583960" cy="565345"/>
            <a:chOff x="4815575" y="1416800"/>
            <a:chExt cx="73750" cy="71400"/>
          </a:xfrm>
        </p:grpSpPr>
        <p:sp>
          <p:nvSpPr>
            <p:cNvPr id="3961" name="Google Shape;3961;p77"/>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77"/>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77"/>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64" name="Google Shape;3964;p77"/>
          <p:cNvGrpSpPr/>
          <p:nvPr/>
        </p:nvGrpSpPr>
        <p:grpSpPr>
          <a:xfrm>
            <a:off x="6390362" y="3108896"/>
            <a:ext cx="589898" cy="504970"/>
            <a:chOff x="4902475" y="1418875"/>
            <a:chExt cx="74500" cy="63775"/>
          </a:xfrm>
        </p:grpSpPr>
        <p:sp>
          <p:nvSpPr>
            <p:cNvPr id="3965" name="Google Shape;3965;p77"/>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77"/>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67" name="Google Shape;3967;p77"/>
          <p:cNvGrpSpPr/>
          <p:nvPr/>
        </p:nvGrpSpPr>
        <p:grpSpPr>
          <a:xfrm>
            <a:off x="5765577" y="3826000"/>
            <a:ext cx="563967" cy="567127"/>
            <a:chOff x="4818100" y="1507675"/>
            <a:chExt cx="71225" cy="71625"/>
          </a:xfrm>
        </p:grpSpPr>
        <p:sp>
          <p:nvSpPr>
            <p:cNvPr id="3968" name="Google Shape;3968;p77"/>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77"/>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77"/>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77"/>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72" name="Google Shape;3972;p77"/>
          <p:cNvGrpSpPr/>
          <p:nvPr/>
        </p:nvGrpSpPr>
        <p:grpSpPr>
          <a:xfrm>
            <a:off x="5079075" y="3829461"/>
            <a:ext cx="628301" cy="588505"/>
            <a:chOff x="4721450" y="1509475"/>
            <a:chExt cx="79350" cy="74325"/>
          </a:xfrm>
        </p:grpSpPr>
        <p:sp>
          <p:nvSpPr>
            <p:cNvPr id="3973" name="Google Shape;3973;p77"/>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77"/>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77"/>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77"/>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77" name="Google Shape;3977;p77"/>
          <p:cNvGrpSpPr/>
          <p:nvPr/>
        </p:nvGrpSpPr>
        <p:grpSpPr>
          <a:xfrm>
            <a:off x="6424608" y="3814027"/>
            <a:ext cx="557038" cy="562772"/>
            <a:chOff x="4906800" y="1507500"/>
            <a:chExt cx="70350" cy="71075"/>
          </a:xfrm>
        </p:grpSpPr>
        <p:sp>
          <p:nvSpPr>
            <p:cNvPr id="3978" name="Google Shape;3978;p77"/>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77"/>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77"/>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77"/>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77"/>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83" name="Google Shape;3983;p77"/>
          <p:cNvGrpSpPr/>
          <p:nvPr/>
        </p:nvGrpSpPr>
        <p:grpSpPr>
          <a:xfrm>
            <a:off x="4462216" y="2340963"/>
            <a:ext cx="517934" cy="517934"/>
            <a:chOff x="3736598" y="2170606"/>
            <a:chExt cx="404889" cy="404889"/>
          </a:xfrm>
        </p:grpSpPr>
        <p:sp>
          <p:nvSpPr>
            <p:cNvPr id="3984" name="Google Shape;3984;p77"/>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77"/>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77"/>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77"/>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88" name="Google Shape;3988;p77"/>
          <p:cNvGrpSpPr/>
          <p:nvPr/>
        </p:nvGrpSpPr>
        <p:grpSpPr>
          <a:xfrm>
            <a:off x="3729277" y="2341061"/>
            <a:ext cx="586986" cy="517740"/>
            <a:chOff x="3161917" y="2170682"/>
            <a:chExt cx="458870" cy="404737"/>
          </a:xfrm>
        </p:grpSpPr>
        <p:sp>
          <p:nvSpPr>
            <p:cNvPr id="3989" name="Google Shape;3989;p77"/>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77"/>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77"/>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92" name="Google Shape;3992;p77"/>
          <p:cNvGrpSpPr/>
          <p:nvPr/>
        </p:nvGrpSpPr>
        <p:grpSpPr>
          <a:xfrm>
            <a:off x="3752299" y="3102400"/>
            <a:ext cx="540943" cy="517963"/>
            <a:chOff x="3179914" y="2889488"/>
            <a:chExt cx="422876" cy="404911"/>
          </a:xfrm>
        </p:grpSpPr>
        <p:sp>
          <p:nvSpPr>
            <p:cNvPr id="3993" name="Google Shape;3993;p77"/>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77"/>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77"/>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77"/>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77"/>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77"/>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99" name="Google Shape;3999;p77"/>
          <p:cNvGrpSpPr/>
          <p:nvPr/>
        </p:nvGrpSpPr>
        <p:grpSpPr>
          <a:xfrm>
            <a:off x="4453093" y="3102358"/>
            <a:ext cx="536180" cy="518047"/>
            <a:chOff x="3729467" y="2889422"/>
            <a:chExt cx="419153" cy="404977"/>
          </a:xfrm>
        </p:grpSpPr>
        <p:sp>
          <p:nvSpPr>
            <p:cNvPr id="4000" name="Google Shape;4000;p77"/>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77"/>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77"/>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77"/>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77"/>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77"/>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77"/>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07" name="Google Shape;4007;p77"/>
          <p:cNvGrpSpPr/>
          <p:nvPr/>
        </p:nvGrpSpPr>
        <p:grpSpPr>
          <a:xfrm>
            <a:off x="1990126" y="3445787"/>
            <a:ext cx="965351" cy="134611"/>
            <a:chOff x="4411970" y="2962952"/>
            <a:chExt cx="706544" cy="104212"/>
          </a:xfrm>
        </p:grpSpPr>
        <p:sp>
          <p:nvSpPr>
            <p:cNvPr id="4008" name="Google Shape;4008;p77"/>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77"/>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77"/>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77"/>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12" name="Google Shape;4012;p77"/>
          <p:cNvGrpSpPr/>
          <p:nvPr/>
        </p:nvGrpSpPr>
        <p:grpSpPr>
          <a:xfrm>
            <a:off x="1990126" y="3041077"/>
            <a:ext cx="960158" cy="289172"/>
            <a:chOff x="4411970" y="2726085"/>
            <a:chExt cx="643107" cy="193659"/>
          </a:xfrm>
        </p:grpSpPr>
        <p:sp>
          <p:nvSpPr>
            <p:cNvPr id="4013" name="Google Shape;4013;p77"/>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77"/>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77"/>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16" name="Google Shape;4016;p77"/>
          <p:cNvGrpSpPr/>
          <p:nvPr/>
        </p:nvGrpSpPr>
        <p:grpSpPr>
          <a:xfrm>
            <a:off x="998624" y="3295400"/>
            <a:ext cx="811503" cy="252584"/>
            <a:chOff x="4411970" y="4340222"/>
            <a:chExt cx="779467" cy="242683"/>
          </a:xfrm>
        </p:grpSpPr>
        <p:sp>
          <p:nvSpPr>
            <p:cNvPr id="4017" name="Google Shape;4017;p77"/>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77"/>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77"/>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20" name="Google Shape;4020;p77"/>
          <p:cNvGrpSpPr/>
          <p:nvPr/>
        </p:nvGrpSpPr>
        <p:grpSpPr>
          <a:xfrm>
            <a:off x="1990126" y="2709308"/>
            <a:ext cx="965160" cy="216230"/>
            <a:chOff x="4411970" y="2468674"/>
            <a:chExt cx="747317" cy="167425"/>
          </a:xfrm>
        </p:grpSpPr>
        <p:sp>
          <p:nvSpPr>
            <p:cNvPr id="4021" name="Google Shape;4021;p77"/>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77"/>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23" name="Google Shape;4023;p77"/>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24" name="Google Shape;4024;p77"/>
          <p:cNvGrpSpPr/>
          <p:nvPr/>
        </p:nvGrpSpPr>
        <p:grpSpPr>
          <a:xfrm>
            <a:off x="997692" y="2334687"/>
            <a:ext cx="1959041" cy="208784"/>
            <a:chOff x="6336019" y="3733725"/>
            <a:chExt cx="2566206" cy="351310"/>
          </a:xfrm>
        </p:grpSpPr>
        <p:sp>
          <p:nvSpPr>
            <p:cNvPr id="4025" name="Google Shape;4025;p77"/>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77"/>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77"/>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77"/>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29" name="Google Shape;4029;p77"/>
          <p:cNvGrpSpPr/>
          <p:nvPr/>
        </p:nvGrpSpPr>
        <p:grpSpPr>
          <a:xfrm>
            <a:off x="1990126" y="3950602"/>
            <a:ext cx="946551" cy="153200"/>
            <a:chOff x="4404545" y="3301592"/>
            <a:chExt cx="782403" cy="129272"/>
          </a:xfrm>
        </p:grpSpPr>
        <p:sp>
          <p:nvSpPr>
            <p:cNvPr id="4030" name="Google Shape;4030;p77"/>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77"/>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32" name="Google Shape;4032;p77"/>
          <p:cNvGrpSpPr/>
          <p:nvPr/>
        </p:nvGrpSpPr>
        <p:grpSpPr>
          <a:xfrm>
            <a:off x="1990126" y="3695937"/>
            <a:ext cx="962257" cy="139127"/>
            <a:chOff x="4411970" y="3131459"/>
            <a:chExt cx="710520" cy="117397"/>
          </a:xfrm>
        </p:grpSpPr>
        <p:sp>
          <p:nvSpPr>
            <p:cNvPr id="4033" name="Google Shape;4033;p77"/>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77"/>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4035" name="Google Shape;4035;p77"/>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36" name="Google Shape;4036;p77"/>
          <p:cNvGrpSpPr/>
          <p:nvPr/>
        </p:nvGrpSpPr>
        <p:grpSpPr>
          <a:xfrm>
            <a:off x="990271" y="3621603"/>
            <a:ext cx="823838" cy="458988"/>
            <a:chOff x="4411970" y="1801825"/>
            <a:chExt cx="734586" cy="409262"/>
          </a:xfrm>
        </p:grpSpPr>
        <p:sp>
          <p:nvSpPr>
            <p:cNvPr id="4037" name="Google Shape;4037;p77"/>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77"/>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39" name="Google Shape;4039;p77"/>
          <p:cNvGrpSpPr/>
          <p:nvPr/>
        </p:nvGrpSpPr>
        <p:grpSpPr>
          <a:xfrm>
            <a:off x="3095243" y="2339173"/>
            <a:ext cx="521514" cy="521514"/>
            <a:chOff x="5681300" y="2527788"/>
            <a:chExt cx="805800" cy="805800"/>
          </a:xfrm>
        </p:grpSpPr>
        <p:sp>
          <p:nvSpPr>
            <p:cNvPr id="4040" name="Google Shape;4040;p77"/>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77"/>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42" name="Google Shape;4042;p77"/>
          <p:cNvGrpSpPr/>
          <p:nvPr/>
        </p:nvGrpSpPr>
        <p:grpSpPr>
          <a:xfrm>
            <a:off x="3089483" y="3094865"/>
            <a:ext cx="533033" cy="533033"/>
            <a:chOff x="4049800" y="640400"/>
            <a:chExt cx="858900" cy="858900"/>
          </a:xfrm>
        </p:grpSpPr>
        <p:sp>
          <p:nvSpPr>
            <p:cNvPr id="4043" name="Google Shape;4043;p77"/>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77"/>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45" name="Google Shape;4045;p77"/>
          <p:cNvGrpSpPr/>
          <p:nvPr/>
        </p:nvGrpSpPr>
        <p:grpSpPr>
          <a:xfrm>
            <a:off x="3014966" y="3772543"/>
            <a:ext cx="682068" cy="682068"/>
            <a:chOff x="5080188" y="927900"/>
            <a:chExt cx="961200" cy="961200"/>
          </a:xfrm>
        </p:grpSpPr>
        <p:sp>
          <p:nvSpPr>
            <p:cNvPr id="4046" name="Google Shape;4046;p77"/>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77"/>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77"/>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77"/>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77"/>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77"/>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77"/>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77"/>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54" name="Google Shape;4054;p77"/>
          <p:cNvGrpSpPr/>
          <p:nvPr/>
        </p:nvGrpSpPr>
        <p:grpSpPr>
          <a:xfrm>
            <a:off x="4478465" y="3869234"/>
            <a:ext cx="505650" cy="504006"/>
            <a:chOff x="6039282" y="1042577"/>
            <a:chExt cx="734315" cy="731929"/>
          </a:xfrm>
        </p:grpSpPr>
        <p:sp>
          <p:nvSpPr>
            <p:cNvPr id="4055" name="Google Shape;4055;p77"/>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77"/>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77"/>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77"/>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77"/>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77"/>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77"/>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77"/>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77"/>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77"/>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77"/>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77"/>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77"/>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77"/>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77"/>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77"/>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77"/>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77"/>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77"/>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77"/>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77"/>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76" name="Google Shape;4076;p77"/>
          <p:cNvGrpSpPr/>
          <p:nvPr/>
        </p:nvGrpSpPr>
        <p:grpSpPr>
          <a:xfrm>
            <a:off x="5091067" y="2298862"/>
            <a:ext cx="567744" cy="602136"/>
            <a:chOff x="1825800" y="1651625"/>
            <a:chExt cx="539989" cy="571775"/>
          </a:xfrm>
        </p:grpSpPr>
        <p:sp>
          <p:nvSpPr>
            <p:cNvPr id="4077" name="Google Shape;4077;p77"/>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77"/>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77"/>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77"/>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81" name="Google Shape;4081;p77"/>
          <p:cNvGrpSpPr/>
          <p:nvPr/>
        </p:nvGrpSpPr>
        <p:grpSpPr>
          <a:xfrm>
            <a:off x="3765995" y="3855579"/>
            <a:ext cx="508123" cy="507955"/>
            <a:chOff x="1897577" y="2802432"/>
            <a:chExt cx="492176" cy="492014"/>
          </a:xfrm>
        </p:grpSpPr>
        <p:sp>
          <p:nvSpPr>
            <p:cNvPr id="4082" name="Google Shape;4082;p77"/>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77"/>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77"/>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77"/>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77"/>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77"/>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77"/>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77"/>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77"/>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77"/>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77"/>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77"/>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94" name="Google Shape;4094;p77"/>
          <p:cNvGrpSpPr/>
          <p:nvPr/>
        </p:nvGrpSpPr>
        <p:grpSpPr>
          <a:xfrm>
            <a:off x="997525" y="4169123"/>
            <a:ext cx="809227" cy="200842"/>
            <a:chOff x="2013045" y="4813233"/>
            <a:chExt cx="921986" cy="228854"/>
          </a:xfrm>
        </p:grpSpPr>
        <p:sp>
          <p:nvSpPr>
            <p:cNvPr id="4095" name="Google Shape;4095;p77"/>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77"/>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97" name="Google Shape;4097;p77"/>
          <p:cNvGrpSpPr/>
          <p:nvPr/>
        </p:nvGrpSpPr>
        <p:grpSpPr>
          <a:xfrm>
            <a:off x="1005985" y="2656004"/>
            <a:ext cx="792421" cy="269941"/>
            <a:chOff x="1046767" y="4756633"/>
            <a:chExt cx="859646" cy="292841"/>
          </a:xfrm>
        </p:grpSpPr>
        <p:sp>
          <p:nvSpPr>
            <p:cNvPr id="4098" name="Google Shape;4098;p77"/>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77"/>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77"/>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01" name="Google Shape;4101;p77"/>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77"/>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77"/>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77"/>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05" name="Google Shape;4105;p77"/>
          <p:cNvGrpSpPr/>
          <p:nvPr/>
        </p:nvGrpSpPr>
        <p:grpSpPr>
          <a:xfrm>
            <a:off x="7141841" y="2550562"/>
            <a:ext cx="166473" cy="141497"/>
            <a:chOff x="4660325" y="1866850"/>
            <a:chExt cx="68350" cy="58100"/>
          </a:xfrm>
        </p:grpSpPr>
        <p:sp>
          <p:nvSpPr>
            <p:cNvPr id="4106" name="Google Shape;4106;p77"/>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77"/>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08" name="Google Shape;4108;p77"/>
          <p:cNvGrpSpPr/>
          <p:nvPr/>
        </p:nvGrpSpPr>
        <p:grpSpPr>
          <a:xfrm>
            <a:off x="7451186" y="2576286"/>
            <a:ext cx="162515" cy="90049"/>
            <a:chOff x="4791775" y="1877500"/>
            <a:chExt cx="66725" cy="36975"/>
          </a:xfrm>
        </p:grpSpPr>
        <p:sp>
          <p:nvSpPr>
            <p:cNvPr id="4109" name="Google Shape;4109;p77"/>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77"/>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11" name="Google Shape;4111;p77"/>
          <p:cNvGrpSpPr/>
          <p:nvPr/>
        </p:nvGrpSpPr>
        <p:grpSpPr>
          <a:xfrm>
            <a:off x="7772899" y="2576286"/>
            <a:ext cx="144979" cy="90049"/>
            <a:chOff x="4923925" y="1877500"/>
            <a:chExt cx="59525" cy="36975"/>
          </a:xfrm>
        </p:grpSpPr>
        <p:sp>
          <p:nvSpPr>
            <p:cNvPr id="4112" name="Google Shape;4112;p77"/>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77"/>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14" name="Google Shape;4114;p77"/>
          <p:cNvGrpSpPr/>
          <p:nvPr/>
        </p:nvGrpSpPr>
        <p:grpSpPr>
          <a:xfrm>
            <a:off x="8067390" y="2558477"/>
            <a:ext cx="141447" cy="125667"/>
            <a:chOff x="5058450" y="1870100"/>
            <a:chExt cx="58075" cy="51600"/>
          </a:xfrm>
        </p:grpSpPr>
        <p:sp>
          <p:nvSpPr>
            <p:cNvPr id="4115" name="Google Shape;4115;p77"/>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77"/>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17" name="Google Shape;4117;p77"/>
          <p:cNvGrpSpPr/>
          <p:nvPr/>
        </p:nvGrpSpPr>
        <p:grpSpPr>
          <a:xfrm>
            <a:off x="7481905" y="2980885"/>
            <a:ext cx="101077" cy="107645"/>
            <a:chOff x="4811425" y="2065025"/>
            <a:chExt cx="41500" cy="44200"/>
          </a:xfrm>
        </p:grpSpPr>
        <p:sp>
          <p:nvSpPr>
            <p:cNvPr id="4118" name="Google Shape;4118;p77"/>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77"/>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20" name="Google Shape;4120;p77"/>
          <p:cNvGrpSpPr/>
          <p:nvPr/>
        </p:nvGrpSpPr>
        <p:grpSpPr>
          <a:xfrm>
            <a:off x="7774342" y="2981098"/>
            <a:ext cx="120867" cy="107218"/>
            <a:chOff x="4929875" y="2065025"/>
            <a:chExt cx="49625" cy="44025"/>
          </a:xfrm>
        </p:grpSpPr>
        <p:sp>
          <p:nvSpPr>
            <p:cNvPr id="4121" name="Google Shape;4121;p77"/>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77"/>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23" name="Google Shape;4123;p77"/>
          <p:cNvGrpSpPr/>
          <p:nvPr/>
        </p:nvGrpSpPr>
        <p:grpSpPr>
          <a:xfrm>
            <a:off x="8103011" y="2984112"/>
            <a:ext cx="70206" cy="101191"/>
            <a:chOff x="5083925" y="2066350"/>
            <a:chExt cx="28825" cy="41550"/>
          </a:xfrm>
        </p:grpSpPr>
        <p:sp>
          <p:nvSpPr>
            <p:cNvPr id="4124" name="Google Shape;4124;p77"/>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77"/>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26" name="Google Shape;4126;p77"/>
          <p:cNvGrpSpPr/>
          <p:nvPr/>
        </p:nvGrpSpPr>
        <p:grpSpPr>
          <a:xfrm>
            <a:off x="7134565" y="2999759"/>
            <a:ext cx="181026" cy="69896"/>
            <a:chOff x="4659775" y="2072775"/>
            <a:chExt cx="74325" cy="28700"/>
          </a:xfrm>
        </p:grpSpPr>
        <p:sp>
          <p:nvSpPr>
            <p:cNvPr id="4127" name="Google Shape;4127;p77"/>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77"/>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77"/>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30" name="Google Shape;4130;p77"/>
          <p:cNvGrpSpPr/>
          <p:nvPr/>
        </p:nvGrpSpPr>
        <p:grpSpPr>
          <a:xfrm>
            <a:off x="8054421" y="2790324"/>
            <a:ext cx="167387" cy="89197"/>
            <a:chOff x="4662475" y="1976500"/>
            <a:chExt cx="68725" cy="36625"/>
          </a:xfrm>
        </p:grpSpPr>
        <p:sp>
          <p:nvSpPr>
            <p:cNvPr id="4131" name="Google Shape;4131;p77"/>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77"/>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77"/>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34" name="Google Shape;4134;p77"/>
          <p:cNvGrpSpPr/>
          <p:nvPr/>
        </p:nvGrpSpPr>
        <p:grpSpPr>
          <a:xfrm>
            <a:off x="7751326" y="2793764"/>
            <a:ext cx="166899" cy="82317"/>
            <a:chOff x="4920150" y="1977875"/>
            <a:chExt cx="68525" cy="33800"/>
          </a:xfrm>
        </p:grpSpPr>
        <p:sp>
          <p:nvSpPr>
            <p:cNvPr id="4135" name="Google Shape;4135;p77"/>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77"/>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77"/>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38" name="Google Shape;4138;p77"/>
          <p:cNvGrpSpPr/>
          <p:nvPr/>
        </p:nvGrpSpPr>
        <p:grpSpPr>
          <a:xfrm>
            <a:off x="7162483" y="3197682"/>
            <a:ext cx="125190" cy="127859"/>
            <a:chOff x="4676550" y="2160575"/>
            <a:chExt cx="51400" cy="52500"/>
          </a:xfrm>
        </p:grpSpPr>
        <p:sp>
          <p:nvSpPr>
            <p:cNvPr id="4139" name="Google Shape;4139;p77"/>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77"/>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77"/>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42" name="Google Shape;4142;p77"/>
          <p:cNvGrpSpPr/>
          <p:nvPr/>
        </p:nvGrpSpPr>
        <p:grpSpPr>
          <a:xfrm>
            <a:off x="7459741" y="3204714"/>
            <a:ext cx="145405" cy="113794"/>
            <a:chOff x="4768325" y="2163475"/>
            <a:chExt cx="59700" cy="46725"/>
          </a:xfrm>
        </p:grpSpPr>
        <p:sp>
          <p:nvSpPr>
            <p:cNvPr id="4143" name="Google Shape;4143;p77"/>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77"/>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45" name="Google Shape;4145;p77"/>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77"/>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77"/>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77"/>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77"/>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77"/>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51" name="Google Shape;4151;p77"/>
          <p:cNvGrpSpPr/>
          <p:nvPr/>
        </p:nvGrpSpPr>
        <p:grpSpPr>
          <a:xfrm>
            <a:off x="7476059" y="3459808"/>
            <a:ext cx="112768" cy="106853"/>
            <a:chOff x="4768575" y="2253950"/>
            <a:chExt cx="46300" cy="43875"/>
          </a:xfrm>
        </p:grpSpPr>
        <p:sp>
          <p:nvSpPr>
            <p:cNvPr id="4152" name="Google Shape;4152;p77"/>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77"/>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54" name="Google Shape;4154;p77"/>
          <p:cNvGrpSpPr/>
          <p:nvPr/>
        </p:nvGrpSpPr>
        <p:grpSpPr>
          <a:xfrm>
            <a:off x="7775682" y="3948834"/>
            <a:ext cx="118187" cy="146246"/>
            <a:chOff x="4960900" y="2433225"/>
            <a:chExt cx="48525" cy="60050"/>
          </a:xfrm>
        </p:grpSpPr>
        <p:sp>
          <p:nvSpPr>
            <p:cNvPr id="4155" name="Google Shape;4155;p77"/>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77"/>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57" name="Google Shape;4157;p77"/>
          <p:cNvGrpSpPr/>
          <p:nvPr/>
        </p:nvGrpSpPr>
        <p:grpSpPr>
          <a:xfrm>
            <a:off x="7464247" y="4212895"/>
            <a:ext cx="136394" cy="143810"/>
            <a:chOff x="4854075" y="2527625"/>
            <a:chExt cx="56000" cy="59050"/>
          </a:xfrm>
        </p:grpSpPr>
        <p:sp>
          <p:nvSpPr>
            <p:cNvPr id="4158" name="Google Shape;4158;p77"/>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77"/>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60" name="Google Shape;4160;p77"/>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77"/>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77"/>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63" name="Google Shape;4163;p77"/>
          <p:cNvGrpSpPr/>
          <p:nvPr/>
        </p:nvGrpSpPr>
        <p:grpSpPr>
          <a:xfrm>
            <a:off x="8088458" y="3676639"/>
            <a:ext cx="99312" cy="160797"/>
            <a:chOff x="5059700" y="2334775"/>
            <a:chExt cx="40775" cy="66025"/>
          </a:xfrm>
        </p:grpSpPr>
        <p:sp>
          <p:nvSpPr>
            <p:cNvPr id="4164" name="Google Shape;4164;p77"/>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77"/>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77"/>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77"/>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77"/>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77"/>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77"/>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77"/>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77"/>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73" name="Google Shape;4173;p77"/>
          <p:cNvGrpSpPr/>
          <p:nvPr/>
        </p:nvGrpSpPr>
        <p:grpSpPr>
          <a:xfrm>
            <a:off x="8045622" y="3941771"/>
            <a:ext cx="184984" cy="160371"/>
            <a:chOff x="5037700" y="2430325"/>
            <a:chExt cx="75950" cy="65850"/>
          </a:xfrm>
        </p:grpSpPr>
        <p:sp>
          <p:nvSpPr>
            <p:cNvPr id="4174" name="Google Shape;4174;p77"/>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77"/>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76" name="Google Shape;4176;p77"/>
          <p:cNvGrpSpPr/>
          <p:nvPr/>
        </p:nvGrpSpPr>
        <p:grpSpPr>
          <a:xfrm>
            <a:off x="7465128" y="3708223"/>
            <a:ext cx="173014" cy="97629"/>
            <a:chOff x="4756975" y="2341800"/>
            <a:chExt cx="91975" cy="51925"/>
          </a:xfrm>
        </p:grpSpPr>
        <p:sp>
          <p:nvSpPr>
            <p:cNvPr id="4177" name="Google Shape;4177;p77"/>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77"/>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77"/>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77"/>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77"/>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77"/>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77"/>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77"/>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77"/>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77"/>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77"/>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77"/>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77"/>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77"/>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77"/>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77"/>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77"/>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77"/>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77"/>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77"/>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97" name="Google Shape;4197;p77"/>
          <p:cNvGrpSpPr/>
          <p:nvPr/>
        </p:nvGrpSpPr>
        <p:grpSpPr>
          <a:xfrm>
            <a:off x="7732065" y="4196920"/>
            <a:ext cx="212497" cy="175761"/>
            <a:chOff x="4943575" y="2516350"/>
            <a:chExt cx="98675" cy="81700"/>
          </a:xfrm>
        </p:grpSpPr>
        <p:sp>
          <p:nvSpPr>
            <p:cNvPr id="4198" name="Google Shape;4198;p77"/>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77"/>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77"/>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77"/>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77"/>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77"/>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77"/>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77"/>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77"/>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77"/>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77"/>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77"/>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77"/>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77"/>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77"/>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77"/>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77"/>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77"/>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77"/>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77"/>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77"/>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77"/>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77"/>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77"/>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77"/>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77"/>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77"/>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77"/>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77"/>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77"/>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77"/>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77"/>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77"/>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77"/>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77"/>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77"/>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77"/>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77"/>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77"/>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77"/>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77"/>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77"/>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77"/>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77"/>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77"/>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77"/>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77"/>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77"/>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77"/>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77"/>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77"/>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77"/>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77"/>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77"/>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77"/>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77"/>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77"/>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77"/>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77"/>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77"/>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77"/>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77"/>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77"/>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77"/>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77"/>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77"/>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77"/>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77"/>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77"/>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77"/>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77"/>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77"/>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77"/>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77"/>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77"/>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77"/>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77"/>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77"/>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76" name="Google Shape;4276;p77"/>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77"/>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77"/>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77"/>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77"/>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84" name="Shape 4284"/>
        <p:cNvGrpSpPr/>
        <p:nvPr/>
      </p:nvGrpSpPr>
      <p:grpSpPr>
        <a:xfrm>
          <a:off x="0" y="0"/>
          <a:ext cx="0" cy="0"/>
          <a:chOff x="0" y="0"/>
          <a:chExt cx="0" cy="0"/>
        </a:xfrm>
      </p:grpSpPr>
      <p:grpSp>
        <p:nvGrpSpPr>
          <p:cNvPr id="4285" name="Google Shape;4285;p78"/>
          <p:cNvGrpSpPr/>
          <p:nvPr/>
        </p:nvGrpSpPr>
        <p:grpSpPr>
          <a:xfrm>
            <a:off x="719115" y="2852867"/>
            <a:ext cx="2622876" cy="1333540"/>
            <a:chOff x="238125" y="1038125"/>
            <a:chExt cx="7146800" cy="3633625"/>
          </a:xfrm>
        </p:grpSpPr>
        <p:sp>
          <p:nvSpPr>
            <p:cNvPr id="4286" name="Google Shape;4286;p78"/>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78"/>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78"/>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78"/>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78"/>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78"/>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78"/>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78"/>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78"/>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78"/>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78"/>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78"/>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78"/>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78"/>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78"/>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78"/>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78"/>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78"/>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78"/>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78"/>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78"/>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78"/>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78"/>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78"/>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78"/>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78"/>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78"/>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78"/>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78"/>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78"/>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78"/>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78"/>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78"/>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78"/>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78"/>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78"/>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78"/>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78"/>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78"/>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78"/>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78"/>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78"/>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78"/>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78"/>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78"/>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78"/>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78"/>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78"/>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78"/>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78"/>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78"/>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78"/>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78"/>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78"/>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78"/>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78"/>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78"/>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78"/>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78"/>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78"/>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78"/>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78"/>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78"/>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78"/>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78"/>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78"/>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78"/>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78"/>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78"/>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78"/>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78"/>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78"/>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78"/>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78"/>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78"/>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78"/>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78"/>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78"/>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78"/>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78"/>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78"/>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78"/>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78"/>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78"/>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78"/>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78"/>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78"/>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78"/>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78"/>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78"/>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78"/>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78"/>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78"/>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78"/>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78"/>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78"/>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78"/>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78"/>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78"/>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78"/>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78"/>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78"/>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78"/>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78"/>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78"/>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78"/>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78"/>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78"/>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78"/>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78"/>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78"/>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78"/>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78"/>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78"/>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78"/>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78"/>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78"/>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78"/>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78"/>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78"/>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78"/>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78"/>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78"/>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78"/>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78"/>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78"/>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78"/>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78"/>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78"/>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78"/>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78"/>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78"/>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78"/>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78"/>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78"/>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78"/>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78"/>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78"/>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78"/>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78"/>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78"/>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78"/>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78"/>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78"/>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78"/>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78"/>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78"/>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78"/>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78"/>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78"/>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78"/>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78"/>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78"/>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78"/>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78"/>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78"/>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78"/>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78"/>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78"/>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78"/>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78"/>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78"/>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78"/>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78"/>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78"/>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78"/>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78"/>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78"/>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78"/>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78"/>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78"/>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78"/>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78"/>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78"/>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78"/>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78"/>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78"/>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78"/>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78"/>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78"/>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78"/>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78"/>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78"/>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78"/>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78"/>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78"/>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78"/>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78"/>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78"/>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78"/>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78"/>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78"/>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78"/>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78"/>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78"/>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78"/>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78"/>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78"/>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78"/>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78"/>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78"/>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78"/>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78"/>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78"/>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78"/>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78"/>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78"/>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78"/>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78"/>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78"/>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78"/>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78"/>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78"/>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78"/>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78"/>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78"/>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78"/>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78"/>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78"/>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78"/>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78"/>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78"/>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78"/>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78"/>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78"/>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78"/>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78"/>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78"/>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78"/>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78"/>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78"/>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78"/>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78"/>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78"/>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78"/>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78"/>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78"/>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78"/>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78"/>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78"/>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78"/>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78"/>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78"/>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78"/>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78"/>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78"/>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78"/>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78"/>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78"/>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78"/>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78"/>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78"/>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78"/>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78"/>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78"/>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78"/>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78"/>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78"/>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78"/>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78"/>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78"/>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78"/>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78"/>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78"/>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78"/>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78"/>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78"/>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78"/>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78"/>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78"/>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78"/>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78"/>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78"/>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78"/>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78"/>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78"/>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78"/>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78"/>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78"/>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78"/>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78"/>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78"/>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78"/>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78"/>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78"/>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78"/>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78"/>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78"/>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78"/>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78"/>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78"/>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78"/>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78"/>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78"/>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78"/>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78"/>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78"/>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78"/>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78"/>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78"/>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78"/>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78"/>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78"/>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78"/>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78"/>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78"/>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78"/>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78"/>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78"/>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78"/>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78"/>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78"/>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78"/>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78"/>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78"/>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78"/>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78"/>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78"/>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78"/>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78"/>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78"/>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78"/>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78"/>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78"/>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78"/>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78"/>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78"/>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78"/>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78"/>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78"/>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78"/>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78"/>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78"/>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78"/>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78"/>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78"/>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78"/>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78"/>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78"/>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78"/>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78"/>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78"/>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78"/>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78"/>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78"/>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78"/>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78"/>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78"/>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78"/>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78"/>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78"/>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78"/>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78"/>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78"/>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78"/>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78"/>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78"/>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78"/>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78"/>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78"/>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78"/>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78"/>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78"/>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78"/>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78"/>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78"/>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78"/>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78"/>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78"/>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78"/>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78"/>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78"/>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78"/>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78"/>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78"/>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78"/>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78"/>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78"/>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78"/>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78"/>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78"/>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78"/>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78"/>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78"/>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78"/>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78"/>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78"/>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78"/>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78"/>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78"/>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78"/>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78"/>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78"/>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78"/>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78"/>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78"/>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78"/>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78"/>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78"/>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78"/>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78"/>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78"/>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78"/>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78"/>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78"/>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78"/>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78"/>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78"/>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78"/>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78"/>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78"/>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78"/>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78"/>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78"/>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78"/>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78"/>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78"/>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78"/>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78"/>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78"/>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78"/>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78"/>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78"/>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78"/>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78"/>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78"/>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78"/>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78"/>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78"/>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78"/>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78"/>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78"/>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78"/>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78"/>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78"/>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78"/>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78"/>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78"/>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78"/>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78"/>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78"/>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78"/>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78"/>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78"/>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78"/>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78"/>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78"/>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78"/>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78"/>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78"/>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78"/>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78"/>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78"/>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78"/>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78"/>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78"/>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78"/>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78"/>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78"/>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78"/>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78"/>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78"/>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78"/>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78"/>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78"/>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78"/>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78"/>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78"/>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78"/>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78"/>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78"/>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78"/>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78"/>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78"/>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78"/>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78"/>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78"/>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78"/>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78"/>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78"/>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78"/>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78"/>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78"/>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78"/>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78"/>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78"/>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78"/>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78"/>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78"/>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78"/>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78"/>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78"/>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78"/>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78"/>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78"/>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78"/>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78"/>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78"/>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78"/>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78"/>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78"/>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78"/>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78"/>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78"/>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78"/>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78"/>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78"/>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78"/>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78"/>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78"/>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78"/>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78"/>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78"/>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78"/>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78"/>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78"/>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78"/>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78"/>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78"/>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78"/>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78"/>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78"/>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78"/>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78"/>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78"/>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78"/>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78"/>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78"/>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78"/>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78"/>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78"/>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78"/>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78"/>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78"/>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78"/>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78"/>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78"/>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78"/>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78"/>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78"/>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78"/>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78"/>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78"/>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78"/>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78"/>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78"/>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78"/>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78"/>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78"/>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78"/>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78"/>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78"/>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78"/>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78"/>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78"/>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78"/>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78"/>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78"/>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78"/>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78"/>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78"/>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78"/>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78"/>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78"/>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78"/>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78"/>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78"/>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78"/>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78"/>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78"/>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78"/>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78"/>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78"/>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78"/>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78"/>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78"/>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78"/>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78"/>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78"/>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78"/>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78"/>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78"/>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78"/>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78"/>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78"/>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78"/>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78"/>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78"/>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78"/>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78"/>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78"/>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78"/>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78"/>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78"/>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78"/>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78"/>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78"/>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78"/>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78"/>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78"/>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78"/>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78"/>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78"/>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78"/>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78"/>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78"/>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78"/>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78"/>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78"/>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78"/>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78"/>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78"/>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78"/>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78"/>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78"/>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78"/>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78"/>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78"/>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78"/>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78"/>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78"/>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78"/>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78"/>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78"/>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78"/>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78"/>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78"/>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78"/>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78"/>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78"/>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78"/>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78"/>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78"/>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78"/>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78"/>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78"/>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78"/>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78"/>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78"/>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78"/>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78"/>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78"/>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78"/>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78"/>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78"/>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78"/>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78"/>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78"/>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78"/>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78"/>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78"/>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78"/>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78"/>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78"/>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78"/>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78"/>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78"/>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78"/>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78"/>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78"/>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78"/>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78"/>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78"/>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78"/>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78"/>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78"/>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78"/>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78"/>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78"/>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78"/>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78"/>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78"/>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78"/>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78"/>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78"/>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78"/>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78"/>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78"/>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78"/>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78"/>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78"/>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78"/>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78"/>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78"/>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78"/>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78"/>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78"/>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78"/>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78"/>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78"/>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78"/>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78"/>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78"/>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78"/>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78"/>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78"/>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78"/>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78"/>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78"/>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78"/>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78"/>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78"/>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78"/>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78"/>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78"/>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78"/>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78"/>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78"/>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78"/>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78"/>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78"/>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78"/>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78"/>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78"/>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78"/>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78"/>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78"/>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78"/>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78"/>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78"/>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78"/>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78"/>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78"/>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78"/>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78"/>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78"/>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78"/>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78"/>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78"/>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78"/>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78"/>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78"/>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78"/>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78"/>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78"/>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78"/>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78"/>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78"/>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78"/>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78"/>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78"/>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78"/>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78"/>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78"/>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78"/>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78"/>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78"/>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78"/>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78"/>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78"/>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78"/>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78"/>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78"/>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78"/>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78"/>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78"/>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78"/>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78"/>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78"/>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78"/>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78"/>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78"/>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78"/>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78"/>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78"/>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78"/>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78"/>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78"/>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78"/>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78"/>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78"/>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78"/>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78"/>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78"/>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78"/>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78"/>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78"/>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78"/>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78"/>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78"/>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78"/>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78"/>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78"/>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78"/>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78"/>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78"/>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78"/>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78"/>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78"/>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78"/>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78"/>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78"/>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78"/>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78"/>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78"/>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78"/>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78"/>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78"/>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78"/>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78"/>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78"/>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78"/>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78"/>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78"/>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78"/>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78"/>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78"/>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78"/>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78"/>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78"/>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78"/>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78"/>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78"/>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78"/>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78"/>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78"/>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78"/>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78"/>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78"/>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78"/>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78"/>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78"/>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78"/>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78"/>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78"/>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78"/>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78"/>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78"/>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78"/>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78"/>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78"/>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78"/>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78"/>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78"/>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78"/>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78"/>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78"/>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78"/>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78"/>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78"/>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78"/>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78"/>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78"/>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78"/>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78"/>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78"/>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78"/>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78"/>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78"/>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78"/>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78"/>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78"/>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78"/>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78"/>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78"/>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78"/>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78"/>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78"/>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78"/>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78"/>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78"/>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78"/>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78"/>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78"/>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78"/>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78"/>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78"/>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78"/>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78"/>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78"/>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78"/>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78"/>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78"/>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78"/>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78"/>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78"/>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78"/>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78"/>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78"/>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78"/>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78"/>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78"/>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78"/>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78"/>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78"/>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78"/>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78"/>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78"/>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78"/>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78"/>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78"/>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78"/>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78"/>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78"/>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78"/>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78"/>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78"/>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78"/>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78"/>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78"/>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78"/>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78"/>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78"/>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78"/>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78"/>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78"/>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78"/>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78"/>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78"/>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78"/>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78"/>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78"/>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78"/>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78"/>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78"/>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78"/>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78"/>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78"/>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78"/>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78"/>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78"/>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78"/>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78"/>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78"/>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78"/>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78"/>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78"/>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78"/>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78"/>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78"/>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78"/>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78"/>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78"/>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78"/>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78"/>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78"/>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78"/>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78"/>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78"/>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78"/>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78"/>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78"/>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78"/>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78"/>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78"/>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78"/>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78"/>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78"/>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78"/>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78"/>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78"/>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78"/>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78"/>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78"/>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78"/>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78"/>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78"/>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78"/>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78"/>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78"/>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78"/>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78"/>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78"/>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78"/>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78"/>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78"/>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78"/>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78"/>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78"/>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78"/>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78"/>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78"/>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78"/>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78"/>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78"/>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78"/>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78"/>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78"/>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78"/>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78"/>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78"/>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78"/>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78"/>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78"/>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78"/>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78"/>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78"/>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78"/>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78"/>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78"/>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78"/>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78"/>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78"/>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78"/>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78"/>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78"/>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78"/>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78"/>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78"/>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78"/>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78"/>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78"/>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78"/>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78"/>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78"/>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78"/>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78"/>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78"/>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78"/>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78"/>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78"/>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78"/>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78"/>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78"/>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78"/>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78"/>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78"/>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78"/>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78"/>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78"/>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78"/>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78"/>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78"/>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78"/>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78"/>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78"/>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78"/>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78"/>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78"/>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78"/>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78"/>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78"/>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78"/>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78"/>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78"/>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78"/>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78"/>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78"/>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78"/>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78"/>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78"/>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78"/>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78"/>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78"/>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78"/>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78"/>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78"/>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78"/>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78"/>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78"/>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78"/>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78"/>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78"/>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78"/>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78"/>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78"/>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78"/>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78"/>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78"/>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78"/>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78"/>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78"/>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78"/>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78"/>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78"/>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78"/>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78"/>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78"/>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78"/>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78"/>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78"/>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78"/>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78"/>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78"/>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78"/>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78"/>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78"/>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78"/>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78"/>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78"/>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78"/>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78"/>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78"/>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78"/>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78"/>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78"/>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78"/>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78"/>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78"/>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78"/>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78"/>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78"/>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78"/>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78"/>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78"/>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78"/>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78"/>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78"/>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78"/>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78"/>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78"/>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78"/>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78"/>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78"/>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78"/>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78"/>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78"/>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78"/>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78"/>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78"/>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78"/>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78"/>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78"/>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78"/>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78"/>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78"/>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78"/>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78"/>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78"/>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78"/>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78"/>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78"/>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78"/>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78"/>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78"/>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78"/>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78"/>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78"/>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78"/>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78"/>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78"/>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78"/>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78"/>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78"/>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78"/>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78"/>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78"/>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78"/>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78"/>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78"/>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78"/>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78"/>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78"/>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78"/>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78"/>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78"/>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78"/>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78"/>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78"/>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78"/>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78"/>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78"/>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78"/>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78"/>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78"/>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78"/>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78"/>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78"/>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78"/>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78"/>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78"/>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78"/>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78"/>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78"/>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78"/>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78"/>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78"/>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78"/>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78"/>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78"/>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78"/>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78"/>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78"/>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78"/>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78"/>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78"/>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78"/>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78"/>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78"/>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78"/>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78"/>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78"/>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78"/>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78"/>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78"/>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78"/>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78"/>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78"/>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78"/>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78"/>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78"/>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78"/>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78"/>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78"/>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78"/>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78"/>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78"/>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78"/>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78"/>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78"/>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78"/>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78"/>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78"/>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78"/>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78"/>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78"/>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78"/>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78"/>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78"/>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78"/>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78"/>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78"/>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78"/>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78"/>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78"/>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78"/>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78"/>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78"/>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78"/>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78"/>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78"/>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78"/>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78"/>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78"/>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78"/>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78"/>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78"/>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78"/>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78"/>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78"/>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78"/>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78"/>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78"/>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78"/>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78"/>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78"/>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78"/>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78"/>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78"/>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78"/>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78"/>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78"/>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78"/>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78"/>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78"/>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78"/>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78"/>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78"/>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78"/>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78"/>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78"/>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78"/>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78"/>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78"/>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78"/>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78"/>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78"/>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78"/>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78"/>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78"/>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78"/>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78"/>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78"/>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78"/>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78"/>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78"/>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78"/>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78"/>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78"/>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78"/>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78"/>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78"/>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78"/>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78"/>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78"/>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78"/>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78"/>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78"/>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78"/>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78"/>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78"/>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78"/>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78"/>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78"/>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78"/>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78"/>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78"/>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78"/>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78"/>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78"/>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78"/>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78"/>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78"/>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78"/>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78"/>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78"/>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78"/>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78"/>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78"/>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78"/>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78"/>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78"/>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78"/>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78"/>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78"/>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78"/>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78"/>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78"/>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78"/>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78"/>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78"/>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78"/>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78"/>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78"/>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78"/>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78"/>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78"/>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78"/>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78"/>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78"/>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78"/>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78"/>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78"/>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78"/>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78"/>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78"/>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78"/>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78"/>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78"/>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78"/>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78"/>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78"/>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78"/>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78"/>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78"/>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78"/>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78"/>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78"/>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78"/>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78"/>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78"/>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78"/>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78"/>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78"/>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78"/>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78"/>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78"/>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78"/>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78"/>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78"/>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78"/>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78"/>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78"/>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78"/>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78"/>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78"/>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78"/>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78"/>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78"/>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78"/>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78"/>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78"/>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78"/>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78"/>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78"/>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78"/>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78"/>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78"/>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78"/>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78"/>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78"/>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78"/>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78"/>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78"/>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78"/>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78"/>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78"/>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78"/>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78"/>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78"/>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78"/>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78"/>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78"/>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78"/>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78"/>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78"/>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78"/>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78"/>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78"/>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78"/>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78"/>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78"/>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78"/>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78"/>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78"/>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78"/>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78"/>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78"/>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78"/>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78"/>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78"/>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78"/>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78"/>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78"/>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78"/>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78"/>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78"/>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78"/>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78"/>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78"/>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78"/>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78"/>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78"/>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78"/>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78"/>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78"/>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78"/>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78"/>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78"/>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78"/>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78"/>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78"/>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78"/>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78"/>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78"/>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78"/>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78"/>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78"/>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78"/>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78"/>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78"/>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78"/>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78"/>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78"/>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78"/>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78"/>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78"/>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78"/>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78"/>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78"/>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78"/>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78"/>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78"/>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78"/>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78"/>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78"/>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78"/>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78"/>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78"/>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78"/>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78"/>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78"/>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78"/>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78"/>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78"/>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78"/>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78"/>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78"/>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78"/>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78"/>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78"/>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78"/>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78"/>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78"/>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78"/>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78"/>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78"/>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78"/>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78"/>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78"/>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78"/>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78"/>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78"/>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78"/>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78"/>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78"/>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78"/>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78"/>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78"/>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78"/>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78"/>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78"/>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78"/>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78"/>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78"/>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78"/>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78"/>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78"/>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78"/>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78"/>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78"/>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78"/>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78"/>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78"/>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78"/>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78"/>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78"/>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78"/>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78"/>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78"/>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78"/>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78"/>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78"/>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78"/>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78"/>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78"/>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78"/>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78"/>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78"/>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78"/>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78"/>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78"/>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78"/>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78"/>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78"/>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78"/>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78"/>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78"/>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78"/>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78"/>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78"/>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78"/>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78"/>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78"/>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78"/>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78"/>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78"/>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78"/>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78"/>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78"/>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78"/>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78"/>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78"/>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78"/>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78"/>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78"/>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78"/>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78"/>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78"/>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78"/>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78"/>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78"/>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78"/>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78"/>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78"/>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78"/>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78"/>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78"/>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78"/>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78"/>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78"/>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78"/>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78"/>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78"/>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78"/>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78"/>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78"/>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78"/>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78"/>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78"/>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78"/>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78"/>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78"/>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78"/>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78"/>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78"/>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78"/>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78"/>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78"/>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78"/>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78"/>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78"/>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8" name="Google Shape;5858;p78"/>
          <p:cNvGrpSpPr/>
          <p:nvPr/>
        </p:nvGrpSpPr>
        <p:grpSpPr>
          <a:xfrm>
            <a:off x="6647587" y="3567393"/>
            <a:ext cx="560636" cy="516497"/>
            <a:chOff x="6652051" y="3714143"/>
            <a:chExt cx="560636" cy="516497"/>
          </a:xfrm>
        </p:grpSpPr>
        <p:grpSp>
          <p:nvGrpSpPr>
            <p:cNvPr id="5859" name="Google Shape;5859;p78"/>
            <p:cNvGrpSpPr/>
            <p:nvPr/>
          </p:nvGrpSpPr>
          <p:grpSpPr>
            <a:xfrm>
              <a:off x="6669657" y="3716715"/>
              <a:ext cx="466768" cy="464314"/>
              <a:chOff x="3139766" y="765669"/>
              <a:chExt cx="886380" cy="881888"/>
            </a:xfrm>
          </p:grpSpPr>
          <p:grpSp>
            <p:nvGrpSpPr>
              <p:cNvPr id="5860" name="Google Shape;5860;p78"/>
              <p:cNvGrpSpPr/>
              <p:nvPr/>
            </p:nvGrpSpPr>
            <p:grpSpPr>
              <a:xfrm>
                <a:off x="3139766" y="765669"/>
                <a:ext cx="886380" cy="881888"/>
                <a:chOff x="3139766" y="765669"/>
                <a:chExt cx="886380" cy="881888"/>
              </a:xfrm>
            </p:grpSpPr>
            <p:sp>
              <p:nvSpPr>
                <p:cNvPr id="5861" name="Google Shape;5861;p78"/>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78"/>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78"/>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78"/>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78"/>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78"/>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78"/>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78"/>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78"/>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70" name="Google Shape;5870;p78"/>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78"/>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78"/>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78"/>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74" name="Google Shape;5874;p78"/>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5" name="Google Shape;5875;p78"/>
          <p:cNvGrpSpPr/>
          <p:nvPr/>
        </p:nvGrpSpPr>
        <p:grpSpPr>
          <a:xfrm>
            <a:off x="7646296" y="3047976"/>
            <a:ext cx="104231" cy="320340"/>
            <a:chOff x="7564426" y="3224343"/>
            <a:chExt cx="119985" cy="368801"/>
          </a:xfrm>
        </p:grpSpPr>
        <p:sp>
          <p:nvSpPr>
            <p:cNvPr id="5876" name="Google Shape;5876;p78"/>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78"/>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8" name="Google Shape;5878;p78"/>
          <p:cNvGrpSpPr/>
          <p:nvPr/>
        </p:nvGrpSpPr>
        <p:grpSpPr>
          <a:xfrm>
            <a:off x="7345785" y="3042077"/>
            <a:ext cx="189489" cy="332132"/>
            <a:chOff x="8370831" y="3202002"/>
            <a:chExt cx="218129" cy="382376"/>
          </a:xfrm>
        </p:grpSpPr>
        <p:sp>
          <p:nvSpPr>
            <p:cNvPr id="5879" name="Google Shape;5879;p78"/>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78"/>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1" name="Google Shape;5881;p78"/>
          <p:cNvGrpSpPr/>
          <p:nvPr/>
        </p:nvGrpSpPr>
        <p:grpSpPr>
          <a:xfrm>
            <a:off x="8069174" y="3453209"/>
            <a:ext cx="309429" cy="267000"/>
            <a:chOff x="6742064" y="3750480"/>
            <a:chExt cx="399315" cy="344560"/>
          </a:xfrm>
        </p:grpSpPr>
        <p:sp>
          <p:nvSpPr>
            <p:cNvPr id="5882" name="Google Shape;5882;p78"/>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78"/>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4" name="Google Shape;5884;p78"/>
          <p:cNvGrpSpPr/>
          <p:nvPr/>
        </p:nvGrpSpPr>
        <p:grpSpPr>
          <a:xfrm>
            <a:off x="7608193" y="3804257"/>
            <a:ext cx="180437" cy="281608"/>
            <a:chOff x="7248525" y="3739696"/>
            <a:chExt cx="230531" cy="359790"/>
          </a:xfrm>
        </p:grpSpPr>
        <p:sp>
          <p:nvSpPr>
            <p:cNvPr id="5885" name="Google Shape;5885;p78"/>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78"/>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7" name="Google Shape;5887;p78"/>
          <p:cNvGrpSpPr/>
          <p:nvPr/>
        </p:nvGrpSpPr>
        <p:grpSpPr>
          <a:xfrm>
            <a:off x="7854113" y="3447481"/>
            <a:ext cx="162896" cy="278710"/>
            <a:chOff x="7601242" y="3729267"/>
            <a:chExt cx="222566" cy="380803"/>
          </a:xfrm>
        </p:grpSpPr>
        <p:sp>
          <p:nvSpPr>
            <p:cNvPr id="5888" name="Google Shape;5888;p78"/>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78"/>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90" name="Google Shape;5890;p78"/>
          <p:cNvSpPr/>
          <p:nvPr/>
        </p:nvSpPr>
        <p:spPr>
          <a:xfrm>
            <a:off x="7820139" y="3059838"/>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91" name="Google Shape;5891;p78"/>
          <p:cNvGrpSpPr/>
          <p:nvPr/>
        </p:nvGrpSpPr>
        <p:grpSpPr>
          <a:xfrm>
            <a:off x="7343758" y="3448622"/>
            <a:ext cx="193543" cy="275990"/>
            <a:chOff x="8304647" y="3738687"/>
            <a:chExt cx="225076" cy="320956"/>
          </a:xfrm>
        </p:grpSpPr>
        <p:sp>
          <p:nvSpPr>
            <p:cNvPr id="5892" name="Google Shape;5892;p78"/>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78"/>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78"/>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5" name="Google Shape;5895;p78"/>
          <p:cNvGrpSpPr/>
          <p:nvPr/>
        </p:nvGrpSpPr>
        <p:grpSpPr>
          <a:xfrm>
            <a:off x="7616251" y="3448622"/>
            <a:ext cx="178492" cy="275990"/>
            <a:chOff x="8615101" y="3738687"/>
            <a:chExt cx="207573" cy="320956"/>
          </a:xfrm>
        </p:grpSpPr>
        <p:sp>
          <p:nvSpPr>
            <p:cNvPr id="5896" name="Google Shape;5896;p78"/>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78"/>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78"/>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99" name="Google Shape;5899;p78"/>
          <p:cNvSpPr/>
          <p:nvPr/>
        </p:nvSpPr>
        <p:spPr>
          <a:xfrm>
            <a:off x="8112690" y="3038505"/>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00" name="Google Shape;5900;p78"/>
          <p:cNvGrpSpPr/>
          <p:nvPr/>
        </p:nvGrpSpPr>
        <p:grpSpPr>
          <a:xfrm>
            <a:off x="7841782" y="3851282"/>
            <a:ext cx="187557" cy="187557"/>
            <a:chOff x="8565775" y="671075"/>
            <a:chExt cx="441000" cy="441000"/>
          </a:xfrm>
        </p:grpSpPr>
        <p:sp>
          <p:nvSpPr>
            <p:cNvPr id="5901" name="Google Shape;5901;p78"/>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78"/>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03" name="Google Shape;5903;p78"/>
          <p:cNvSpPr/>
          <p:nvPr/>
        </p:nvSpPr>
        <p:spPr>
          <a:xfrm>
            <a:off x="8127048" y="3847203"/>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78"/>
          <p:cNvSpPr/>
          <p:nvPr/>
        </p:nvSpPr>
        <p:spPr>
          <a:xfrm flipH="1">
            <a:off x="7351235" y="3813658"/>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05" name="Google Shape;5905;p78"/>
          <p:cNvGrpSpPr/>
          <p:nvPr/>
        </p:nvGrpSpPr>
        <p:grpSpPr>
          <a:xfrm>
            <a:off x="5996254" y="2923808"/>
            <a:ext cx="587865" cy="517731"/>
            <a:chOff x="6000718" y="3070557"/>
            <a:chExt cx="587865" cy="517731"/>
          </a:xfrm>
        </p:grpSpPr>
        <p:sp>
          <p:nvSpPr>
            <p:cNvPr id="5906" name="Google Shape;5906;p78"/>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78"/>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78"/>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78"/>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78"/>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78"/>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78"/>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78"/>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78"/>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78"/>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6" name="Google Shape;5916;p78"/>
          <p:cNvGrpSpPr/>
          <p:nvPr/>
        </p:nvGrpSpPr>
        <p:grpSpPr>
          <a:xfrm>
            <a:off x="6011059" y="3567468"/>
            <a:ext cx="557665" cy="516387"/>
            <a:chOff x="6015523" y="3714217"/>
            <a:chExt cx="557665" cy="516387"/>
          </a:xfrm>
        </p:grpSpPr>
        <p:grpSp>
          <p:nvGrpSpPr>
            <p:cNvPr id="5917" name="Google Shape;5917;p78"/>
            <p:cNvGrpSpPr/>
            <p:nvPr/>
          </p:nvGrpSpPr>
          <p:grpSpPr>
            <a:xfrm>
              <a:off x="6036094" y="3716980"/>
              <a:ext cx="529822" cy="510480"/>
              <a:chOff x="3148311" y="-545634"/>
              <a:chExt cx="1006118" cy="969572"/>
            </a:xfrm>
          </p:grpSpPr>
          <p:sp>
            <p:nvSpPr>
              <p:cNvPr id="5918" name="Google Shape;5918;p78"/>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78"/>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78"/>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78"/>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78"/>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78"/>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78"/>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78"/>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78"/>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78"/>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28" name="Google Shape;5928;p78"/>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9" name="Google Shape;5929;p78"/>
          <p:cNvGrpSpPr/>
          <p:nvPr/>
        </p:nvGrpSpPr>
        <p:grpSpPr>
          <a:xfrm>
            <a:off x="6639841" y="2926879"/>
            <a:ext cx="576302" cy="511871"/>
            <a:chOff x="6644304" y="3073628"/>
            <a:chExt cx="576302" cy="511871"/>
          </a:xfrm>
        </p:grpSpPr>
        <p:grpSp>
          <p:nvGrpSpPr>
            <p:cNvPr id="5930" name="Google Shape;5930;p78"/>
            <p:cNvGrpSpPr/>
            <p:nvPr/>
          </p:nvGrpSpPr>
          <p:grpSpPr>
            <a:xfrm>
              <a:off x="6712169" y="3073651"/>
              <a:ext cx="481611" cy="506713"/>
              <a:chOff x="1833536" y="-546641"/>
              <a:chExt cx="914567" cy="962419"/>
            </a:xfrm>
          </p:grpSpPr>
          <p:grpSp>
            <p:nvGrpSpPr>
              <p:cNvPr id="5931" name="Google Shape;5931;p78"/>
              <p:cNvGrpSpPr/>
              <p:nvPr/>
            </p:nvGrpSpPr>
            <p:grpSpPr>
              <a:xfrm>
                <a:off x="1833536" y="-524249"/>
                <a:ext cx="914567" cy="940027"/>
                <a:chOff x="1833536" y="-524249"/>
                <a:chExt cx="914567" cy="940027"/>
              </a:xfrm>
            </p:grpSpPr>
            <p:sp>
              <p:nvSpPr>
                <p:cNvPr id="5932" name="Google Shape;5932;p78"/>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78"/>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78"/>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78"/>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78"/>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37" name="Google Shape;5937;p78"/>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78"/>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78"/>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78"/>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41" name="Google Shape;5941;p78"/>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2" name="Google Shape;5942;p78"/>
          <p:cNvGrpSpPr/>
          <p:nvPr/>
        </p:nvGrpSpPr>
        <p:grpSpPr>
          <a:xfrm>
            <a:off x="5904877" y="1016248"/>
            <a:ext cx="2435960" cy="1297725"/>
            <a:chOff x="233350" y="949250"/>
            <a:chExt cx="7137300" cy="3802300"/>
          </a:xfrm>
        </p:grpSpPr>
        <p:sp>
          <p:nvSpPr>
            <p:cNvPr id="5943" name="Google Shape;5943;p78"/>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78"/>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78"/>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78"/>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78"/>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78"/>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78"/>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78"/>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78"/>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78"/>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78"/>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78"/>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78"/>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78"/>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78"/>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78"/>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78"/>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78"/>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78"/>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78"/>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78"/>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78"/>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78"/>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78"/>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78"/>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78"/>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78"/>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78"/>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78"/>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78"/>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78"/>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78"/>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78"/>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78"/>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78"/>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78"/>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78"/>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78"/>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78"/>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78"/>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78"/>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78"/>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78"/>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78"/>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78"/>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78"/>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78"/>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78"/>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78"/>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78"/>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78"/>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4" name="Google Shape;5994;p78"/>
          <p:cNvGrpSpPr/>
          <p:nvPr/>
        </p:nvGrpSpPr>
        <p:grpSpPr>
          <a:xfrm>
            <a:off x="698034" y="977939"/>
            <a:ext cx="2665073" cy="1317140"/>
            <a:chOff x="793334" y="1192826"/>
            <a:chExt cx="2665073" cy="1317140"/>
          </a:xfrm>
        </p:grpSpPr>
        <p:sp>
          <p:nvSpPr>
            <p:cNvPr id="5995" name="Google Shape;5995;p78"/>
            <p:cNvSpPr/>
            <p:nvPr/>
          </p:nvSpPr>
          <p:spPr>
            <a:xfrm>
              <a:off x="2759899" y="20345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78"/>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78"/>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78"/>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78"/>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78"/>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78"/>
            <p:cNvSpPr/>
            <p:nvPr/>
          </p:nvSpPr>
          <p:spPr>
            <a:xfrm>
              <a:off x="1460410" y="190542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78"/>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78"/>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78"/>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78"/>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78"/>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78"/>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78"/>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78"/>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78"/>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78"/>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78"/>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78"/>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78"/>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78"/>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78"/>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78"/>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78"/>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78"/>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78"/>
            <p:cNvSpPr/>
            <p:nvPr/>
          </p:nvSpPr>
          <p:spPr>
            <a:xfrm>
              <a:off x="1309917" y="1312268"/>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78"/>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78"/>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78"/>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78"/>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78"/>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78"/>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78"/>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78"/>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78"/>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78"/>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78"/>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78"/>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78"/>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78"/>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78"/>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78"/>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78"/>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78"/>
            <p:cNvSpPr/>
            <p:nvPr/>
          </p:nvSpPr>
          <p:spPr>
            <a:xfrm>
              <a:off x="2229209" y="2179503"/>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78"/>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78"/>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78"/>
            <p:cNvSpPr/>
            <p:nvPr/>
          </p:nvSpPr>
          <p:spPr>
            <a:xfrm>
              <a:off x="2233106" y="2183400"/>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78"/>
            <p:cNvSpPr/>
            <p:nvPr/>
          </p:nvSpPr>
          <p:spPr>
            <a:xfrm>
              <a:off x="2257871" y="2210406"/>
              <a:ext cx="0" cy="149"/>
            </a:xfrm>
            <a:custGeom>
              <a:rect b="b" l="l" r="r" t="t"/>
              <a:pathLst>
                <a:path extrusionOk="0" h="11" w="0">
                  <a:moveTo>
                    <a:pt x="0" y="11"/>
                  </a:moveTo>
                  <a:lnTo>
                    <a:pt x="0" y="11"/>
                  </a:lnTo>
                  <a:lnTo>
                    <a:pt x="0" y="4"/>
                  </a:lnTo>
                  <a:cubicBezTo>
                    <a:pt x="0" y="0"/>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78"/>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78"/>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78"/>
            <p:cNvSpPr/>
            <p:nvPr/>
          </p:nvSpPr>
          <p:spPr>
            <a:xfrm>
              <a:off x="2229915" y="218050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78"/>
            <p:cNvSpPr/>
            <p:nvPr/>
          </p:nvSpPr>
          <p:spPr>
            <a:xfrm>
              <a:off x="2230200" y="2180834"/>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78"/>
            <p:cNvSpPr/>
            <p:nvPr/>
          </p:nvSpPr>
          <p:spPr>
            <a:xfrm>
              <a:off x="2229399" y="2179843"/>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78"/>
            <p:cNvSpPr/>
            <p:nvPr/>
          </p:nvSpPr>
          <p:spPr>
            <a:xfrm>
              <a:off x="2229684" y="21801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78"/>
            <p:cNvSpPr/>
            <p:nvPr/>
          </p:nvSpPr>
          <p:spPr>
            <a:xfrm>
              <a:off x="2230485" y="2181173"/>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78"/>
            <p:cNvSpPr/>
            <p:nvPr/>
          </p:nvSpPr>
          <p:spPr>
            <a:xfrm>
              <a:off x="2232156" y="2182830"/>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78"/>
            <p:cNvSpPr/>
            <p:nvPr/>
          </p:nvSpPr>
          <p:spPr>
            <a:xfrm>
              <a:off x="2231870" y="2182545"/>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78"/>
            <p:cNvSpPr/>
            <p:nvPr/>
          </p:nvSpPr>
          <p:spPr>
            <a:xfrm>
              <a:off x="2232821" y="2183264"/>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78"/>
            <p:cNvSpPr/>
            <p:nvPr/>
          </p:nvSpPr>
          <p:spPr>
            <a:xfrm>
              <a:off x="2231205" y="2181974"/>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78"/>
            <p:cNvSpPr/>
            <p:nvPr/>
          </p:nvSpPr>
          <p:spPr>
            <a:xfrm>
              <a:off x="2231531" y="2182259"/>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78"/>
            <p:cNvSpPr/>
            <p:nvPr/>
          </p:nvSpPr>
          <p:spPr>
            <a:xfrm>
              <a:off x="2230771" y="218155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78"/>
            <p:cNvSpPr/>
            <p:nvPr/>
          </p:nvSpPr>
          <p:spPr>
            <a:xfrm>
              <a:off x="2232481" y="2183074"/>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78"/>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78"/>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78"/>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78"/>
            <p:cNvSpPr/>
            <p:nvPr/>
          </p:nvSpPr>
          <p:spPr>
            <a:xfrm>
              <a:off x="2185707" y="226682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78"/>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78"/>
            <p:cNvSpPr/>
            <p:nvPr/>
          </p:nvSpPr>
          <p:spPr>
            <a:xfrm>
              <a:off x="2182435" y="2266725"/>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78"/>
            <p:cNvSpPr/>
            <p:nvPr/>
          </p:nvSpPr>
          <p:spPr>
            <a:xfrm>
              <a:off x="2184336" y="22668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78"/>
            <p:cNvSpPr/>
            <p:nvPr/>
          </p:nvSpPr>
          <p:spPr>
            <a:xfrm>
              <a:off x="2186236" y="2266779"/>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78"/>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78"/>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78"/>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78"/>
            <p:cNvSpPr/>
            <p:nvPr/>
          </p:nvSpPr>
          <p:spPr>
            <a:xfrm>
              <a:off x="2188178" y="2266019"/>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78"/>
            <p:cNvSpPr/>
            <p:nvPr/>
          </p:nvSpPr>
          <p:spPr>
            <a:xfrm>
              <a:off x="2187893" y="226625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78"/>
            <p:cNvSpPr/>
            <p:nvPr/>
          </p:nvSpPr>
          <p:spPr>
            <a:xfrm>
              <a:off x="2187608" y="226644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78"/>
            <p:cNvSpPr/>
            <p:nvPr/>
          </p:nvSpPr>
          <p:spPr>
            <a:xfrm>
              <a:off x="2186712" y="2266725"/>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78"/>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78"/>
            <p:cNvSpPr/>
            <p:nvPr/>
          </p:nvSpPr>
          <p:spPr>
            <a:xfrm>
              <a:off x="2201728" y="22503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78"/>
            <p:cNvSpPr/>
            <p:nvPr/>
          </p:nvSpPr>
          <p:spPr>
            <a:xfrm>
              <a:off x="2193881" y="2234886"/>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78"/>
            <p:cNvSpPr/>
            <p:nvPr/>
          </p:nvSpPr>
          <p:spPr>
            <a:xfrm>
              <a:off x="2203113"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78"/>
            <p:cNvSpPr/>
            <p:nvPr/>
          </p:nvSpPr>
          <p:spPr>
            <a:xfrm>
              <a:off x="2195021" y="223568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78"/>
            <p:cNvSpPr/>
            <p:nvPr/>
          </p:nvSpPr>
          <p:spPr>
            <a:xfrm>
              <a:off x="2195211" y="22359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78"/>
            <p:cNvSpPr/>
            <p:nvPr/>
          </p:nvSpPr>
          <p:spPr>
            <a:xfrm>
              <a:off x="2200927" y="2250228"/>
              <a:ext cx="95" cy="14"/>
            </a:xfrm>
            <a:custGeom>
              <a:rect b="b" l="l" r="r" t="t"/>
              <a:pathLst>
                <a:path extrusionOk="0" h="1" w="7">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78"/>
            <p:cNvSpPr/>
            <p:nvPr/>
          </p:nvSpPr>
          <p:spPr>
            <a:xfrm>
              <a:off x="2194600" y="2235361"/>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78"/>
            <p:cNvSpPr/>
            <p:nvPr/>
          </p:nvSpPr>
          <p:spPr>
            <a:xfrm>
              <a:off x="2194315" y="22351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78"/>
            <p:cNvSpPr/>
            <p:nvPr/>
          </p:nvSpPr>
          <p:spPr>
            <a:xfrm>
              <a:off x="2203588"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78"/>
            <p:cNvSpPr/>
            <p:nvPr/>
          </p:nvSpPr>
          <p:spPr>
            <a:xfrm>
              <a:off x="2195116" y="22358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78"/>
            <p:cNvSpPr/>
            <p:nvPr/>
          </p:nvSpPr>
          <p:spPr>
            <a:xfrm>
              <a:off x="2194831" y="223549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78"/>
            <p:cNvSpPr/>
            <p:nvPr/>
          </p:nvSpPr>
          <p:spPr>
            <a:xfrm>
              <a:off x="2206005" y="2249468"/>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78"/>
            <p:cNvSpPr/>
            <p:nvPr/>
          </p:nvSpPr>
          <p:spPr>
            <a:xfrm>
              <a:off x="2205625" y="224975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78"/>
            <p:cNvSpPr/>
            <p:nvPr/>
          </p:nvSpPr>
          <p:spPr>
            <a:xfrm>
              <a:off x="2258102" y="221329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78"/>
            <p:cNvSpPr/>
            <p:nvPr/>
          </p:nvSpPr>
          <p:spPr>
            <a:xfrm>
              <a:off x="2257722" y="2213732"/>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78"/>
            <p:cNvSpPr/>
            <p:nvPr/>
          </p:nvSpPr>
          <p:spPr>
            <a:xfrm>
              <a:off x="2257152" y="2214533"/>
              <a:ext cx="54" cy="109"/>
            </a:xfrm>
            <a:custGeom>
              <a:rect b="b" l="l" r="r" t="t"/>
              <a:pathLst>
                <a:path extrusionOk="0" h="8" w="4">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78"/>
            <p:cNvSpPr/>
            <p:nvPr/>
          </p:nvSpPr>
          <p:spPr>
            <a:xfrm>
              <a:off x="2257437" y="2214153"/>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78"/>
            <p:cNvSpPr/>
            <p:nvPr/>
          </p:nvSpPr>
          <p:spPr>
            <a:xfrm>
              <a:off x="2258482" y="2212687"/>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78"/>
            <p:cNvSpPr/>
            <p:nvPr/>
          </p:nvSpPr>
          <p:spPr>
            <a:xfrm>
              <a:off x="2204865" y="2250133"/>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78"/>
            <p:cNvSpPr/>
            <p:nvPr/>
          </p:nvSpPr>
          <p:spPr>
            <a:xfrm>
              <a:off x="2258822" y="2212211"/>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78"/>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78"/>
            <p:cNvSpPr/>
            <p:nvPr/>
          </p:nvSpPr>
          <p:spPr>
            <a:xfrm>
              <a:off x="2205245" y="224994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78"/>
            <p:cNvSpPr/>
            <p:nvPr/>
          </p:nvSpPr>
          <p:spPr>
            <a:xfrm>
              <a:off x="2204485" y="225028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78"/>
            <p:cNvSpPr/>
            <p:nvPr/>
          </p:nvSpPr>
          <p:spPr>
            <a:xfrm>
              <a:off x="2278916" y="2252890"/>
              <a:ext cx="258" cy="163"/>
            </a:xfrm>
            <a:custGeom>
              <a:rect b="b" l="l" r="r" t="t"/>
              <a:pathLst>
                <a:path extrusionOk="0" h="12" w="19">
                  <a:moveTo>
                    <a:pt x="1"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78"/>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78"/>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78"/>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78"/>
            <p:cNvSpPr/>
            <p:nvPr/>
          </p:nvSpPr>
          <p:spPr>
            <a:xfrm>
              <a:off x="2276445" y="225360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78"/>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78"/>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78"/>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78"/>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78"/>
            <p:cNvSpPr/>
            <p:nvPr/>
          </p:nvSpPr>
          <p:spPr>
            <a:xfrm>
              <a:off x="2276119" y="223958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78"/>
            <p:cNvSpPr/>
            <p:nvPr/>
          </p:nvSpPr>
          <p:spPr>
            <a:xfrm>
              <a:off x="2277111" y="2239869"/>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78"/>
            <p:cNvSpPr/>
            <p:nvPr/>
          </p:nvSpPr>
          <p:spPr>
            <a:xfrm>
              <a:off x="2276595" y="2239679"/>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78"/>
            <p:cNvSpPr/>
            <p:nvPr/>
          </p:nvSpPr>
          <p:spPr>
            <a:xfrm>
              <a:off x="2277735" y="2240154"/>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78"/>
            <p:cNvSpPr/>
            <p:nvPr/>
          </p:nvSpPr>
          <p:spPr>
            <a:xfrm>
              <a:off x="2278210" y="2240439"/>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78"/>
            <p:cNvSpPr/>
            <p:nvPr/>
          </p:nvSpPr>
          <p:spPr>
            <a:xfrm>
              <a:off x="2278726" y="2240779"/>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78"/>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78"/>
            <p:cNvSpPr/>
            <p:nvPr/>
          </p:nvSpPr>
          <p:spPr>
            <a:xfrm>
              <a:off x="2277396" y="225346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78"/>
            <p:cNvSpPr/>
            <p:nvPr/>
          </p:nvSpPr>
          <p:spPr>
            <a:xfrm>
              <a:off x="2276921" y="2253514"/>
              <a:ext cx="394" cy="54"/>
            </a:xfrm>
            <a:custGeom>
              <a:rect b="b" l="l" r="r" t="t"/>
              <a:pathLst>
                <a:path extrusionOk="0" h="4" w="29">
                  <a:moveTo>
                    <a:pt x="1" y="4"/>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78"/>
            <p:cNvSpPr/>
            <p:nvPr/>
          </p:nvSpPr>
          <p:spPr>
            <a:xfrm>
              <a:off x="2277776" y="2253419"/>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78"/>
            <p:cNvSpPr/>
            <p:nvPr/>
          </p:nvSpPr>
          <p:spPr>
            <a:xfrm>
              <a:off x="2276595" y="2253609"/>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78"/>
            <p:cNvSpPr/>
            <p:nvPr/>
          </p:nvSpPr>
          <p:spPr>
            <a:xfrm>
              <a:off x="2275644" y="225355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78"/>
            <p:cNvSpPr/>
            <p:nvPr/>
          </p:nvSpPr>
          <p:spPr>
            <a:xfrm>
              <a:off x="2252019" y="2279556"/>
              <a:ext cx="149" cy="353"/>
            </a:xfrm>
            <a:custGeom>
              <a:rect b="b" l="l" r="r" t="t"/>
              <a:pathLst>
                <a:path extrusionOk="0" h="26" w="11">
                  <a:moveTo>
                    <a:pt x="11"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78"/>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78"/>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78"/>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78"/>
            <p:cNvSpPr/>
            <p:nvPr/>
          </p:nvSpPr>
          <p:spPr>
            <a:xfrm>
              <a:off x="2193595" y="217727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78"/>
            <p:cNvSpPr/>
            <p:nvPr/>
          </p:nvSpPr>
          <p:spPr>
            <a:xfrm>
              <a:off x="2185897" y="217769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78"/>
            <p:cNvSpPr/>
            <p:nvPr/>
          </p:nvSpPr>
          <p:spPr>
            <a:xfrm>
              <a:off x="2200113" y="2177372"/>
              <a:ext cx="625" cy="109"/>
            </a:xfrm>
            <a:custGeom>
              <a:rect b="b" l="l" r="r" t="t"/>
              <a:pathLst>
                <a:path extrusionOk="0" h="8" w="46">
                  <a:moveTo>
                    <a:pt x="46"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78"/>
            <p:cNvSpPr/>
            <p:nvPr/>
          </p:nvSpPr>
          <p:spPr>
            <a:xfrm>
              <a:off x="2192889" y="2177317"/>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78"/>
            <p:cNvSpPr/>
            <p:nvPr/>
          </p:nvSpPr>
          <p:spPr>
            <a:xfrm>
              <a:off x="2197492" y="2177277"/>
              <a:ext cx="774" cy="14"/>
            </a:xfrm>
            <a:custGeom>
              <a:rect b="b" l="l" r="r" t="t"/>
              <a:pathLst>
                <a:path extrusionOk="0" h="1" w="57">
                  <a:moveTo>
                    <a:pt x="57"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78"/>
            <p:cNvSpPr/>
            <p:nvPr/>
          </p:nvSpPr>
          <p:spPr>
            <a:xfrm>
              <a:off x="2198497" y="2177277"/>
              <a:ext cx="679" cy="54"/>
            </a:xfrm>
            <a:custGeom>
              <a:rect b="b" l="l" r="r" t="t"/>
              <a:pathLst>
                <a:path extrusionOk="0" h="4" w="50">
                  <a:moveTo>
                    <a:pt x="4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78"/>
            <p:cNvSpPr/>
            <p:nvPr/>
          </p:nvSpPr>
          <p:spPr>
            <a:xfrm>
              <a:off x="2197261" y="21772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78"/>
            <p:cNvSpPr/>
            <p:nvPr/>
          </p:nvSpPr>
          <p:spPr>
            <a:xfrm>
              <a:off x="2195401" y="217727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78"/>
            <p:cNvSpPr/>
            <p:nvPr/>
          </p:nvSpPr>
          <p:spPr>
            <a:xfrm>
              <a:off x="2136421" y="2173421"/>
              <a:ext cx="679" cy="149"/>
            </a:xfrm>
            <a:custGeom>
              <a:rect b="b" l="l" r="r" t="t"/>
              <a:pathLst>
                <a:path extrusionOk="0" h="11" w="50">
                  <a:moveTo>
                    <a:pt x="0" y="11"/>
                  </a:moveTo>
                  <a:lnTo>
                    <a:pt x="4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78"/>
            <p:cNvSpPr/>
            <p:nvPr/>
          </p:nvSpPr>
          <p:spPr>
            <a:xfrm>
              <a:off x="2199257" y="2177317"/>
              <a:ext cx="679" cy="68"/>
            </a:xfrm>
            <a:custGeom>
              <a:rect b="b" l="l" r="r" t="t"/>
              <a:pathLst>
                <a:path extrusionOk="0" h="5" w="50">
                  <a:moveTo>
                    <a:pt x="4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78"/>
            <p:cNvSpPr/>
            <p:nvPr/>
          </p:nvSpPr>
          <p:spPr>
            <a:xfrm>
              <a:off x="2187852" y="2177562"/>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78"/>
            <p:cNvSpPr/>
            <p:nvPr/>
          </p:nvSpPr>
          <p:spPr>
            <a:xfrm>
              <a:off x="2187323" y="217760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78"/>
            <p:cNvSpPr/>
            <p:nvPr/>
          </p:nvSpPr>
          <p:spPr>
            <a:xfrm>
              <a:off x="2186847" y="217760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78"/>
            <p:cNvSpPr/>
            <p:nvPr/>
          </p:nvSpPr>
          <p:spPr>
            <a:xfrm>
              <a:off x="2200832" y="2177467"/>
              <a:ext cx="475" cy="109"/>
            </a:xfrm>
            <a:custGeom>
              <a:rect b="b" l="l" r="r" t="t"/>
              <a:pathLst>
                <a:path extrusionOk="0" h="8" w="35">
                  <a:moveTo>
                    <a:pt x="3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78"/>
            <p:cNvSpPr/>
            <p:nvPr/>
          </p:nvSpPr>
          <p:spPr>
            <a:xfrm>
              <a:off x="2186372" y="217765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78"/>
            <p:cNvSpPr/>
            <p:nvPr/>
          </p:nvSpPr>
          <p:spPr>
            <a:xfrm>
              <a:off x="2192075" y="2177317"/>
              <a:ext cx="489" cy="14"/>
            </a:xfrm>
            <a:custGeom>
              <a:rect b="b" l="l" r="r" t="t"/>
              <a:pathLst>
                <a:path extrusionOk="0" h="1" w="36">
                  <a:moveTo>
                    <a:pt x="36"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78"/>
            <p:cNvSpPr/>
            <p:nvPr/>
          </p:nvSpPr>
          <p:spPr>
            <a:xfrm>
              <a:off x="2191219" y="2177372"/>
              <a:ext cx="394" cy="14"/>
            </a:xfrm>
            <a:custGeom>
              <a:rect b="b" l="l" r="r" t="t"/>
              <a:pathLst>
                <a:path extrusionOk="0" h="1" w="29">
                  <a:moveTo>
                    <a:pt x="29"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78"/>
            <p:cNvSpPr/>
            <p:nvPr/>
          </p:nvSpPr>
          <p:spPr>
            <a:xfrm>
              <a:off x="2190513" y="217741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78"/>
            <p:cNvSpPr/>
            <p:nvPr/>
          </p:nvSpPr>
          <p:spPr>
            <a:xfrm>
              <a:off x="2189223" y="217746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78"/>
            <p:cNvSpPr/>
            <p:nvPr/>
          </p:nvSpPr>
          <p:spPr>
            <a:xfrm>
              <a:off x="2188558" y="217750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78"/>
            <p:cNvSpPr/>
            <p:nvPr/>
          </p:nvSpPr>
          <p:spPr>
            <a:xfrm>
              <a:off x="2189889" y="2177412"/>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78"/>
            <p:cNvSpPr/>
            <p:nvPr/>
          </p:nvSpPr>
          <p:spPr>
            <a:xfrm>
              <a:off x="2194695" y="21772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78"/>
            <p:cNvSpPr/>
            <p:nvPr/>
          </p:nvSpPr>
          <p:spPr>
            <a:xfrm>
              <a:off x="2195971" y="21772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78"/>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78"/>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78"/>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78"/>
            <p:cNvSpPr/>
            <p:nvPr/>
          </p:nvSpPr>
          <p:spPr>
            <a:xfrm>
              <a:off x="2229915" y="217699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78"/>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78"/>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78"/>
            <p:cNvSpPr/>
            <p:nvPr/>
          </p:nvSpPr>
          <p:spPr>
            <a:xfrm>
              <a:off x="2229494" y="2175892"/>
              <a:ext cx="95" cy="109"/>
            </a:xfrm>
            <a:custGeom>
              <a:rect b="b" l="l" r="r" t="t"/>
              <a:pathLst>
                <a:path extrusionOk="0" h="8" w="7">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78"/>
            <p:cNvSpPr/>
            <p:nvPr/>
          </p:nvSpPr>
          <p:spPr>
            <a:xfrm>
              <a:off x="2228965" y="2175566"/>
              <a:ext cx="244" cy="54"/>
            </a:xfrm>
            <a:custGeom>
              <a:rect b="b" l="l" r="r" t="t"/>
              <a:pathLst>
                <a:path extrusionOk="0" h="4" w="18">
                  <a:moveTo>
                    <a:pt x="1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78"/>
            <p:cNvSpPr/>
            <p:nvPr/>
          </p:nvSpPr>
          <p:spPr>
            <a:xfrm>
              <a:off x="2230010" y="217718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78"/>
            <p:cNvSpPr/>
            <p:nvPr/>
          </p:nvSpPr>
          <p:spPr>
            <a:xfrm>
              <a:off x="2229915" y="21768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78"/>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78"/>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78"/>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78"/>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78"/>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78"/>
            <p:cNvSpPr/>
            <p:nvPr/>
          </p:nvSpPr>
          <p:spPr>
            <a:xfrm>
              <a:off x="2231056" y="2177127"/>
              <a:ext cx="638" cy="109"/>
            </a:xfrm>
            <a:custGeom>
              <a:rect b="b" l="l" r="r" t="t"/>
              <a:pathLst>
                <a:path extrusionOk="0" h="8" w="47">
                  <a:moveTo>
                    <a:pt x="1" y="8"/>
                  </a:moveTo>
                  <a:lnTo>
                    <a:pt x="4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78"/>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78"/>
            <p:cNvSpPr/>
            <p:nvPr/>
          </p:nvSpPr>
          <p:spPr>
            <a:xfrm>
              <a:off x="2232536" y="2177032"/>
              <a:ext cx="489" cy="14"/>
            </a:xfrm>
            <a:custGeom>
              <a:rect b="b" l="l" r="r" t="t"/>
              <a:pathLst>
                <a:path extrusionOk="0" h="1" w="36">
                  <a:moveTo>
                    <a:pt x="0" y="1"/>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78"/>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78"/>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78"/>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78"/>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78"/>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78"/>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78"/>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78"/>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78"/>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78"/>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78"/>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78"/>
            <p:cNvSpPr/>
            <p:nvPr/>
          </p:nvSpPr>
          <p:spPr>
            <a:xfrm>
              <a:off x="2034182" y="1771051"/>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78"/>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78"/>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78"/>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78"/>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78"/>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78"/>
            <p:cNvSpPr/>
            <p:nvPr/>
          </p:nvSpPr>
          <p:spPr>
            <a:xfrm>
              <a:off x="2110039" y="1759836"/>
              <a:ext cx="14" cy="448"/>
            </a:xfrm>
            <a:custGeom>
              <a:rect b="b" l="l" r="r" t="t"/>
              <a:pathLst>
                <a:path extrusionOk="0" h="33" w="1">
                  <a:moveTo>
                    <a:pt x="0" y="1"/>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78"/>
            <p:cNvSpPr/>
            <p:nvPr/>
          </p:nvSpPr>
          <p:spPr>
            <a:xfrm>
              <a:off x="2110039" y="1762878"/>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78"/>
            <p:cNvSpPr/>
            <p:nvPr/>
          </p:nvSpPr>
          <p:spPr>
            <a:xfrm>
              <a:off x="2119218" y="180970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78"/>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78"/>
            <p:cNvSpPr/>
            <p:nvPr/>
          </p:nvSpPr>
          <p:spPr>
            <a:xfrm>
              <a:off x="2119028" y="1808987"/>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78"/>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78"/>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78"/>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78"/>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78"/>
            <p:cNvSpPr/>
            <p:nvPr/>
          </p:nvSpPr>
          <p:spPr>
            <a:xfrm>
              <a:off x="2109985" y="1761452"/>
              <a:ext cx="14" cy="394"/>
            </a:xfrm>
            <a:custGeom>
              <a:rect b="b" l="l" r="r" t="t"/>
              <a:pathLst>
                <a:path extrusionOk="0" h="29" w="1">
                  <a:moveTo>
                    <a:pt x="1"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78"/>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78"/>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78"/>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78"/>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78"/>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78"/>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78"/>
            <p:cNvSpPr/>
            <p:nvPr/>
          </p:nvSpPr>
          <p:spPr>
            <a:xfrm>
              <a:off x="2135375" y="1790168"/>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78"/>
            <p:cNvSpPr/>
            <p:nvPr/>
          </p:nvSpPr>
          <p:spPr>
            <a:xfrm>
              <a:off x="2127962" y="1796916"/>
              <a:ext cx="434" cy="434"/>
            </a:xfrm>
            <a:custGeom>
              <a:rect b="b" l="l" r="r" t="t"/>
              <a:pathLst>
                <a:path extrusionOk="0" h="32" w="32">
                  <a:moveTo>
                    <a:pt x="0" y="32"/>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78"/>
            <p:cNvSpPr/>
            <p:nvPr/>
          </p:nvSpPr>
          <p:spPr>
            <a:xfrm>
              <a:off x="2128573" y="1796577"/>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78"/>
            <p:cNvSpPr/>
            <p:nvPr/>
          </p:nvSpPr>
          <p:spPr>
            <a:xfrm>
              <a:off x="2135416" y="1789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78"/>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78"/>
            <p:cNvSpPr/>
            <p:nvPr/>
          </p:nvSpPr>
          <p:spPr>
            <a:xfrm>
              <a:off x="2131899" y="1793726"/>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78"/>
            <p:cNvSpPr/>
            <p:nvPr/>
          </p:nvSpPr>
          <p:spPr>
            <a:xfrm>
              <a:off x="2131763" y="1793821"/>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78"/>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78"/>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78"/>
            <p:cNvSpPr/>
            <p:nvPr/>
          </p:nvSpPr>
          <p:spPr>
            <a:xfrm>
              <a:off x="2135375" y="178963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78"/>
            <p:cNvSpPr/>
            <p:nvPr/>
          </p:nvSpPr>
          <p:spPr>
            <a:xfrm>
              <a:off x="2135470" y="17883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78"/>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78"/>
            <p:cNvSpPr/>
            <p:nvPr/>
          </p:nvSpPr>
          <p:spPr>
            <a:xfrm>
              <a:off x="2137222" y="1859943"/>
              <a:ext cx="163" cy="244"/>
            </a:xfrm>
            <a:custGeom>
              <a:rect b="b" l="l" r="r" t="t"/>
              <a:pathLst>
                <a:path extrusionOk="0" h="18" w="12">
                  <a:moveTo>
                    <a:pt x="1"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78"/>
            <p:cNvSpPr/>
            <p:nvPr/>
          </p:nvSpPr>
          <p:spPr>
            <a:xfrm>
              <a:off x="2134615" y="185741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78"/>
            <p:cNvSpPr/>
            <p:nvPr/>
          </p:nvSpPr>
          <p:spPr>
            <a:xfrm>
              <a:off x="2136706" y="1859034"/>
              <a:ext cx="149" cy="204"/>
            </a:xfrm>
            <a:custGeom>
              <a:rect b="b" l="l" r="r" t="t"/>
              <a:pathLst>
                <a:path extrusionOk="0" h="15" w="11">
                  <a:moveTo>
                    <a:pt x="0" y="1"/>
                  </a:moveTo>
                  <a:lnTo>
                    <a:pt x="1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78"/>
            <p:cNvSpPr/>
            <p:nvPr/>
          </p:nvSpPr>
          <p:spPr>
            <a:xfrm>
              <a:off x="2137466" y="1860459"/>
              <a:ext cx="149" cy="258"/>
            </a:xfrm>
            <a:custGeom>
              <a:rect b="b" l="l" r="r" t="t"/>
              <a:pathLst>
                <a:path extrusionOk="0" h="19" w="11">
                  <a:moveTo>
                    <a:pt x="0" y="1"/>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78"/>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78"/>
            <p:cNvSpPr/>
            <p:nvPr/>
          </p:nvSpPr>
          <p:spPr>
            <a:xfrm>
              <a:off x="2137697" y="1861029"/>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78"/>
            <p:cNvSpPr/>
            <p:nvPr/>
          </p:nvSpPr>
          <p:spPr>
            <a:xfrm>
              <a:off x="2135036" y="1857567"/>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78"/>
            <p:cNvSpPr/>
            <p:nvPr/>
          </p:nvSpPr>
          <p:spPr>
            <a:xfrm>
              <a:off x="2137982" y="1861654"/>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78"/>
            <p:cNvSpPr/>
            <p:nvPr/>
          </p:nvSpPr>
          <p:spPr>
            <a:xfrm>
              <a:off x="2138172" y="186226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78"/>
            <p:cNvSpPr/>
            <p:nvPr/>
          </p:nvSpPr>
          <p:spPr>
            <a:xfrm>
              <a:off x="2136081" y="185827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78"/>
            <p:cNvSpPr/>
            <p:nvPr/>
          </p:nvSpPr>
          <p:spPr>
            <a:xfrm>
              <a:off x="2136421" y="185861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78"/>
            <p:cNvSpPr/>
            <p:nvPr/>
          </p:nvSpPr>
          <p:spPr>
            <a:xfrm>
              <a:off x="2135755" y="1857947"/>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78"/>
            <p:cNvSpPr/>
            <p:nvPr/>
          </p:nvSpPr>
          <p:spPr>
            <a:xfrm>
              <a:off x="2119883" y="1812408"/>
              <a:ext cx="54" cy="109"/>
            </a:xfrm>
            <a:custGeom>
              <a:rect b="b" l="l" r="r" t="t"/>
              <a:pathLst>
                <a:path extrusionOk="0" h="8" w="4">
                  <a:moveTo>
                    <a:pt x="0"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78"/>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78"/>
            <p:cNvSpPr/>
            <p:nvPr/>
          </p:nvSpPr>
          <p:spPr>
            <a:xfrm>
              <a:off x="2135416" y="185770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78"/>
            <p:cNvSpPr/>
            <p:nvPr/>
          </p:nvSpPr>
          <p:spPr>
            <a:xfrm>
              <a:off x="2119978" y="181265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78"/>
            <p:cNvSpPr/>
            <p:nvPr/>
          </p:nvSpPr>
          <p:spPr>
            <a:xfrm>
              <a:off x="2136991" y="1859468"/>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78"/>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78"/>
            <p:cNvSpPr/>
            <p:nvPr/>
          </p:nvSpPr>
          <p:spPr>
            <a:xfrm>
              <a:off x="2121730" y="1810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78"/>
            <p:cNvSpPr/>
            <p:nvPr/>
          </p:nvSpPr>
          <p:spPr>
            <a:xfrm>
              <a:off x="2138362" y="1862985"/>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78"/>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78"/>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78"/>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78"/>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78"/>
            <p:cNvSpPr/>
            <p:nvPr/>
          </p:nvSpPr>
          <p:spPr>
            <a:xfrm>
              <a:off x="1925752" y="1946065"/>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78"/>
            <p:cNvSpPr/>
            <p:nvPr/>
          </p:nvSpPr>
          <p:spPr>
            <a:xfrm>
              <a:off x="1928943" y="1940268"/>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78"/>
            <p:cNvSpPr/>
            <p:nvPr/>
          </p:nvSpPr>
          <p:spPr>
            <a:xfrm>
              <a:off x="1925752" y="19402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78"/>
            <p:cNvSpPr/>
            <p:nvPr/>
          </p:nvSpPr>
          <p:spPr>
            <a:xfrm>
              <a:off x="1932880" y="1939181"/>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78"/>
            <p:cNvSpPr/>
            <p:nvPr/>
          </p:nvSpPr>
          <p:spPr>
            <a:xfrm>
              <a:off x="1931835" y="1939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78"/>
            <p:cNvSpPr/>
            <p:nvPr/>
          </p:nvSpPr>
          <p:spPr>
            <a:xfrm>
              <a:off x="1925901" y="1946025"/>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78"/>
            <p:cNvSpPr/>
            <p:nvPr/>
          </p:nvSpPr>
          <p:spPr>
            <a:xfrm>
              <a:off x="1925521" y="194612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78"/>
            <p:cNvSpPr/>
            <p:nvPr/>
          </p:nvSpPr>
          <p:spPr>
            <a:xfrm>
              <a:off x="1926947" y="19403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78"/>
            <p:cNvSpPr/>
            <p:nvPr/>
          </p:nvSpPr>
          <p:spPr>
            <a:xfrm>
              <a:off x="1925087" y="1946160"/>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78"/>
            <p:cNvSpPr/>
            <p:nvPr/>
          </p:nvSpPr>
          <p:spPr>
            <a:xfrm>
              <a:off x="1928033" y="19403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78"/>
            <p:cNvSpPr/>
            <p:nvPr/>
          </p:nvSpPr>
          <p:spPr>
            <a:xfrm>
              <a:off x="1926037" y="19460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78"/>
            <p:cNvSpPr/>
            <p:nvPr/>
          </p:nvSpPr>
          <p:spPr>
            <a:xfrm>
              <a:off x="1929893" y="194013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78"/>
            <p:cNvSpPr/>
            <p:nvPr/>
          </p:nvSpPr>
          <p:spPr>
            <a:xfrm>
              <a:off x="1930884" y="1939888"/>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78"/>
            <p:cNvSpPr/>
            <p:nvPr/>
          </p:nvSpPr>
          <p:spPr>
            <a:xfrm>
              <a:off x="1926132" y="194597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78"/>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78"/>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78"/>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78"/>
            <p:cNvSpPr/>
            <p:nvPr/>
          </p:nvSpPr>
          <p:spPr>
            <a:xfrm>
              <a:off x="1944856" y="194940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78"/>
            <p:cNvSpPr/>
            <p:nvPr/>
          </p:nvSpPr>
          <p:spPr>
            <a:xfrm>
              <a:off x="1945141" y="194950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78"/>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78"/>
            <p:cNvSpPr/>
            <p:nvPr/>
          </p:nvSpPr>
          <p:spPr>
            <a:xfrm>
              <a:off x="1927612" y="1950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78"/>
            <p:cNvSpPr/>
            <p:nvPr/>
          </p:nvSpPr>
          <p:spPr>
            <a:xfrm>
              <a:off x="1927843" y="19507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78"/>
            <p:cNvSpPr/>
            <p:nvPr/>
          </p:nvSpPr>
          <p:spPr>
            <a:xfrm>
              <a:off x="1944666" y="194935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78"/>
            <p:cNvSpPr/>
            <p:nvPr/>
          </p:nvSpPr>
          <p:spPr>
            <a:xfrm>
              <a:off x="1927802" y="195073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78"/>
            <p:cNvSpPr/>
            <p:nvPr/>
          </p:nvSpPr>
          <p:spPr>
            <a:xfrm>
              <a:off x="1927748" y="195068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78"/>
            <p:cNvSpPr/>
            <p:nvPr/>
          </p:nvSpPr>
          <p:spPr>
            <a:xfrm>
              <a:off x="1927137" y="19505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78"/>
            <p:cNvSpPr/>
            <p:nvPr/>
          </p:nvSpPr>
          <p:spPr>
            <a:xfrm>
              <a:off x="1944475" y="19493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78"/>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78"/>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78"/>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78"/>
            <p:cNvSpPr/>
            <p:nvPr/>
          </p:nvSpPr>
          <p:spPr>
            <a:xfrm>
              <a:off x="2074819" y="19584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78"/>
            <p:cNvSpPr/>
            <p:nvPr/>
          </p:nvSpPr>
          <p:spPr>
            <a:xfrm>
              <a:off x="2069972" y="1992704"/>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78"/>
            <p:cNvSpPr/>
            <p:nvPr/>
          </p:nvSpPr>
          <p:spPr>
            <a:xfrm>
              <a:off x="2074860" y="195885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78"/>
            <p:cNvSpPr/>
            <p:nvPr/>
          </p:nvSpPr>
          <p:spPr>
            <a:xfrm>
              <a:off x="2074670" y="195752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78"/>
            <p:cNvSpPr/>
            <p:nvPr/>
          </p:nvSpPr>
          <p:spPr>
            <a:xfrm>
              <a:off x="2074385" y="1955678"/>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78"/>
            <p:cNvSpPr/>
            <p:nvPr/>
          </p:nvSpPr>
          <p:spPr>
            <a:xfrm>
              <a:off x="2074480" y="1956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78"/>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78"/>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78"/>
            <p:cNvSpPr/>
            <p:nvPr/>
          </p:nvSpPr>
          <p:spPr>
            <a:xfrm>
              <a:off x="2054141" y="196598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78"/>
            <p:cNvSpPr/>
            <p:nvPr/>
          </p:nvSpPr>
          <p:spPr>
            <a:xfrm>
              <a:off x="2054331" y="196632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78"/>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78"/>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78"/>
            <p:cNvSpPr/>
            <p:nvPr/>
          </p:nvSpPr>
          <p:spPr>
            <a:xfrm>
              <a:off x="2060414" y="1992514"/>
              <a:ext cx="14" cy="774"/>
            </a:xfrm>
            <a:custGeom>
              <a:rect b="b" l="l" r="r" t="t"/>
              <a:pathLst>
                <a:path extrusionOk="0" h="57" w="1">
                  <a:moveTo>
                    <a:pt x="1" y="0"/>
                  </a:moveTo>
                  <a:lnTo>
                    <a:pt x="1"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78"/>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78"/>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78"/>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78"/>
            <p:cNvSpPr/>
            <p:nvPr/>
          </p:nvSpPr>
          <p:spPr>
            <a:xfrm>
              <a:off x="2060319" y="1990369"/>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78"/>
            <p:cNvSpPr/>
            <p:nvPr/>
          </p:nvSpPr>
          <p:spPr>
            <a:xfrm>
              <a:off x="2060319" y="1989378"/>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78"/>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78"/>
            <p:cNvSpPr/>
            <p:nvPr/>
          </p:nvSpPr>
          <p:spPr>
            <a:xfrm>
              <a:off x="2054806" y="1966934"/>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78"/>
            <p:cNvSpPr/>
            <p:nvPr/>
          </p:nvSpPr>
          <p:spPr>
            <a:xfrm>
              <a:off x="2053951" y="196560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78"/>
            <p:cNvSpPr/>
            <p:nvPr/>
          </p:nvSpPr>
          <p:spPr>
            <a:xfrm>
              <a:off x="2060373" y="1991414"/>
              <a:ext cx="0" cy="679"/>
            </a:xfrm>
            <a:custGeom>
              <a:rect b="b" l="l" r="r" t="t"/>
              <a:pathLst>
                <a:path extrusionOk="0" h="50" w="0">
                  <a:moveTo>
                    <a:pt x="0" y="1"/>
                  </a:moveTo>
                  <a:lnTo>
                    <a:pt x="0" y="5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78"/>
            <p:cNvSpPr/>
            <p:nvPr/>
          </p:nvSpPr>
          <p:spPr>
            <a:xfrm>
              <a:off x="2053801" y="1965128"/>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78"/>
            <p:cNvSpPr/>
            <p:nvPr/>
          </p:nvSpPr>
          <p:spPr>
            <a:xfrm>
              <a:off x="2060224" y="1987477"/>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78"/>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78"/>
            <p:cNvSpPr/>
            <p:nvPr/>
          </p:nvSpPr>
          <p:spPr>
            <a:xfrm>
              <a:off x="2059939" y="1982820"/>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78"/>
            <p:cNvSpPr/>
            <p:nvPr/>
          </p:nvSpPr>
          <p:spPr>
            <a:xfrm>
              <a:off x="2060088" y="1984435"/>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78"/>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78"/>
            <p:cNvSpPr/>
            <p:nvPr/>
          </p:nvSpPr>
          <p:spPr>
            <a:xfrm>
              <a:off x="2060468" y="1993695"/>
              <a:ext cx="54" cy="923"/>
            </a:xfrm>
            <a:custGeom>
              <a:rect b="b" l="l" r="r" t="t"/>
              <a:pathLst>
                <a:path extrusionOk="0" h="68" w="4">
                  <a:moveTo>
                    <a:pt x="0" y="1"/>
                  </a:moveTo>
                  <a:lnTo>
                    <a:pt x="4" y="6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78"/>
            <p:cNvSpPr/>
            <p:nvPr/>
          </p:nvSpPr>
          <p:spPr>
            <a:xfrm>
              <a:off x="2060183" y="1986621"/>
              <a:ext cx="0" cy="584"/>
            </a:xfrm>
            <a:custGeom>
              <a:rect b="b" l="l" r="r" t="t"/>
              <a:pathLst>
                <a:path extrusionOk="0" h="43" w="0">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78"/>
            <p:cNvSpPr/>
            <p:nvPr/>
          </p:nvSpPr>
          <p:spPr>
            <a:xfrm>
              <a:off x="2060129" y="1985807"/>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78"/>
            <p:cNvSpPr/>
            <p:nvPr/>
          </p:nvSpPr>
          <p:spPr>
            <a:xfrm>
              <a:off x="2060088" y="1985101"/>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78"/>
            <p:cNvSpPr/>
            <p:nvPr/>
          </p:nvSpPr>
          <p:spPr>
            <a:xfrm>
              <a:off x="2054562" y="1966649"/>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78"/>
            <p:cNvSpPr/>
            <p:nvPr/>
          </p:nvSpPr>
          <p:spPr>
            <a:xfrm>
              <a:off x="2060509" y="1994795"/>
              <a:ext cx="14" cy="530"/>
            </a:xfrm>
            <a:custGeom>
              <a:rect b="b" l="l" r="r" t="t"/>
              <a:pathLst>
                <a:path extrusionOk="0" h="39" w="1">
                  <a:moveTo>
                    <a:pt x="1"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78"/>
            <p:cNvSpPr/>
            <p:nvPr/>
          </p:nvSpPr>
          <p:spPr>
            <a:xfrm>
              <a:off x="2055091" y="1967178"/>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78"/>
            <p:cNvSpPr/>
            <p:nvPr/>
          </p:nvSpPr>
          <p:spPr>
            <a:xfrm>
              <a:off x="2055376" y="196746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78"/>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78"/>
            <p:cNvSpPr/>
            <p:nvPr/>
          </p:nvSpPr>
          <p:spPr>
            <a:xfrm>
              <a:off x="2060278" y="1988427"/>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78"/>
            <p:cNvSpPr/>
            <p:nvPr/>
          </p:nvSpPr>
          <p:spPr>
            <a:xfrm>
              <a:off x="2056137" y="1967884"/>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78"/>
            <p:cNvSpPr/>
            <p:nvPr/>
          </p:nvSpPr>
          <p:spPr>
            <a:xfrm>
              <a:off x="2055757" y="1967654"/>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78"/>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78"/>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78"/>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78"/>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78"/>
            <p:cNvSpPr/>
            <p:nvPr/>
          </p:nvSpPr>
          <p:spPr>
            <a:xfrm>
              <a:off x="2159136" y="198890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78"/>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78"/>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78"/>
            <p:cNvSpPr/>
            <p:nvPr/>
          </p:nvSpPr>
          <p:spPr>
            <a:xfrm>
              <a:off x="2159611" y="198833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78"/>
            <p:cNvSpPr/>
            <p:nvPr/>
          </p:nvSpPr>
          <p:spPr>
            <a:xfrm>
              <a:off x="2161132" y="1986757"/>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78"/>
            <p:cNvSpPr/>
            <p:nvPr/>
          </p:nvSpPr>
          <p:spPr>
            <a:xfrm>
              <a:off x="2160086" y="1987803"/>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78"/>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78"/>
            <p:cNvSpPr/>
            <p:nvPr/>
          </p:nvSpPr>
          <p:spPr>
            <a:xfrm>
              <a:off x="2160616" y="1987287"/>
              <a:ext cx="244" cy="244"/>
            </a:xfrm>
            <a:custGeom>
              <a:rect b="b" l="l" r="r" t="t"/>
              <a:pathLst>
                <a:path extrusionOk="0" h="18" w="18">
                  <a:moveTo>
                    <a:pt x="0"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78"/>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78"/>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78"/>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78"/>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78"/>
            <p:cNvSpPr/>
            <p:nvPr/>
          </p:nvSpPr>
          <p:spPr>
            <a:xfrm>
              <a:off x="2115213" y="2000688"/>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78"/>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78"/>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78"/>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78"/>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78"/>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78"/>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78"/>
            <p:cNvSpPr/>
            <p:nvPr/>
          </p:nvSpPr>
          <p:spPr>
            <a:xfrm>
              <a:off x="2153718" y="1945875"/>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78"/>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78"/>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78"/>
            <p:cNvSpPr/>
            <p:nvPr/>
          </p:nvSpPr>
          <p:spPr>
            <a:xfrm>
              <a:off x="2115172" y="200091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78"/>
            <p:cNvSpPr/>
            <p:nvPr/>
          </p:nvSpPr>
          <p:spPr>
            <a:xfrm>
              <a:off x="2153487" y="1948645"/>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78"/>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78"/>
            <p:cNvSpPr/>
            <p:nvPr/>
          </p:nvSpPr>
          <p:spPr>
            <a:xfrm>
              <a:off x="2113597" y="2006825"/>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78"/>
            <p:cNvSpPr/>
            <p:nvPr/>
          </p:nvSpPr>
          <p:spPr>
            <a:xfrm>
              <a:off x="2114506" y="2003824"/>
              <a:ext cx="54" cy="244"/>
            </a:xfrm>
            <a:custGeom>
              <a:rect b="b" l="l" r="r" t="t"/>
              <a:pathLst>
                <a:path extrusionOk="0" h="18"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78"/>
            <p:cNvSpPr/>
            <p:nvPr/>
          </p:nvSpPr>
          <p:spPr>
            <a:xfrm>
              <a:off x="2115117" y="200120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78"/>
            <p:cNvSpPr/>
            <p:nvPr/>
          </p:nvSpPr>
          <p:spPr>
            <a:xfrm>
              <a:off x="2113977" y="200553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78"/>
            <p:cNvSpPr/>
            <p:nvPr/>
          </p:nvSpPr>
          <p:spPr>
            <a:xfrm>
              <a:off x="2114602" y="2003254"/>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78"/>
            <p:cNvSpPr/>
            <p:nvPr/>
          </p:nvSpPr>
          <p:spPr>
            <a:xfrm>
              <a:off x="2114221" y="2004924"/>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78"/>
            <p:cNvSpPr/>
            <p:nvPr/>
          </p:nvSpPr>
          <p:spPr>
            <a:xfrm>
              <a:off x="2113787" y="20061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78"/>
            <p:cNvSpPr/>
            <p:nvPr/>
          </p:nvSpPr>
          <p:spPr>
            <a:xfrm>
              <a:off x="2114316" y="2004353"/>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78"/>
            <p:cNvSpPr/>
            <p:nvPr/>
          </p:nvSpPr>
          <p:spPr>
            <a:xfrm>
              <a:off x="2114982" y="2001923"/>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78"/>
            <p:cNvSpPr/>
            <p:nvPr/>
          </p:nvSpPr>
          <p:spPr>
            <a:xfrm>
              <a:off x="2114737" y="2002779"/>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78"/>
            <p:cNvSpPr/>
            <p:nvPr/>
          </p:nvSpPr>
          <p:spPr>
            <a:xfrm>
              <a:off x="2114832" y="2002344"/>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78"/>
            <p:cNvSpPr/>
            <p:nvPr/>
          </p:nvSpPr>
          <p:spPr>
            <a:xfrm>
              <a:off x="2113366" y="2007490"/>
              <a:ext cx="54" cy="204"/>
            </a:xfrm>
            <a:custGeom>
              <a:rect b="b" l="l" r="r" t="t"/>
              <a:pathLst>
                <a:path extrusionOk="0" h="15" w="4">
                  <a:moveTo>
                    <a:pt x="0"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78"/>
            <p:cNvSpPr/>
            <p:nvPr/>
          </p:nvSpPr>
          <p:spPr>
            <a:xfrm>
              <a:off x="2115022" y="2001543"/>
              <a:ext cx="68" cy="204"/>
            </a:xfrm>
            <a:custGeom>
              <a:rect b="b" l="l" r="r" t="t"/>
              <a:pathLst>
                <a:path extrusionOk="0" h="15" w="5">
                  <a:moveTo>
                    <a:pt x="1"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78"/>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78"/>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78"/>
            <p:cNvSpPr/>
            <p:nvPr/>
          </p:nvSpPr>
          <p:spPr>
            <a:xfrm>
              <a:off x="2053761" y="1996316"/>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78"/>
            <p:cNvSpPr/>
            <p:nvPr/>
          </p:nvSpPr>
          <p:spPr>
            <a:xfrm>
              <a:off x="2053516" y="1995786"/>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78"/>
            <p:cNvSpPr/>
            <p:nvPr/>
          </p:nvSpPr>
          <p:spPr>
            <a:xfrm>
              <a:off x="2052905" y="199398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78"/>
            <p:cNvSpPr/>
            <p:nvPr/>
          </p:nvSpPr>
          <p:spPr>
            <a:xfrm>
              <a:off x="2053326" y="1995175"/>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78"/>
            <p:cNvSpPr/>
            <p:nvPr/>
          </p:nvSpPr>
          <p:spPr>
            <a:xfrm>
              <a:off x="2053095" y="1994605"/>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78"/>
            <p:cNvSpPr/>
            <p:nvPr/>
          </p:nvSpPr>
          <p:spPr>
            <a:xfrm>
              <a:off x="2054277" y="1997497"/>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78"/>
            <p:cNvSpPr/>
            <p:nvPr/>
          </p:nvSpPr>
          <p:spPr>
            <a:xfrm>
              <a:off x="2053992" y="199692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78"/>
            <p:cNvSpPr/>
            <p:nvPr/>
          </p:nvSpPr>
          <p:spPr>
            <a:xfrm>
              <a:off x="2054467" y="1997931"/>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78"/>
            <p:cNvSpPr/>
            <p:nvPr/>
          </p:nvSpPr>
          <p:spPr>
            <a:xfrm>
              <a:off x="2048004" y="196508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78"/>
            <p:cNvSpPr/>
            <p:nvPr/>
          </p:nvSpPr>
          <p:spPr>
            <a:xfrm>
              <a:off x="2047909" y="196489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78"/>
            <p:cNvSpPr/>
            <p:nvPr/>
          </p:nvSpPr>
          <p:spPr>
            <a:xfrm>
              <a:off x="2048343" y="196556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78"/>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78"/>
            <p:cNvSpPr/>
            <p:nvPr/>
          </p:nvSpPr>
          <p:spPr>
            <a:xfrm>
              <a:off x="2052376" y="1991849"/>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78"/>
            <p:cNvSpPr/>
            <p:nvPr/>
          </p:nvSpPr>
          <p:spPr>
            <a:xfrm>
              <a:off x="2047393" y="1963472"/>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78"/>
            <p:cNvSpPr/>
            <p:nvPr/>
          </p:nvSpPr>
          <p:spPr>
            <a:xfrm>
              <a:off x="2047773" y="1964612"/>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78"/>
            <p:cNvSpPr/>
            <p:nvPr/>
          </p:nvSpPr>
          <p:spPr>
            <a:xfrm>
              <a:off x="2047529" y="1963947"/>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78"/>
            <p:cNvSpPr/>
            <p:nvPr/>
          </p:nvSpPr>
          <p:spPr>
            <a:xfrm>
              <a:off x="2047678" y="1964273"/>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78"/>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78"/>
            <p:cNvSpPr/>
            <p:nvPr/>
          </p:nvSpPr>
          <p:spPr>
            <a:xfrm>
              <a:off x="2048153" y="196531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78"/>
            <p:cNvSpPr/>
            <p:nvPr/>
          </p:nvSpPr>
          <p:spPr>
            <a:xfrm>
              <a:off x="2048438" y="196565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78"/>
            <p:cNvSpPr/>
            <p:nvPr/>
          </p:nvSpPr>
          <p:spPr>
            <a:xfrm>
              <a:off x="2047298" y="1962942"/>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78"/>
            <p:cNvSpPr/>
            <p:nvPr/>
          </p:nvSpPr>
          <p:spPr>
            <a:xfrm>
              <a:off x="2052661" y="1993179"/>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78"/>
            <p:cNvSpPr/>
            <p:nvPr/>
          </p:nvSpPr>
          <p:spPr>
            <a:xfrm>
              <a:off x="2048574" y="196575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78"/>
            <p:cNvSpPr/>
            <p:nvPr/>
          </p:nvSpPr>
          <p:spPr>
            <a:xfrm>
              <a:off x="2052525" y="199251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78"/>
            <p:cNvSpPr/>
            <p:nvPr/>
          </p:nvSpPr>
          <p:spPr>
            <a:xfrm>
              <a:off x="2047149" y="1962426"/>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78"/>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78"/>
            <p:cNvSpPr/>
            <p:nvPr/>
          </p:nvSpPr>
          <p:spPr>
            <a:xfrm>
              <a:off x="2048248" y="196546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78"/>
            <p:cNvSpPr/>
            <p:nvPr/>
          </p:nvSpPr>
          <p:spPr>
            <a:xfrm>
              <a:off x="2030082" y="197692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78"/>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78"/>
            <p:cNvSpPr/>
            <p:nvPr/>
          </p:nvSpPr>
          <p:spPr>
            <a:xfrm>
              <a:off x="2029756" y="1975203"/>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78"/>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78"/>
            <p:cNvSpPr/>
            <p:nvPr/>
          </p:nvSpPr>
          <p:spPr>
            <a:xfrm>
              <a:off x="2028561" y="2003444"/>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78"/>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78"/>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78"/>
            <p:cNvSpPr/>
            <p:nvPr/>
          </p:nvSpPr>
          <p:spPr>
            <a:xfrm>
              <a:off x="2030231" y="1977728"/>
              <a:ext cx="54" cy="353"/>
            </a:xfrm>
            <a:custGeom>
              <a:rect b="b" l="l" r="r" t="t"/>
              <a:pathLst>
                <a:path extrusionOk="0" h="26" w="4">
                  <a:moveTo>
                    <a:pt x="4"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78"/>
            <p:cNvSpPr/>
            <p:nvPr/>
          </p:nvSpPr>
          <p:spPr>
            <a:xfrm>
              <a:off x="2030747" y="1981530"/>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78"/>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78"/>
            <p:cNvSpPr/>
            <p:nvPr/>
          </p:nvSpPr>
          <p:spPr>
            <a:xfrm>
              <a:off x="2030557" y="1979914"/>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78"/>
            <p:cNvSpPr/>
            <p:nvPr/>
          </p:nvSpPr>
          <p:spPr>
            <a:xfrm>
              <a:off x="2029281" y="1973397"/>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78"/>
            <p:cNvSpPr/>
            <p:nvPr/>
          </p:nvSpPr>
          <p:spPr>
            <a:xfrm>
              <a:off x="2030367" y="1978488"/>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78"/>
            <p:cNvSpPr/>
            <p:nvPr/>
          </p:nvSpPr>
          <p:spPr>
            <a:xfrm>
              <a:off x="2029511" y="1974306"/>
              <a:ext cx="109" cy="394"/>
            </a:xfrm>
            <a:custGeom>
              <a:rect b="b" l="l" r="r" t="t"/>
              <a:pathLst>
                <a:path extrusionOk="0" h="29" w="8">
                  <a:moveTo>
                    <a:pt x="8"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78"/>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78"/>
            <p:cNvSpPr/>
            <p:nvPr/>
          </p:nvSpPr>
          <p:spPr>
            <a:xfrm>
              <a:off x="2030462" y="1979249"/>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78"/>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78"/>
            <p:cNvSpPr/>
            <p:nvPr/>
          </p:nvSpPr>
          <p:spPr>
            <a:xfrm>
              <a:off x="2028995" y="1972541"/>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78"/>
            <p:cNvSpPr/>
            <p:nvPr/>
          </p:nvSpPr>
          <p:spPr>
            <a:xfrm>
              <a:off x="2029892" y="1976072"/>
              <a:ext cx="109" cy="339"/>
            </a:xfrm>
            <a:custGeom>
              <a:rect b="b" l="l" r="r" t="t"/>
              <a:pathLst>
                <a:path extrusionOk="0" h="25" w="8">
                  <a:moveTo>
                    <a:pt x="8"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78"/>
            <p:cNvSpPr/>
            <p:nvPr/>
          </p:nvSpPr>
          <p:spPr>
            <a:xfrm>
              <a:off x="2028425" y="1970885"/>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78"/>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78"/>
            <p:cNvSpPr/>
            <p:nvPr/>
          </p:nvSpPr>
          <p:spPr>
            <a:xfrm>
              <a:off x="2028710" y="1971686"/>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78"/>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78"/>
            <p:cNvSpPr/>
            <p:nvPr/>
          </p:nvSpPr>
          <p:spPr>
            <a:xfrm>
              <a:off x="1956464" y="19525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78"/>
            <p:cNvSpPr/>
            <p:nvPr/>
          </p:nvSpPr>
          <p:spPr>
            <a:xfrm>
              <a:off x="1957510" y="195258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78"/>
            <p:cNvSpPr/>
            <p:nvPr/>
          </p:nvSpPr>
          <p:spPr>
            <a:xfrm>
              <a:off x="1953898" y="195235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78"/>
            <p:cNvSpPr/>
            <p:nvPr/>
          </p:nvSpPr>
          <p:spPr>
            <a:xfrm>
              <a:off x="1953138" y="1952162"/>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78"/>
            <p:cNvSpPr/>
            <p:nvPr/>
          </p:nvSpPr>
          <p:spPr>
            <a:xfrm>
              <a:off x="1951997" y="1951822"/>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78"/>
            <p:cNvSpPr/>
            <p:nvPr/>
          </p:nvSpPr>
          <p:spPr>
            <a:xfrm>
              <a:off x="1952513" y="1952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78"/>
            <p:cNvSpPr/>
            <p:nvPr/>
          </p:nvSpPr>
          <p:spPr>
            <a:xfrm>
              <a:off x="1955650" y="1952542"/>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78"/>
            <p:cNvSpPr/>
            <p:nvPr/>
          </p:nvSpPr>
          <p:spPr>
            <a:xfrm>
              <a:off x="1958026" y="195258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78"/>
            <p:cNvSpPr/>
            <p:nvPr/>
          </p:nvSpPr>
          <p:spPr>
            <a:xfrm>
              <a:off x="1958745" y="1952542"/>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78"/>
            <p:cNvSpPr/>
            <p:nvPr/>
          </p:nvSpPr>
          <p:spPr>
            <a:xfrm>
              <a:off x="1960972" y="1952202"/>
              <a:ext cx="543" cy="109"/>
            </a:xfrm>
            <a:custGeom>
              <a:rect b="b" l="l" r="r" t="t"/>
              <a:pathLst>
                <a:path extrusionOk="0" h="8" w="40">
                  <a:moveTo>
                    <a:pt x="39"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78"/>
            <p:cNvSpPr/>
            <p:nvPr/>
          </p:nvSpPr>
          <p:spPr>
            <a:xfrm>
              <a:off x="1959451" y="1952487"/>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78"/>
            <p:cNvSpPr/>
            <p:nvPr/>
          </p:nvSpPr>
          <p:spPr>
            <a:xfrm>
              <a:off x="1960171" y="1952392"/>
              <a:ext cx="394" cy="68"/>
            </a:xfrm>
            <a:custGeom>
              <a:rect b="b" l="l" r="r" t="t"/>
              <a:pathLst>
                <a:path extrusionOk="0" h="5" w="29">
                  <a:moveTo>
                    <a:pt x="2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78"/>
            <p:cNvSpPr/>
            <p:nvPr/>
          </p:nvSpPr>
          <p:spPr>
            <a:xfrm>
              <a:off x="1961732" y="1952067"/>
              <a:ext cx="448" cy="109"/>
            </a:xfrm>
            <a:custGeom>
              <a:rect b="b" l="l" r="r" t="t"/>
              <a:pathLst>
                <a:path extrusionOk="0" h="8" w="33">
                  <a:moveTo>
                    <a:pt x="3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78"/>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78"/>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78"/>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78"/>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78"/>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78"/>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78"/>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78"/>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78"/>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78"/>
            <p:cNvSpPr/>
            <p:nvPr/>
          </p:nvSpPr>
          <p:spPr>
            <a:xfrm>
              <a:off x="1946865" y="1950206"/>
              <a:ext cx="0" cy="68"/>
            </a:xfrm>
            <a:custGeom>
              <a:rect b="b" l="l" r="r" t="t"/>
              <a:pathLst>
                <a:path extrusionOk="0" h="5" w="0">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78"/>
            <p:cNvSpPr/>
            <p:nvPr/>
          </p:nvSpPr>
          <p:spPr>
            <a:xfrm>
              <a:off x="1946960" y="1949595"/>
              <a:ext cx="0" cy="109"/>
            </a:xfrm>
            <a:custGeom>
              <a:rect b="b" l="l" r="r" t="t"/>
              <a:pathLst>
                <a:path extrusionOk="0" h="8" w="0">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78"/>
            <p:cNvSpPr/>
            <p:nvPr/>
          </p:nvSpPr>
          <p:spPr>
            <a:xfrm>
              <a:off x="1987217" y="1973261"/>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78"/>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78"/>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78"/>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78"/>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78"/>
            <p:cNvSpPr/>
            <p:nvPr/>
          </p:nvSpPr>
          <p:spPr>
            <a:xfrm>
              <a:off x="1986878" y="1967789"/>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78"/>
            <p:cNvSpPr/>
            <p:nvPr/>
          </p:nvSpPr>
          <p:spPr>
            <a:xfrm>
              <a:off x="1986742" y="1968319"/>
              <a:ext cx="54" cy="244"/>
            </a:xfrm>
            <a:custGeom>
              <a:rect b="b" l="l" r="r" t="t"/>
              <a:pathLst>
                <a:path extrusionOk="0" h="18" w="4">
                  <a:moveTo>
                    <a:pt x="0"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78"/>
            <p:cNvSpPr/>
            <p:nvPr/>
          </p:nvSpPr>
          <p:spPr>
            <a:xfrm>
              <a:off x="1986457" y="1971211"/>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78"/>
            <p:cNvSpPr/>
            <p:nvPr/>
          </p:nvSpPr>
          <p:spPr>
            <a:xfrm>
              <a:off x="1986688" y="1968835"/>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78"/>
            <p:cNvSpPr/>
            <p:nvPr/>
          </p:nvSpPr>
          <p:spPr>
            <a:xfrm>
              <a:off x="1986457" y="197073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78"/>
            <p:cNvSpPr/>
            <p:nvPr/>
          </p:nvSpPr>
          <p:spPr>
            <a:xfrm>
              <a:off x="1986973" y="1967273"/>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78"/>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78"/>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78"/>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78"/>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78"/>
            <p:cNvSpPr/>
            <p:nvPr/>
          </p:nvSpPr>
          <p:spPr>
            <a:xfrm>
              <a:off x="1986593" y="1969310"/>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78"/>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78"/>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78"/>
            <p:cNvSpPr/>
            <p:nvPr/>
          </p:nvSpPr>
          <p:spPr>
            <a:xfrm>
              <a:off x="1991345" y="2005630"/>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78"/>
            <p:cNvSpPr/>
            <p:nvPr/>
          </p:nvSpPr>
          <p:spPr>
            <a:xfrm>
              <a:off x="1990259" y="2008766"/>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78"/>
            <p:cNvSpPr/>
            <p:nvPr/>
          </p:nvSpPr>
          <p:spPr>
            <a:xfrm>
              <a:off x="1990639" y="2007490"/>
              <a:ext cx="54" cy="244"/>
            </a:xfrm>
            <a:custGeom>
              <a:rect b="b" l="l" r="r" t="t"/>
              <a:pathLst>
                <a:path extrusionOk="0" h="18" w="4">
                  <a:moveTo>
                    <a:pt x="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78"/>
            <p:cNvSpPr/>
            <p:nvPr/>
          </p:nvSpPr>
          <p:spPr>
            <a:xfrm>
              <a:off x="1991155" y="2006064"/>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78"/>
            <p:cNvSpPr/>
            <p:nvPr/>
          </p:nvSpPr>
          <p:spPr>
            <a:xfrm>
              <a:off x="1990449" y="2008101"/>
              <a:ext cx="54" cy="258"/>
            </a:xfrm>
            <a:custGeom>
              <a:rect b="b" l="l" r="r" t="t"/>
              <a:pathLst>
                <a:path extrusionOk="0" h="19" w="4">
                  <a:moveTo>
                    <a:pt x="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78"/>
            <p:cNvSpPr/>
            <p:nvPr/>
          </p:nvSpPr>
          <p:spPr>
            <a:xfrm>
              <a:off x="1990965" y="2006485"/>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78"/>
            <p:cNvSpPr/>
            <p:nvPr/>
          </p:nvSpPr>
          <p:spPr>
            <a:xfrm>
              <a:off x="1990775" y="2006960"/>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78"/>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78"/>
            <p:cNvSpPr/>
            <p:nvPr/>
          </p:nvSpPr>
          <p:spPr>
            <a:xfrm>
              <a:off x="198079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78"/>
            <p:cNvSpPr/>
            <p:nvPr/>
          </p:nvSpPr>
          <p:spPr>
            <a:xfrm>
              <a:off x="197984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78"/>
            <p:cNvSpPr/>
            <p:nvPr/>
          </p:nvSpPr>
          <p:spPr>
            <a:xfrm>
              <a:off x="1971481" y="198191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78"/>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78"/>
            <p:cNvSpPr/>
            <p:nvPr/>
          </p:nvSpPr>
          <p:spPr>
            <a:xfrm>
              <a:off x="1981800" y="1990084"/>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78"/>
            <p:cNvSpPr/>
            <p:nvPr/>
          </p:nvSpPr>
          <p:spPr>
            <a:xfrm>
              <a:off x="1974468" y="1981299"/>
              <a:ext cx="353" cy="54"/>
            </a:xfrm>
            <a:custGeom>
              <a:rect b="b" l="l" r="r" t="t"/>
              <a:pathLst>
                <a:path extrusionOk="0" h="4" w="26">
                  <a:moveTo>
                    <a:pt x="1" y="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78"/>
            <p:cNvSpPr/>
            <p:nvPr/>
          </p:nvSpPr>
          <p:spPr>
            <a:xfrm>
              <a:off x="1972567" y="1981584"/>
              <a:ext cx="448" cy="109"/>
            </a:xfrm>
            <a:custGeom>
              <a:rect b="b" l="l" r="r" t="t"/>
              <a:pathLst>
                <a:path extrusionOk="0" h="8" w="33">
                  <a:moveTo>
                    <a:pt x="1" y="7"/>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78"/>
            <p:cNvSpPr/>
            <p:nvPr/>
          </p:nvSpPr>
          <p:spPr>
            <a:xfrm>
              <a:off x="1984597" y="1988373"/>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78"/>
            <p:cNvSpPr/>
            <p:nvPr/>
          </p:nvSpPr>
          <p:spPr>
            <a:xfrm>
              <a:off x="1980374" y="1990708"/>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78"/>
            <p:cNvSpPr/>
            <p:nvPr/>
          </p:nvSpPr>
          <p:spPr>
            <a:xfrm>
              <a:off x="1984081" y="1987952"/>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78"/>
            <p:cNvSpPr/>
            <p:nvPr/>
          </p:nvSpPr>
          <p:spPr>
            <a:xfrm>
              <a:off x="1984312" y="1988183"/>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78"/>
            <p:cNvSpPr/>
            <p:nvPr/>
          </p:nvSpPr>
          <p:spPr>
            <a:xfrm>
              <a:off x="1981366" y="1990369"/>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78"/>
            <p:cNvSpPr/>
            <p:nvPr/>
          </p:nvSpPr>
          <p:spPr>
            <a:xfrm>
              <a:off x="1973898" y="1981340"/>
              <a:ext cx="394" cy="109"/>
            </a:xfrm>
            <a:custGeom>
              <a:rect b="b" l="l" r="r" t="t"/>
              <a:pathLst>
                <a:path extrusionOk="0" h="8" w="29">
                  <a:moveTo>
                    <a:pt x="1" y="8"/>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78"/>
            <p:cNvSpPr/>
            <p:nvPr/>
          </p:nvSpPr>
          <p:spPr>
            <a:xfrm>
              <a:off x="1973233" y="1981435"/>
              <a:ext cx="448" cy="109"/>
            </a:xfrm>
            <a:custGeom>
              <a:rect b="b" l="l" r="r" t="t"/>
              <a:pathLst>
                <a:path extrusionOk="0" h="8" w="33">
                  <a:moveTo>
                    <a:pt x="1" y="8"/>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78"/>
            <p:cNvSpPr/>
            <p:nvPr/>
          </p:nvSpPr>
          <p:spPr>
            <a:xfrm>
              <a:off x="1971766" y="1981720"/>
              <a:ext cx="530" cy="109"/>
            </a:xfrm>
            <a:custGeom>
              <a:rect b="b" l="l" r="r" t="t"/>
              <a:pathLst>
                <a:path extrusionOk="0" h="8" w="39">
                  <a:moveTo>
                    <a:pt x="0" y="8"/>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78"/>
            <p:cNvSpPr/>
            <p:nvPr/>
          </p:nvSpPr>
          <p:spPr>
            <a:xfrm>
              <a:off x="1975378" y="198115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78"/>
            <p:cNvSpPr/>
            <p:nvPr/>
          </p:nvSpPr>
          <p:spPr>
            <a:xfrm>
              <a:off x="1974943" y="1981204"/>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78"/>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78"/>
            <p:cNvSpPr/>
            <p:nvPr/>
          </p:nvSpPr>
          <p:spPr>
            <a:xfrm>
              <a:off x="1953749" y="1973166"/>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78"/>
            <p:cNvSpPr/>
            <p:nvPr/>
          </p:nvSpPr>
          <p:spPr>
            <a:xfrm>
              <a:off x="1954754" y="197187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78"/>
            <p:cNvSpPr/>
            <p:nvPr/>
          </p:nvSpPr>
          <p:spPr>
            <a:xfrm>
              <a:off x="1951563" y="1975257"/>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78"/>
            <p:cNvSpPr/>
            <p:nvPr/>
          </p:nvSpPr>
          <p:spPr>
            <a:xfrm>
              <a:off x="1954564" y="1972161"/>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78"/>
            <p:cNvSpPr/>
            <p:nvPr/>
          </p:nvSpPr>
          <p:spPr>
            <a:xfrm>
              <a:off x="1950382" y="1976357"/>
              <a:ext cx="204" cy="149"/>
            </a:xfrm>
            <a:custGeom>
              <a:rect b="b" l="l" r="r" t="t"/>
              <a:pathLst>
                <a:path extrusionOk="0" h="11" w="15">
                  <a:moveTo>
                    <a:pt x="0" y="11"/>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78"/>
            <p:cNvSpPr/>
            <p:nvPr/>
          </p:nvSpPr>
          <p:spPr>
            <a:xfrm>
              <a:off x="1954319" y="1972501"/>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78"/>
            <p:cNvSpPr/>
            <p:nvPr/>
          </p:nvSpPr>
          <p:spPr>
            <a:xfrm>
              <a:off x="1955039" y="19713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78"/>
            <p:cNvSpPr/>
            <p:nvPr/>
          </p:nvSpPr>
          <p:spPr>
            <a:xfrm>
              <a:off x="1954889" y="1971591"/>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78"/>
            <p:cNvSpPr/>
            <p:nvPr/>
          </p:nvSpPr>
          <p:spPr>
            <a:xfrm>
              <a:off x="1955134" y="197111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78"/>
            <p:cNvSpPr/>
            <p:nvPr/>
          </p:nvSpPr>
          <p:spPr>
            <a:xfrm>
              <a:off x="1952608" y="1974347"/>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78"/>
            <p:cNvSpPr/>
            <p:nvPr/>
          </p:nvSpPr>
          <p:spPr>
            <a:xfrm>
              <a:off x="1952092" y="1974782"/>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78"/>
            <p:cNvSpPr/>
            <p:nvPr/>
          </p:nvSpPr>
          <p:spPr>
            <a:xfrm>
              <a:off x="1950993" y="1975786"/>
              <a:ext cx="204" cy="190"/>
            </a:xfrm>
            <a:custGeom>
              <a:rect b="b" l="l" r="r" t="t"/>
              <a:pathLst>
                <a:path extrusionOk="0" h="14"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78"/>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78"/>
            <p:cNvSpPr/>
            <p:nvPr/>
          </p:nvSpPr>
          <p:spPr>
            <a:xfrm>
              <a:off x="1954034" y="1972827"/>
              <a:ext cx="163" cy="163"/>
            </a:xfrm>
            <a:custGeom>
              <a:rect b="b" l="l" r="r" t="t"/>
              <a:pathLst>
                <a:path extrusionOk="0" h="12" w="12">
                  <a:moveTo>
                    <a:pt x="1"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78"/>
            <p:cNvSpPr/>
            <p:nvPr/>
          </p:nvSpPr>
          <p:spPr>
            <a:xfrm>
              <a:off x="1953369" y="1973546"/>
              <a:ext cx="204" cy="204"/>
            </a:xfrm>
            <a:custGeom>
              <a:rect b="b" l="l" r="r" t="t"/>
              <a:pathLst>
                <a:path extrusionOk="0" h="15"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78"/>
            <p:cNvSpPr/>
            <p:nvPr/>
          </p:nvSpPr>
          <p:spPr>
            <a:xfrm>
              <a:off x="1952989" y="1973926"/>
              <a:ext cx="204" cy="204"/>
            </a:xfrm>
            <a:custGeom>
              <a:rect b="b" l="l" r="r" t="t"/>
              <a:pathLst>
                <a:path extrusionOk="0" h="15" w="15">
                  <a:moveTo>
                    <a:pt x="15"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78"/>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78"/>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78"/>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78"/>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78"/>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78"/>
            <p:cNvSpPr/>
            <p:nvPr/>
          </p:nvSpPr>
          <p:spPr>
            <a:xfrm>
              <a:off x="1969675" y="198200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78"/>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78"/>
            <p:cNvSpPr/>
            <p:nvPr/>
          </p:nvSpPr>
          <p:spPr>
            <a:xfrm>
              <a:off x="1969580" y="198139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78"/>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78"/>
            <p:cNvSpPr/>
            <p:nvPr/>
          </p:nvSpPr>
          <p:spPr>
            <a:xfrm>
              <a:off x="1982370" y="1833793"/>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78"/>
            <p:cNvSpPr/>
            <p:nvPr/>
          </p:nvSpPr>
          <p:spPr>
            <a:xfrm>
              <a:off x="1982275" y="1833508"/>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78"/>
            <p:cNvSpPr/>
            <p:nvPr/>
          </p:nvSpPr>
          <p:spPr>
            <a:xfrm>
              <a:off x="1982465" y="1834078"/>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78"/>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78"/>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78"/>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78"/>
            <p:cNvSpPr/>
            <p:nvPr/>
          </p:nvSpPr>
          <p:spPr>
            <a:xfrm>
              <a:off x="1984502" y="183618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78"/>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78"/>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78"/>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78"/>
            <p:cNvSpPr/>
            <p:nvPr/>
          </p:nvSpPr>
          <p:spPr>
            <a:xfrm>
              <a:off x="1983796"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78"/>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78"/>
            <p:cNvSpPr/>
            <p:nvPr/>
          </p:nvSpPr>
          <p:spPr>
            <a:xfrm>
              <a:off x="1984081" y="184515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78"/>
            <p:cNvSpPr/>
            <p:nvPr/>
          </p:nvSpPr>
          <p:spPr>
            <a:xfrm>
              <a:off x="1983891"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78"/>
            <p:cNvSpPr/>
            <p:nvPr/>
          </p:nvSpPr>
          <p:spPr>
            <a:xfrm>
              <a:off x="1984122" y="1845062"/>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78"/>
            <p:cNvSpPr/>
            <p:nvPr/>
          </p:nvSpPr>
          <p:spPr>
            <a:xfrm>
              <a:off x="1984366" y="1843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78"/>
            <p:cNvSpPr/>
            <p:nvPr/>
          </p:nvSpPr>
          <p:spPr>
            <a:xfrm>
              <a:off x="1983932" y="18454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78"/>
            <p:cNvSpPr/>
            <p:nvPr/>
          </p:nvSpPr>
          <p:spPr>
            <a:xfrm>
              <a:off x="1984027" y="184525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78"/>
            <p:cNvSpPr/>
            <p:nvPr/>
          </p:nvSpPr>
          <p:spPr>
            <a:xfrm>
              <a:off x="1984407" y="1840269"/>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78"/>
            <p:cNvSpPr/>
            <p:nvPr/>
          </p:nvSpPr>
          <p:spPr>
            <a:xfrm>
              <a:off x="1984407" y="1841790"/>
              <a:ext cx="14" cy="244"/>
            </a:xfrm>
            <a:custGeom>
              <a:rect b="b" l="l" r="r" t="t"/>
              <a:pathLst>
                <a:path extrusionOk="0" h="18" w="1">
                  <a:moveTo>
                    <a:pt x="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78"/>
            <p:cNvSpPr/>
            <p:nvPr/>
          </p:nvSpPr>
          <p:spPr>
            <a:xfrm>
              <a:off x="1984217" y="18447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78"/>
            <p:cNvSpPr/>
            <p:nvPr/>
          </p:nvSpPr>
          <p:spPr>
            <a:xfrm>
              <a:off x="1984271" y="1844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78"/>
            <p:cNvSpPr/>
            <p:nvPr/>
          </p:nvSpPr>
          <p:spPr>
            <a:xfrm>
              <a:off x="1984366" y="184373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78"/>
            <p:cNvSpPr/>
            <p:nvPr/>
          </p:nvSpPr>
          <p:spPr>
            <a:xfrm>
              <a:off x="1984366" y="184397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78"/>
            <p:cNvSpPr/>
            <p:nvPr/>
          </p:nvSpPr>
          <p:spPr>
            <a:xfrm>
              <a:off x="1984407" y="184278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78"/>
            <p:cNvSpPr/>
            <p:nvPr/>
          </p:nvSpPr>
          <p:spPr>
            <a:xfrm>
              <a:off x="1984312" y="184439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78"/>
            <p:cNvSpPr/>
            <p:nvPr/>
          </p:nvSpPr>
          <p:spPr>
            <a:xfrm>
              <a:off x="1984176" y="184496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78"/>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78"/>
            <p:cNvSpPr/>
            <p:nvPr/>
          </p:nvSpPr>
          <p:spPr>
            <a:xfrm>
              <a:off x="1984176" y="184483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78"/>
            <p:cNvSpPr/>
            <p:nvPr/>
          </p:nvSpPr>
          <p:spPr>
            <a:xfrm>
              <a:off x="1984407" y="1842971"/>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78"/>
            <p:cNvSpPr/>
            <p:nvPr/>
          </p:nvSpPr>
          <p:spPr>
            <a:xfrm>
              <a:off x="1984407" y="1840785"/>
              <a:ext cx="14" cy="353"/>
            </a:xfrm>
            <a:custGeom>
              <a:rect b="b" l="l" r="r" t="t"/>
              <a:pathLst>
                <a:path extrusionOk="0" h="26" w="1">
                  <a:moveTo>
                    <a:pt x="1"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78"/>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78"/>
            <p:cNvSpPr/>
            <p:nvPr/>
          </p:nvSpPr>
          <p:spPr>
            <a:xfrm>
              <a:off x="1984407" y="1841315"/>
              <a:ext cx="14" cy="299"/>
            </a:xfrm>
            <a:custGeom>
              <a:rect b="b" l="l" r="r" t="t"/>
              <a:pathLst>
                <a:path extrusionOk="0" h="22" w="1">
                  <a:moveTo>
                    <a:pt x="1"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78"/>
            <p:cNvSpPr/>
            <p:nvPr/>
          </p:nvSpPr>
          <p:spPr>
            <a:xfrm>
              <a:off x="1984407" y="1842211"/>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78"/>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78"/>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78"/>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78"/>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78"/>
            <p:cNvSpPr/>
            <p:nvPr/>
          </p:nvSpPr>
          <p:spPr>
            <a:xfrm>
              <a:off x="2055607" y="1883514"/>
              <a:ext cx="299" cy="204"/>
            </a:xfrm>
            <a:custGeom>
              <a:rect b="b" l="l" r="r" t="t"/>
              <a:pathLst>
                <a:path extrusionOk="0" h="15" w="22">
                  <a:moveTo>
                    <a:pt x="22"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78"/>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78"/>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78"/>
            <p:cNvSpPr/>
            <p:nvPr/>
          </p:nvSpPr>
          <p:spPr>
            <a:xfrm>
              <a:off x="2056042" y="188379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78"/>
            <p:cNvSpPr/>
            <p:nvPr/>
          </p:nvSpPr>
          <p:spPr>
            <a:xfrm>
              <a:off x="2072443" y="1898164"/>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78"/>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78"/>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78"/>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78"/>
            <p:cNvSpPr/>
            <p:nvPr/>
          </p:nvSpPr>
          <p:spPr>
            <a:xfrm>
              <a:off x="2072253" y="1897594"/>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78"/>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78"/>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78"/>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78"/>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78"/>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78"/>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78"/>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78"/>
            <p:cNvSpPr/>
            <p:nvPr/>
          </p:nvSpPr>
          <p:spPr>
            <a:xfrm>
              <a:off x="2072729" y="190048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78"/>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78"/>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78"/>
            <p:cNvSpPr/>
            <p:nvPr/>
          </p:nvSpPr>
          <p:spPr>
            <a:xfrm>
              <a:off x="2071873" y="1896453"/>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78"/>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78"/>
            <p:cNvSpPr/>
            <p:nvPr/>
          </p:nvSpPr>
          <p:spPr>
            <a:xfrm>
              <a:off x="1964013" y="1950872"/>
              <a:ext cx="14" cy="543"/>
            </a:xfrm>
            <a:custGeom>
              <a:rect b="b" l="l" r="r" t="t"/>
              <a:pathLst>
                <a:path extrusionOk="0" h="40" w="1">
                  <a:moveTo>
                    <a:pt x="1" y="3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78"/>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78"/>
            <p:cNvSpPr/>
            <p:nvPr/>
          </p:nvSpPr>
          <p:spPr>
            <a:xfrm>
              <a:off x="1992866" y="1964748"/>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78"/>
            <p:cNvSpPr/>
            <p:nvPr/>
          </p:nvSpPr>
          <p:spPr>
            <a:xfrm>
              <a:off x="1994631" y="19662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78"/>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78"/>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78"/>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78"/>
            <p:cNvSpPr/>
            <p:nvPr/>
          </p:nvSpPr>
          <p:spPr>
            <a:xfrm>
              <a:off x="1992390" y="1964612"/>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78"/>
            <p:cNvSpPr/>
            <p:nvPr/>
          </p:nvSpPr>
          <p:spPr>
            <a:xfrm>
              <a:off x="1989539" y="196613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78"/>
            <p:cNvSpPr/>
            <p:nvPr/>
          </p:nvSpPr>
          <p:spPr>
            <a:xfrm>
              <a:off x="1994196" y="196584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78"/>
            <p:cNvSpPr/>
            <p:nvPr/>
          </p:nvSpPr>
          <p:spPr>
            <a:xfrm>
              <a:off x="1993816" y="1965468"/>
              <a:ext cx="163" cy="149"/>
            </a:xfrm>
            <a:custGeom>
              <a:rect b="b" l="l" r="r" t="t"/>
              <a:pathLst>
                <a:path extrusionOk="0" h="11" w="12">
                  <a:moveTo>
                    <a:pt x="1"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78"/>
            <p:cNvSpPr/>
            <p:nvPr/>
          </p:nvSpPr>
          <p:spPr>
            <a:xfrm>
              <a:off x="1991875" y="1964517"/>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78"/>
            <p:cNvSpPr/>
            <p:nvPr/>
          </p:nvSpPr>
          <p:spPr>
            <a:xfrm>
              <a:off x="1989349" y="1966364"/>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78"/>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78"/>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78"/>
            <p:cNvSpPr/>
            <p:nvPr/>
          </p:nvSpPr>
          <p:spPr>
            <a:xfrm>
              <a:off x="1993341" y="1965087"/>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78"/>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78"/>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78"/>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78"/>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78"/>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78"/>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78"/>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78"/>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78"/>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78"/>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78"/>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78"/>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78"/>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78"/>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78"/>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78"/>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78"/>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78"/>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78"/>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78"/>
            <p:cNvSpPr/>
            <p:nvPr/>
          </p:nvSpPr>
          <p:spPr>
            <a:xfrm>
              <a:off x="2066591" y="1954864"/>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78"/>
            <p:cNvSpPr/>
            <p:nvPr/>
          </p:nvSpPr>
          <p:spPr>
            <a:xfrm>
              <a:off x="2066401" y="1954959"/>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78"/>
            <p:cNvSpPr/>
            <p:nvPr/>
          </p:nvSpPr>
          <p:spPr>
            <a:xfrm>
              <a:off x="2066687" y="195476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78"/>
            <p:cNvSpPr/>
            <p:nvPr/>
          </p:nvSpPr>
          <p:spPr>
            <a:xfrm>
              <a:off x="2055037" y="196014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78"/>
            <p:cNvSpPr/>
            <p:nvPr/>
          </p:nvSpPr>
          <p:spPr>
            <a:xfrm>
              <a:off x="2066171" y="1955108"/>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78"/>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78"/>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78"/>
            <p:cNvSpPr/>
            <p:nvPr/>
          </p:nvSpPr>
          <p:spPr>
            <a:xfrm>
              <a:off x="204834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78"/>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78"/>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78"/>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78"/>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78"/>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78"/>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78"/>
            <p:cNvSpPr/>
            <p:nvPr/>
          </p:nvSpPr>
          <p:spPr>
            <a:xfrm>
              <a:off x="2045397" y="1961001"/>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78"/>
            <p:cNvSpPr/>
            <p:nvPr/>
          </p:nvSpPr>
          <p:spPr>
            <a:xfrm>
              <a:off x="2045058" y="1960905"/>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78"/>
            <p:cNvSpPr/>
            <p:nvPr/>
          </p:nvSpPr>
          <p:spPr>
            <a:xfrm>
              <a:off x="2044677" y="196081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78"/>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78"/>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78"/>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78"/>
            <p:cNvSpPr/>
            <p:nvPr/>
          </p:nvSpPr>
          <p:spPr>
            <a:xfrm>
              <a:off x="2044257" y="19607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78"/>
            <p:cNvSpPr/>
            <p:nvPr/>
          </p:nvSpPr>
          <p:spPr>
            <a:xfrm>
              <a:off x="204815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78"/>
            <p:cNvSpPr/>
            <p:nvPr/>
          </p:nvSpPr>
          <p:spPr>
            <a:xfrm>
              <a:off x="2027190" y="1969595"/>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78"/>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78"/>
            <p:cNvSpPr/>
            <p:nvPr/>
          </p:nvSpPr>
          <p:spPr>
            <a:xfrm>
              <a:off x="2009036" y="19618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78"/>
            <p:cNvSpPr/>
            <p:nvPr/>
          </p:nvSpPr>
          <p:spPr>
            <a:xfrm>
              <a:off x="2008276" y="196394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78"/>
            <p:cNvSpPr/>
            <p:nvPr/>
          </p:nvSpPr>
          <p:spPr>
            <a:xfrm>
              <a:off x="2008561" y="196318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78"/>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78"/>
            <p:cNvSpPr/>
            <p:nvPr/>
          </p:nvSpPr>
          <p:spPr>
            <a:xfrm>
              <a:off x="2008846" y="1962521"/>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78"/>
            <p:cNvSpPr/>
            <p:nvPr/>
          </p:nvSpPr>
          <p:spPr>
            <a:xfrm>
              <a:off x="2009647" y="1960335"/>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78"/>
            <p:cNvSpPr/>
            <p:nvPr/>
          </p:nvSpPr>
          <p:spPr>
            <a:xfrm>
              <a:off x="2029796" y="1937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78"/>
            <p:cNvSpPr/>
            <p:nvPr/>
          </p:nvSpPr>
          <p:spPr>
            <a:xfrm>
              <a:off x="2009267" y="1961286"/>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78"/>
            <p:cNvSpPr/>
            <p:nvPr/>
          </p:nvSpPr>
          <p:spPr>
            <a:xfrm>
              <a:off x="2009457" y="1960756"/>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78"/>
            <p:cNvSpPr/>
            <p:nvPr/>
          </p:nvSpPr>
          <p:spPr>
            <a:xfrm>
              <a:off x="2008086" y="196474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78"/>
            <p:cNvSpPr/>
            <p:nvPr/>
          </p:nvSpPr>
          <p:spPr>
            <a:xfrm>
              <a:off x="2008086" y="196474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78"/>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78"/>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78"/>
            <p:cNvSpPr/>
            <p:nvPr/>
          </p:nvSpPr>
          <p:spPr>
            <a:xfrm>
              <a:off x="2147120" y="1866841"/>
              <a:ext cx="299" cy="109"/>
            </a:xfrm>
            <a:custGeom>
              <a:rect b="b" l="l" r="r" t="t"/>
              <a:pathLst>
                <a:path extrusionOk="0" h="8" w="22">
                  <a:moveTo>
                    <a:pt x="0" y="0"/>
                  </a:moveTo>
                  <a:lnTo>
                    <a:pt x="2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78"/>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78"/>
            <p:cNvSpPr/>
            <p:nvPr/>
          </p:nvSpPr>
          <p:spPr>
            <a:xfrm>
              <a:off x="2140888" y="186564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78"/>
            <p:cNvSpPr/>
            <p:nvPr/>
          </p:nvSpPr>
          <p:spPr>
            <a:xfrm>
              <a:off x="2145219" y="1866311"/>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78"/>
            <p:cNvSpPr/>
            <p:nvPr/>
          </p:nvSpPr>
          <p:spPr>
            <a:xfrm>
              <a:off x="2147690" y="1867071"/>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78"/>
            <p:cNvSpPr/>
            <p:nvPr/>
          </p:nvSpPr>
          <p:spPr>
            <a:xfrm>
              <a:off x="2144554" y="1866175"/>
              <a:ext cx="285" cy="54"/>
            </a:xfrm>
            <a:custGeom>
              <a:rect b="b" l="l" r="r" t="t"/>
              <a:pathLst>
                <a:path extrusionOk="0" h="4" w="21">
                  <a:moveTo>
                    <a:pt x="0" y="0"/>
                  </a:moveTo>
                  <a:lnTo>
                    <a:pt x="2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78"/>
            <p:cNvSpPr/>
            <p:nvPr/>
          </p:nvSpPr>
          <p:spPr>
            <a:xfrm>
              <a:off x="2146495" y="1866650"/>
              <a:ext cx="353" cy="109"/>
            </a:xfrm>
            <a:custGeom>
              <a:rect b="b" l="l" r="r" t="t"/>
              <a:pathLst>
                <a:path extrusionOk="0" h="8" w="26">
                  <a:moveTo>
                    <a:pt x="1"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78"/>
            <p:cNvSpPr/>
            <p:nvPr/>
          </p:nvSpPr>
          <p:spPr>
            <a:xfrm>
              <a:off x="2145884" y="1866460"/>
              <a:ext cx="339" cy="109"/>
            </a:xfrm>
            <a:custGeom>
              <a:rect b="b" l="l" r="r" t="t"/>
              <a:pathLst>
                <a:path extrusionOk="0" h="8" w="25">
                  <a:moveTo>
                    <a:pt x="0"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78"/>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78"/>
            <p:cNvSpPr/>
            <p:nvPr/>
          </p:nvSpPr>
          <p:spPr>
            <a:xfrm>
              <a:off x="2143875" y="186602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78"/>
            <p:cNvSpPr/>
            <p:nvPr/>
          </p:nvSpPr>
          <p:spPr>
            <a:xfrm>
              <a:off x="2143169" y="1865931"/>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78"/>
            <p:cNvSpPr/>
            <p:nvPr/>
          </p:nvSpPr>
          <p:spPr>
            <a:xfrm>
              <a:off x="2141648" y="1865741"/>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78"/>
            <p:cNvSpPr/>
            <p:nvPr/>
          </p:nvSpPr>
          <p:spPr>
            <a:xfrm>
              <a:off x="2142449" y="1865836"/>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78"/>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78"/>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78"/>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78"/>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78"/>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78"/>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78"/>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78"/>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78"/>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78"/>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78"/>
            <p:cNvSpPr/>
            <p:nvPr/>
          </p:nvSpPr>
          <p:spPr>
            <a:xfrm>
              <a:off x="2069633" y="1949446"/>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78"/>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78"/>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78"/>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78"/>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78"/>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78"/>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78"/>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78"/>
            <p:cNvSpPr/>
            <p:nvPr/>
          </p:nvSpPr>
          <p:spPr>
            <a:xfrm>
              <a:off x="2080943" y="1903961"/>
              <a:ext cx="14" cy="530"/>
            </a:xfrm>
            <a:custGeom>
              <a:rect b="b" l="l" r="r" t="t"/>
              <a:pathLst>
                <a:path extrusionOk="0" h="39" w="1">
                  <a:moveTo>
                    <a:pt x="1" y="0"/>
                  </a:moveTo>
                  <a:lnTo>
                    <a:pt x="1"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78"/>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78"/>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78"/>
            <p:cNvSpPr/>
            <p:nvPr/>
          </p:nvSpPr>
          <p:spPr>
            <a:xfrm>
              <a:off x="2080563" y="191844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78"/>
            <p:cNvSpPr/>
            <p:nvPr/>
          </p:nvSpPr>
          <p:spPr>
            <a:xfrm>
              <a:off x="2080617" y="191816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78"/>
            <p:cNvSpPr/>
            <p:nvPr/>
          </p:nvSpPr>
          <p:spPr>
            <a:xfrm>
              <a:off x="2080902" y="191327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78"/>
            <p:cNvSpPr/>
            <p:nvPr/>
          </p:nvSpPr>
          <p:spPr>
            <a:xfrm>
              <a:off x="2080658" y="1917838"/>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78"/>
            <p:cNvSpPr/>
            <p:nvPr/>
          </p:nvSpPr>
          <p:spPr>
            <a:xfrm>
              <a:off x="2080522" y="191869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78"/>
            <p:cNvSpPr/>
            <p:nvPr/>
          </p:nvSpPr>
          <p:spPr>
            <a:xfrm>
              <a:off x="2080373" y="191920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78"/>
            <p:cNvSpPr/>
            <p:nvPr/>
          </p:nvSpPr>
          <p:spPr>
            <a:xfrm>
              <a:off x="2080468" y="1918924"/>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78"/>
            <p:cNvSpPr/>
            <p:nvPr/>
          </p:nvSpPr>
          <p:spPr>
            <a:xfrm>
              <a:off x="2080427" y="191907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78"/>
            <p:cNvSpPr/>
            <p:nvPr/>
          </p:nvSpPr>
          <p:spPr>
            <a:xfrm>
              <a:off x="2080943" y="1910424"/>
              <a:ext cx="14" cy="394"/>
            </a:xfrm>
            <a:custGeom>
              <a:rect b="b" l="l" r="r" t="t"/>
              <a:pathLst>
                <a:path extrusionOk="0" h="29" w="1">
                  <a:moveTo>
                    <a:pt x="1"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78"/>
            <p:cNvSpPr/>
            <p:nvPr/>
          </p:nvSpPr>
          <p:spPr>
            <a:xfrm>
              <a:off x="2080943" y="191147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78"/>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78"/>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78"/>
            <p:cNvSpPr/>
            <p:nvPr/>
          </p:nvSpPr>
          <p:spPr>
            <a:xfrm>
              <a:off x="2080753" y="1916548"/>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78"/>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78"/>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78"/>
            <p:cNvSpPr/>
            <p:nvPr/>
          </p:nvSpPr>
          <p:spPr>
            <a:xfrm>
              <a:off x="2080658" y="1917457"/>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78"/>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78"/>
            <p:cNvSpPr/>
            <p:nvPr/>
          </p:nvSpPr>
          <p:spPr>
            <a:xfrm>
              <a:off x="2080943" y="1905482"/>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78"/>
            <p:cNvSpPr/>
            <p:nvPr/>
          </p:nvSpPr>
          <p:spPr>
            <a:xfrm>
              <a:off x="2080943" y="1906813"/>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78"/>
            <p:cNvSpPr/>
            <p:nvPr/>
          </p:nvSpPr>
          <p:spPr>
            <a:xfrm>
              <a:off x="2054996" y="1931714"/>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78"/>
            <p:cNvSpPr/>
            <p:nvPr/>
          </p:nvSpPr>
          <p:spPr>
            <a:xfrm>
              <a:off x="2080943" y="1909325"/>
              <a:ext cx="14" cy="394"/>
            </a:xfrm>
            <a:custGeom>
              <a:rect b="b" l="l" r="r" t="t"/>
              <a:pathLst>
                <a:path extrusionOk="0" h="29" w="1">
                  <a:moveTo>
                    <a:pt x="1"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78"/>
            <p:cNvSpPr/>
            <p:nvPr/>
          </p:nvSpPr>
          <p:spPr>
            <a:xfrm>
              <a:off x="2080943" y="190808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78"/>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78"/>
            <p:cNvSpPr/>
            <p:nvPr/>
          </p:nvSpPr>
          <p:spPr>
            <a:xfrm>
              <a:off x="2080237" y="191954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78"/>
            <p:cNvSpPr/>
            <p:nvPr/>
          </p:nvSpPr>
          <p:spPr>
            <a:xfrm>
              <a:off x="2080332" y="191935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78"/>
            <p:cNvSpPr/>
            <p:nvPr/>
          </p:nvSpPr>
          <p:spPr>
            <a:xfrm>
              <a:off x="2080278" y="1919453"/>
              <a:ext cx="14" cy="54"/>
            </a:xfrm>
            <a:custGeom>
              <a:rect b="b" l="l" r="r" t="t"/>
              <a:pathLst>
                <a:path extrusionOk="0" h="4"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78"/>
            <p:cNvSpPr/>
            <p:nvPr/>
          </p:nvSpPr>
          <p:spPr>
            <a:xfrm>
              <a:off x="2080183" y="191960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78"/>
            <p:cNvSpPr/>
            <p:nvPr/>
          </p:nvSpPr>
          <p:spPr>
            <a:xfrm>
              <a:off x="2080142" y="191964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78"/>
            <p:cNvSpPr/>
            <p:nvPr/>
          </p:nvSpPr>
          <p:spPr>
            <a:xfrm>
              <a:off x="2079992" y="1919739"/>
              <a:ext cx="109" cy="54"/>
            </a:xfrm>
            <a:custGeom>
              <a:rect b="b" l="l" r="r" t="t"/>
              <a:pathLst>
                <a:path extrusionOk="0" h="4"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78"/>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78"/>
            <p:cNvSpPr/>
            <p:nvPr/>
          </p:nvSpPr>
          <p:spPr>
            <a:xfrm>
              <a:off x="2050855" y="193214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78"/>
            <p:cNvSpPr/>
            <p:nvPr/>
          </p:nvSpPr>
          <p:spPr>
            <a:xfrm>
              <a:off x="2050719" y="193390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78"/>
            <p:cNvSpPr/>
            <p:nvPr/>
          </p:nvSpPr>
          <p:spPr>
            <a:xfrm>
              <a:off x="2066401" y="1952067"/>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78"/>
            <p:cNvSpPr/>
            <p:nvPr/>
          </p:nvSpPr>
          <p:spPr>
            <a:xfrm>
              <a:off x="2050760" y="193275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78"/>
            <p:cNvSpPr/>
            <p:nvPr/>
          </p:nvSpPr>
          <p:spPr>
            <a:xfrm>
              <a:off x="2065981" y="195191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78"/>
            <p:cNvSpPr/>
            <p:nvPr/>
          </p:nvSpPr>
          <p:spPr>
            <a:xfrm>
              <a:off x="2050719" y="193418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78"/>
            <p:cNvSpPr/>
            <p:nvPr/>
          </p:nvSpPr>
          <p:spPr>
            <a:xfrm>
              <a:off x="2050719" y="19343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78"/>
            <p:cNvSpPr/>
            <p:nvPr/>
          </p:nvSpPr>
          <p:spPr>
            <a:xfrm>
              <a:off x="2050719" y="193452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78"/>
            <p:cNvSpPr/>
            <p:nvPr/>
          </p:nvSpPr>
          <p:spPr>
            <a:xfrm>
              <a:off x="2065166" y="19516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78"/>
            <p:cNvSpPr/>
            <p:nvPr/>
          </p:nvSpPr>
          <p:spPr>
            <a:xfrm>
              <a:off x="2050719" y="1933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78"/>
            <p:cNvSpPr/>
            <p:nvPr/>
          </p:nvSpPr>
          <p:spPr>
            <a:xfrm>
              <a:off x="2065600" y="195182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78"/>
            <p:cNvSpPr/>
            <p:nvPr/>
          </p:nvSpPr>
          <p:spPr>
            <a:xfrm>
              <a:off x="2050719" y="193323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78"/>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78"/>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78"/>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78"/>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78"/>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78"/>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78"/>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78"/>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78"/>
            <p:cNvSpPr/>
            <p:nvPr/>
          </p:nvSpPr>
          <p:spPr>
            <a:xfrm>
              <a:off x="2154153" y="194416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78"/>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78"/>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78"/>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78"/>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78"/>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78"/>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78"/>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78"/>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78"/>
            <p:cNvSpPr/>
            <p:nvPr/>
          </p:nvSpPr>
          <p:spPr>
            <a:xfrm>
              <a:off x="2160751" y="18774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78"/>
            <p:cNvSpPr/>
            <p:nvPr/>
          </p:nvSpPr>
          <p:spPr>
            <a:xfrm>
              <a:off x="2160656" y="1875055"/>
              <a:ext cx="14" cy="489"/>
            </a:xfrm>
            <a:custGeom>
              <a:rect b="b" l="l" r="r" t="t"/>
              <a:pathLst>
                <a:path extrusionOk="0" h="36" w="1">
                  <a:moveTo>
                    <a:pt x="1" y="1"/>
                  </a:moveTo>
                  <a:lnTo>
                    <a:pt x="1"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78"/>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78"/>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78"/>
            <p:cNvSpPr/>
            <p:nvPr/>
          </p:nvSpPr>
          <p:spPr>
            <a:xfrm>
              <a:off x="2149536" y="1938896"/>
              <a:ext cx="14" cy="869"/>
            </a:xfrm>
            <a:custGeom>
              <a:rect b="b" l="l" r="r" t="t"/>
              <a:pathLst>
                <a:path extrusionOk="0" h="64" w="1">
                  <a:moveTo>
                    <a:pt x="1" y="6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78"/>
            <p:cNvSpPr/>
            <p:nvPr/>
          </p:nvSpPr>
          <p:spPr>
            <a:xfrm>
              <a:off x="2160616" y="1874444"/>
              <a:ext cx="14" cy="584"/>
            </a:xfrm>
            <a:custGeom>
              <a:rect b="b" l="l" r="r" t="t"/>
              <a:pathLst>
                <a:path extrusionOk="0" h="43" w="1">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78"/>
            <p:cNvSpPr/>
            <p:nvPr/>
          </p:nvSpPr>
          <p:spPr>
            <a:xfrm>
              <a:off x="2160711" y="1876195"/>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78"/>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78"/>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78"/>
            <p:cNvSpPr/>
            <p:nvPr/>
          </p:nvSpPr>
          <p:spPr>
            <a:xfrm>
              <a:off x="2149536" y="193975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78"/>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78"/>
            <p:cNvSpPr/>
            <p:nvPr/>
          </p:nvSpPr>
          <p:spPr>
            <a:xfrm>
              <a:off x="2231531" y="1797813"/>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78"/>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78"/>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78"/>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78"/>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78"/>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78"/>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78"/>
            <p:cNvSpPr/>
            <p:nvPr/>
          </p:nvSpPr>
          <p:spPr>
            <a:xfrm>
              <a:off x="2133094" y="2030246"/>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78"/>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78"/>
            <p:cNvSpPr/>
            <p:nvPr/>
          </p:nvSpPr>
          <p:spPr>
            <a:xfrm>
              <a:off x="2133094" y="2029010"/>
              <a:ext cx="14" cy="258"/>
            </a:xfrm>
            <a:custGeom>
              <a:rect b="b" l="l" r="r" t="t"/>
              <a:pathLst>
                <a:path extrusionOk="0" h="19" w="1">
                  <a:moveTo>
                    <a:pt x="0"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78"/>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78"/>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78"/>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78"/>
            <p:cNvSpPr/>
            <p:nvPr/>
          </p:nvSpPr>
          <p:spPr>
            <a:xfrm>
              <a:off x="2132809" y="2034767"/>
              <a:ext cx="54" cy="353"/>
            </a:xfrm>
            <a:custGeom>
              <a:rect b="b" l="l" r="r" t="t"/>
              <a:pathLst>
                <a:path extrusionOk="0" h="26" w="4">
                  <a:moveTo>
                    <a:pt x="4"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78"/>
            <p:cNvSpPr/>
            <p:nvPr/>
          </p:nvSpPr>
          <p:spPr>
            <a:xfrm>
              <a:off x="2132809" y="2035107"/>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78"/>
            <p:cNvSpPr/>
            <p:nvPr/>
          </p:nvSpPr>
          <p:spPr>
            <a:xfrm>
              <a:off x="2122680" y="2035867"/>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78"/>
            <p:cNvSpPr/>
            <p:nvPr/>
          </p:nvSpPr>
          <p:spPr>
            <a:xfrm>
              <a:off x="2132904" y="203444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78"/>
            <p:cNvSpPr/>
            <p:nvPr/>
          </p:nvSpPr>
          <p:spPr>
            <a:xfrm>
              <a:off x="2132904" y="203406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78"/>
            <p:cNvSpPr/>
            <p:nvPr/>
          </p:nvSpPr>
          <p:spPr>
            <a:xfrm>
              <a:off x="2123400"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78"/>
            <p:cNvSpPr/>
            <p:nvPr/>
          </p:nvSpPr>
          <p:spPr>
            <a:xfrm>
              <a:off x="2123495"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78"/>
            <p:cNvSpPr/>
            <p:nvPr/>
          </p:nvSpPr>
          <p:spPr>
            <a:xfrm>
              <a:off x="2122925" y="2035813"/>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78"/>
            <p:cNvSpPr/>
            <p:nvPr/>
          </p:nvSpPr>
          <p:spPr>
            <a:xfrm>
              <a:off x="2123115" y="203581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78"/>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78"/>
            <p:cNvSpPr/>
            <p:nvPr/>
          </p:nvSpPr>
          <p:spPr>
            <a:xfrm>
              <a:off x="2121974" y="2035908"/>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78"/>
            <p:cNvSpPr/>
            <p:nvPr/>
          </p:nvSpPr>
          <p:spPr>
            <a:xfrm>
              <a:off x="2132945" y="2033627"/>
              <a:ext cx="14" cy="299"/>
            </a:xfrm>
            <a:custGeom>
              <a:rect b="b" l="l" r="r" t="t"/>
              <a:pathLst>
                <a:path extrusionOk="0" h="22" w="1">
                  <a:moveTo>
                    <a:pt x="1"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78"/>
            <p:cNvSpPr/>
            <p:nvPr/>
          </p:nvSpPr>
          <p:spPr>
            <a:xfrm>
              <a:off x="2121499" y="2035962"/>
              <a:ext cx="394" cy="54"/>
            </a:xfrm>
            <a:custGeom>
              <a:rect b="b" l="l" r="r" t="t"/>
              <a:pathLst>
                <a:path extrusionOk="0" h="4" w="29">
                  <a:moveTo>
                    <a:pt x="2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78"/>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78"/>
            <p:cNvSpPr/>
            <p:nvPr/>
          </p:nvSpPr>
          <p:spPr>
            <a:xfrm>
              <a:off x="2122354" y="2035867"/>
              <a:ext cx="299" cy="54"/>
            </a:xfrm>
            <a:custGeom>
              <a:rect b="b" l="l" r="r" t="t"/>
              <a:pathLst>
                <a:path extrusionOk="0" h="4" w="22">
                  <a:moveTo>
                    <a:pt x="2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78"/>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78"/>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78"/>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78"/>
            <p:cNvSpPr/>
            <p:nvPr/>
          </p:nvSpPr>
          <p:spPr>
            <a:xfrm>
              <a:off x="2147065" y="2027639"/>
              <a:ext cx="1779" cy="54"/>
            </a:xfrm>
            <a:custGeom>
              <a:rect b="b" l="l" r="r" t="t"/>
              <a:pathLst>
                <a:path extrusionOk="0" h="4" w="131">
                  <a:moveTo>
                    <a:pt x="1" y="0"/>
                  </a:moveTo>
                  <a:lnTo>
                    <a:pt x="13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78"/>
            <p:cNvSpPr/>
            <p:nvPr/>
          </p:nvSpPr>
          <p:spPr>
            <a:xfrm>
              <a:off x="2149306" y="202773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78"/>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78"/>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78"/>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78"/>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78"/>
            <p:cNvSpPr/>
            <p:nvPr/>
          </p:nvSpPr>
          <p:spPr>
            <a:xfrm>
              <a:off x="2133759" y="2071603"/>
              <a:ext cx="244" cy="68"/>
            </a:xfrm>
            <a:custGeom>
              <a:rect b="b" l="l" r="r" t="t"/>
              <a:pathLst>
                <a:path extrusionOk="0" h="5" w="18">
                  <a:moveTo>
                    <a:pt x="0"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78"/>
            <p:cNvSpPr/>
            <p:nvPr/>
          </p:nvSpPr>
          <p:spPr>
            <a:xfrm>
              <a:off x="2132334" y="2072268"/>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78"/>
            <p:cNvSpPr/>
            <p:nvPr/>
          </p:nvSpPr>
          <p:spPr>
            <a:xfrm>
              <a:off x="2133379" y="2071657"/>
              <a:ext cx="244" cy="109"/>
            </a:xfrm>
            <a:custGeom>
              <a:rect b="b" l="l" r="r" t="t"/>
              <a:pathLst>
                <a:path extrusionOk="0" h="8" w="18">
                  <a:moveTo>
                    <a:pt x="0"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78"/>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78"/>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78"/>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78"/>
            <p:cNvSpPr/>
            <p:nvPr/>
          </p:nvSpPr>
          <p:spPr>
            <a:xfrm>
              <a:off x="2146780" y="2029350"/>
              <a:ext cx="109" cy="910"/>
            </a:xfrm>
            <a:custGeom>
              <a:rect b="b" l="l" r="r" t="t"/>
              <a:pathLst>
                <a:path extrusionOk="0" h="67" w="8">
                  <a:moveTo>
                    <a:pt x="1" y="6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78"/>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78"/>
            <p:cNvSpPr/>
            <p:nvPr/>
          </p:nvSpPr>
          <p:spPr>
            <a:xfrm>
              <a:off x="2146590" y="2031386"/>
              <a:ext cx="68" cy="638"/>
            </a:xfrm>
            <a:custGeom>
              <a:rect b="b" l="l" r="r" t="t"/>
              <a:pathLst>
                <a:path extrusionOk="0" h="47" w="5">
                  <a:moveTo>
                    <a:pt x="1" y="47"/>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78"/>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78"/>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78"/>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78"/>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78"/>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78"/>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78"/>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78"/>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78"/>
            <p:cNvSpPr/>
            <p:nvPr/>
          </p:nvSpPr>
          <p:spPr>
            <a:xfrm>
              <a:off x="2214994" y="1959385"/>
              <a:ext cx="244" cy="720"/>
            </a:xfrm>
            <a:custGeom>
              <a:rect b="b" l="l" r="r" t="t"/>
              <a:pathLst>
                <a:path extrusionOk="0" h="53" w="18">
                  <a:moveTo>
                    <a:pt x="0" y="53"/>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78"/>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78"/>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78"/>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78"/>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78"/>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78"/>
            <p:cNvSpPr/>
            <p:nvPr/>
          </p:nvSpPr>
          <p:spPr>
            <a:xfrm>
              <a:off x="2216080" y="1961421"/>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78"/>
            <p:cNvSpPr/>
            <p:nvPr/>
          </p:nvSpPr>
          <p:spPr>
            <a:xfrm>
              <a:off x="2307348" y="1867601"/>
              <a:ext cx="394" cy="489"/>
            </a:xfrm>
            <a:custGeom>
              <a:rect b="b" l="l" r="r" t="t"/>
              <a:pathLst>
                <a:path extrusionOk="0" h="36" w="29">
                  <a:moveTo>
                    <a:pt x="0" y="3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78"/>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78"/>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78"/>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78"/>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78"/>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78"/>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78"/>
            <p:cNvSpPr/>
            <p:nvPr/>
          </p:nvSpPr>
          <p:spPr>
            <a:xfrm>
              <a:off x="2305067" y="1869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78"/>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78"/>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78"/>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78"/>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78"/>
            <p:cNvSpPr/>
            <p:nvPr/>
          </p:nvSpPr>
          <p:spPr>
            <a:xfrm>
              <a:off x="2324034" y="1913126"/>
              <a:ext cx="489" cy="353"/>
            </a:xfrm>
            <a:custGeom>
              <a:rect b="b" l="l" r="r" t="t"/>
              <a:pathLst>
                <a:path extrusionOk="0" h="26" w="36">
                  <a:moveTo>
                    <a:pt x="0" y="25"/>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78"/>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78"/>
            <p:cNvSpPr/>
            <p:nvPr/>
          </p:nvSpPr>
          <p:spPr>
            <a:xfrm>
              <a:off x="2324605" y="1912705"/>
              <a:ext cx="530" cy="394"/>
            </a:xfrm>
            <a:custGeom>
              <a:rect b="b" l="l" r="r" t="t"/>
              <a:pathLst>
                <a:path extrusionOk="0" h="29" w="39">
                  <a:moveTo>
                    <a:pt x="0" y="28"/>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78"/>
            <p:cNvSpPr/>
            <p:nvPr/>
          </p:nvSpPr>
          <p:spPr>
            <a:xfrm>
              <a:off x="2325216" y="1912230"/>
              <a:ext cx="584" cy="434"/>
            </a:xfrm>
            <a:custGeom>
              <a:rect b="b" l="l" r="r" t="t"/>
              <a:pathLst>
                <a:path extrusionOk="0" h="32" w="43">
                  <a:moveTo>
                    <a:pt x="1" y="32"/>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78"/>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78"/>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78"/>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78"/>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78"/>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78"/>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78"/>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78"/>
            <p:cNvSpPr/>
            <p:nvPr/>
          </p:nvSpPr>
          <p:spPr>
            <a:xfrm>
              <a:off x="2361250" y="194817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78"/>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78"/>
            <p:cNvSpPr/>
            <p:nvPr/>
          </p:nvSpPr>
          <p:spPr>
            <a:xfrm>
              <a:off x="2360870" y="194849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78"/>
            <p:cNvSpPr/>
            <p:nvPr/>
          </p:nvSpPr>
          <p:spPr>
            <a:xfrm>
              <a:off x="2361481" y="194798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78"/>
            <p:cNvSpPr/>
            <p:nvPr/>
          </p:nvSpPr>
          <p:spPr>
            <a:xfrm>
              <a:off x="2361060" y="194836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78"/>
            <p:cNvSpPr/>
            <p:nvPr/>
          </p:nvSpPr>
          <p:spPr>
            <a:xfrm>
              <a:off x="2360721" y="194864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78"/>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78"/>
            <p:cNvSpPr/>
            <p:nvPr/>
          </p:nvSpPr>
          <p:spPr>
            <a:xfrm>
              <a:off x="2360015" y="1962711"/>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78"/>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78"/>
            <p:cNvSpPr/>
            <p:nvPr/>
          </p:nvSpPr>
          <p:spPr>
            <a:xfrm>
              <a:off x="2359580" y="196470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78"/>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78"/>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78"/>
            <p:cNvSpPr/>
            <p:nvPr/>
          </p:nvSpPr>
          <p:spPr>
            <a:xfrm>
              <a:off x="2353647" y="2011577"/>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78"/>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78"/>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78"/>
            <p:cNvSpPr/>
            <p:nvPr/>
          </p:nvSpPr>
          <p:spPr>
            <a:xfrm>
              <a:off x="2314381" y="1940268"/>
              <a:ext cx="258" cy="543"/>
            </a:xfrm>
            <a:custGeom>
              <a:rect b="b" l="l" r="r" t="t"/>
              <a:pathLst>
                <a:path extrusionOk="0" h="40" w="19">
                  <a:moveTo>
                    <a:pt x="1" y="39"/>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78"/>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78"/>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78"/>
            <p:cNvSpPr/>
            <p:nvPr/>
          </p:nvSpPr>
          <p:spPr>
            <a:xfrm>
              <a:off x="2314055" y="1940933"/>
              <a:ext cx="244" cy="489"/>
            </a:xfrm>
            <a:custGeom>
              <a:rect b="b" l="l" r="r" t="t"/>
              <a:pathLst>
                <a:path extrusionOk="0" h="36" w="18">
                  <a:moveTo>
                    <a:pt x="0" y="36"/>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78"/>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78"/>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78"/>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78"/>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78"/>
            <p:cNvSpPr/>
            <p:nvPr/>
          </p:nvSpPr>
          <p:spPr>
            <a:xfrm>
              <a:off x="2309534" y="200639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78"/>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78"/>
            <p:cNvSpPr/>
            <p:nvPr/>
          </p:nvSpPr>
          <p:spPr>
            <a:xfrm>
              <a:off x="2309344" y="20077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78"/>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78"/>
            <p:cNvSpPr/>
            <p:nvPr/>
          </p:nvSpPr>
          <p:spPr>
            <a:xfrm>
              <a:off x="2359064" y="196132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78"/>
            <p:cNvSpPr/>
            <p:nvPr/>
          </p:nvSpPr>
          <p:spPr>
            <a:xfrm>
              <a:off x="2354407" y="1952868"/>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78"/>
            <p:cNvSpPr/>
            <p:nvPr/>
          </p:nvSpPr>
          <p:spPr>
            <a:xfrm>
              <a:off x="2355779" y="1950967"/>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78"/>
            <p:cNvSpPr/>
            <p:nvPr/>
          </p:nvSpPr>
          <p:spPr>
            <a:xfrm>
              <a:off x="2353932" y="1953533"/>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78"/>
            <p:cNvSpPr/>
            <p:nvPr/>
          </p:nvSpPr>
          <p:spPr>
            <a:xfrm>
              <a:off x="2358915" y="196132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78"/>
            <p:cNvSpPr/>
            <p:nvPr/>
          </p:nvSpPr>
          <p:spPr>
            <a:xfrm>
              <a:off x="2354828" y="19522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78"/>
            <p:cNvSpPr/>
            <p:nvPr/>
          </p:nvSpPr>
          <p:spPr>
            <a:xfrm>
              <a:off x="2358779"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78"/>
            <p:cNvSpPr/>
            <p:nvPr/>
          </p:nvSpPr>
          <p:spPr>
            <a:xfrm>
              <a:off x="2359445"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78"/>
            <p:cNvSpPr/>
            <p:nvPr/>
          </p:nvSpPr>
          <p:spPr>
            <a:xfrm>
              <a:off x="2356118" y="1950451"/>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78"/>
            <p:cNvSpPr/>
            <p:nvPr/>
          </p:nvSpPr>
          <p:spPr>
            <a:xfrm>
              <a:off x="2360056" y="1961761"/>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78"/>
            <p:cNvSpPr/>
            <p:nvPr/>
          </p:nvSpPr>
          <p:spPr>
            <a:xfrm>
              <a:off x="2359730" y="196151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78"/>
            <p:cNvSpPr/>
            <p:nvPr/>
          </p:nvSpPr>
          <p:spPr>
            <a:xfrm>
              <a:off x="2355263" y="1951591"/>
              <a:ext cx="204" cy="244"/>
            </a:xfrm>
            <a:custGeom>
              <a:rect b="b" l="l" r="r" t="t"/>
              <a:pathLst>
                <a:path extrusionOk="0" h="18" w="15">
                  <a:moveTo>
                    <a:pt x="1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78"/>
            <p:cNvSpPr/>
            <p:nvPr/>
          </p:nvSpPr>
          <p:spPr>
            <a:xfrm>
              <a:off x="2356539" y="194992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78"/>
            <p:cNvSpPr/>
            <p:nvPr/>
          </p:nvSpPr>
          <p:spPr>
            <a:xfrm>
              <a:off x="2360490" y="1962087"/>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78"/>
            <p:cNvSpPr/>
            <p:nvPr/>
          </p:nvSpPr>
          <p:spPr>
            <a:xfrm>
              <a:off x="2319703" y="1935991"/>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78"/>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78"/>
            <p:cNvSpPr/>
            <p:nvPr/>
          </p:nvSpPr>
          <p:spPr>
            <a:xfrm>
              <a:off x="2320464" y="1936140"/>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78"/>
            <p:cNvSpPr/>
            <p:nvPr/>
          </p:nvSpPr>
          <p:spPr>
            <a:xfrm>
              <a:off x="2320423" y="193614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78"/>
            <p:cNvSpPr/>
            <p:nvPr/>
          </p:nvSpPr>
          <p:spPr>
            <a:xfrm>
              <a:off x="2320233" y="1936086"/>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78"/>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78"/>
            <p:cNvSpPr/>
            <p:nvPr/>
          </p:nvSpPr>
          <p:spPr>
            <a:xfrm>
              <a:off x="2319893" y="193604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78"/>
            <p:cNvSpPr/>
            <p:nvPr/>
          </p:nvSpPr>
          <p:spPr>
            <a:xfrm>
              <a:off x="2320369" y="1936086"/>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78"/>
            <p:cNvSpPr/>
            <p:nvPr/>
          </p:nvSpPr>
          <p:spPr>
            <a:xfrm>
              <a:off x="2320083" y="193604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78"/>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78"/>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78"/>
            <p:cNvSpPr/>
            <p:nvPr/>
          </p:nvSpPr>
          <p:spPr>
            <a:xfrm>
              <a:off x="2318753" y="193595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78"/>
            <p:cNvSpPr/>
            <p:nvPr/>
          </p:nvSpPr>
          <p:spPr>
            <a:xfrm>
              <a:off x="2319133" y="1935950"/>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78"/>
            <p:cNvSpPr/>
            <p:nvPr/>
          </p:nvSpPr>
          <p:spPr>
            <a:xfrm>
              <a:off x="231833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78"/>
            <p:cNvSpPr/>
            <p:nvPr/>
          </p:nvSpPr>
          <p:spPr>
            <a:xfrm>
              <a:off x="231776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78"/>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78"/>
            <p:cNvSpPr/>
            <p:nvPr/>
          </p:nvSpPr>
          <p:spPr>
            <a:xfrm>
              <a:off x="2319418" y="193599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78"/>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78"/>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78"/>
            <p:cNvSpPr/>
            <p:nvPr/>
          </p:nvSpPr>
          <p:spPr>
            <a:xfrm>
              <a:off x="2314625" y="1772192"/>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78"/>
            <p:cNvSpPr/>
            <p:nvPr/>
          </p:nvSpPr>
          <p:spPr>
            <a:xfrm>
              <a:off x="2313770" y="1779334"/>
              <a:ext cx="190" cy="204"/>
            </a:xfrm>
            <a:custGeom>
              <a:rect b="b" l="l" r="r" t="t"/>
              <a:pathLst>
                <a:path extrusionOk="0" h="15" w="14">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78"/>
            <p:cNvSpPr/>
            <p:nvPr/>
          </p:nvSpPr>
          <p:spPr>
            <a:xfrm>
              <a:off x="2315671" y="177342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78"/>
            <p:cNvSpPr/>
            <p:nvPr/>
          </p:nvSpPr>
          <p:spPr>
            <a:xfrm>
              <a:off x="2315521" y="177323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78"/>
            <p:cNvSpPr/>
            <p:nvPr/>
          </p:nvSpPr>
          <p:spPr>
            <a:xfrm>
              <a:off x="2313485" y="1771527"/>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78"/>
            <p:cNvSpPr/>
            <p:nvPr/>
          </p:nvSpPr>
          <p:spPr>
            <a:xfrm>
              <a:off x="2314055" y="1779048"/>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78"/>
            <p:cNvSpPr/>
            <p:nvPr/>
          </p:nvSpPr>
          <p:spPr>
            <a:xfrm>
              <a:off x="2314530" y="1778519"/>
              <a:ext cx="204" cy="149"/>
            </a:xfrm>
            <a:custGeom>
              <a:rect b="b" l="l" r="r" t="t"/>
              <a:pathLst>
                <a:path extrusionOk="0" h="11"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78"/>
            <p:cNvSpPr/>
            <p:nvPr/>
          </p:nvSpPr>
          <p:spPr>
            <a:xfrm>
              <a:off x="2313811" y="1771676"/>
              <a:ext cx="244" cy="149"/>
            </a:xfrm>
            <a:custGeom>
              <a:rect b="b" l="l" r="r" t="t"/>
              <a:pathLst>
                <a:path extrusionOk="0" h="11" w="18">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78"/>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78"/>
            <p:cNvSpPr/>
            <p:nvPr/>
          </p:nvSpPr>
          <p:spPr>
            <a:xfrm>
              <a:off x="2315386" y="1773006"/>
              <a:ext cx="54" cy="109"/>
            </a:xfrm>
            <a:custGeom>
              <a:rect b="b" l="l" r="r" t="t"/>
              <a:pathLst>
                <a:path extrusionOk="0" h="8" w="4">
                  <a:moveTo>
                    <a:pt x="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78"/>
            <p:cNvSpPr/>
            <p:nvPr/>
          </p:nvSpPr>
          <p:spPr>
            <a:xfrm>
              <a:off x="2315236" y="177281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78"/>
            <p:cNvSpPr/>
            <p:nvPr/>
          </p:nvSpPr>
          <p:spPr>
            <a:xfrm>
              <a:off x="2315046" y="177257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78"/>
            <p:cNvSpPr/>
            <p:nvPr/>
          </p:nvSpPr>
          <p:spPr>
            <a:xfrm>
              <a:off x="2314286" y="1778709"/>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78"/>
            <p:cNvSpPr/>
            <p:nvPr/>
          </p:nvSpPr>
          <p:spPr>
            <a:xfrm>
              <a:off x="2310769" y="1783081"/>
              <a:ext cx="339" cy="543"/>
            </a:xfrm>
            <a:custGeom>
              <a:rect b="b" l="l" r="r" t="t"/>
              <a:pathLst>
                <a:path extrusionOk="0" h="40" w="25">
                  <a:moveTo>
                    <a:pt x="0" y="39"/>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78"/>
            <p:cNvSpPr/>
            <p:nvPr/>
          </p:nvSpPr>
          <p:spPr>
            <a:xfrm>
              <a:off x="2310335" y="1783651"/>
              <a:ext cx="394" cy="638"/>
            </a:xfrm>
            <a:custGeom>
              <a:rect b="b" l="l" r="r" t="t"/>
              <a:pathLst>
                <a:path extrusionOk="0" h="47" w="29">
                  <a:moveTo>
                    <a:pt x="1" y="46"/>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78"/>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78"/>
            <p:cNvSpPr/>
            <p:nvPr/>
          </p:nvSpPr>
          <p:spPr>
            <a:xfrm>
              <a:off x="2313430" y="1779659"/>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78"/>
            <p:cNvSpPr/>
            <p:nvPr/>
          </p:nvSpPr>
          <p:spPr>
            <a:xfrm>
              <a:off x="2311190" y="1782511"/>
              <a:ext cx="299" cy="394"/>
            </a:xfrm>
            <a:custGeom>
              <a:rect b="b" l="l" r="r" t="t"/>
              <a:pathLst>
                <a:path extrusionOk="0" h="29" w="22">
                  <a:moveTo>
                    <a:pt x="1" y="29"/>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78"/>
            <p:cNvSpPr/>
            <p:nvPr/>
          </p:nvSpPr>
          <p:spPr>
            <a:xfrm>
              <a:off x="2314856" y="1772382"/>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78"/>
            <p:cNvSpPr/>
            <p:nvPr/>
          </p:nvSpPr>
          <p:spPr>
            <a:xfrm>
              <a:off x="2313091" y="1780094"/>
              <a:ext cx="258" cy="244"/>
            </a:xfrm>
            <a:custGeom>
              <a:rect b="b" l="l" r="r" t="t"/>
              <a:pathLst>
                <a:path extrusionOk="0" h="18" w="19">
                  <a:moveTo>
                    <a:pt x="1"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78"/>
            <p:cNvSpPr/>
            <p:nvPr/>
          </p:nvSpPr>
          <p:spPr>
            <a:xfrm>
              <a:off x="2312765" y="1780515"/>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78"/>
            <p:cNvSpPr/>
            <p:nvPr/>
          </p:nvSpPr>
          <p:spPr>
            <a:xfrm>
              <a:off x="2312385" y="1780990"/>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78"/>
            <p:cNvSpPr/>
            <p:nvPr/>
          </p:nvSpPr>
          <p:spPr>
            <a:xfrm>
              <a:off x="2312005" y="1781465"/>
              <a:ext cx="244" cy="353"/>
            </a:xfrm>
            <a:custGeom>
              <a:rect b="b" l="l" r="r" t="t"/>
              <a:pathLst>
                <a:path extrusionOk="0" h="26" w="18">
                  <a:moveTo>
                    <a:pt x="0" y="2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78"/>
            <p:cNvSpPr/>
            <p:nvPr/>
          </p:nvSpPr>
          <p:spPr>
            <a:xfrm>
              <a:off x="2311625" y="178199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78"/>
            <p:cNvSpPr/>
            <p:nvPr/>
          </p:nvSpPr>
          <p:spPr>
            <a:xfrm>
              <a:off x="2309955" y="1784276"/>
              <a:ext cx="394" cy="584"/>
            </a:xfrm>
            <a:custGeom>
              <a:rect b="b" l="l" r="r" t="t"/>
              <a:pathLst>
                <a:path extrusionOk="0" h="43" w="29">
                  <a:moveTo>
                    <a:pt x="1" y="42"/>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78"/>
            <p:cNvSpPr/>
            <p:nvPr/>
          </p:nvSpPr>
          <p:spPr>
            <a:xfrm>
              <a:off x="2312141" y="1771241"/>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78"/>
            <p:cNvSpPr/>
            <p:nvPr/>
          </p:nvSpPr>
          <p:spPr>
            <a:xfrm>
              <a:off x="2312616" y="177129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78"/>
            <p:cNvSpPr/>
            <p:nvPr/>
          </p:nvSpPr>
          <p:spPr>
            <a:xfrm>
              <a:off x="2311665" y="1771146"/>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78"/>
            <p:cNvSpPr/>
            <p:nvPr/>
          </p:nvSpPr>
          <p:spPr>
            <a:xfrm>
              <a:off x="2313050" y="1771431"/>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78"/>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78"/>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78"/>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78"/>
            <p:cNvSpPr/>
            <p:nvPr/>
          </p:nvSpPr>
          <p:spPr>
            <a:xfrm>
              <a:off x="2702915" y="1869217"/>
              <a:ext cx="109" cy="394"/>
            </a:xfrm>
            <a:custGeom>
              <a:rect b="b" l="l" r="r" t="t"/>
              <a:pathLst>
                <a:path extrusionOk="0" h="29" w="8">
                  <a:moveTo>
                    <a:pt x="0" y="0"/>
                  </a:moveTo>
                  <a:lnTo>
                    <a:pt x="7"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78"/>
            <p:cNvSpPr/>
            <p:nvPr/>
          </p:nvSpPr>
          <p:spPr>
            <a:xfrm>
              <a:off x="2730382" y="1871783"/>
              <a:ext cx="204" cy="1290"/>
            </a:xfrm>
            <a:custGeom>
              <a:rect b="b" l="l" r="r" t="t"/>
              <a:pathLst>
                <a:path extrusionOk="0" h="95" w="15">
                  <a:moveTo>
                    <a:pt x="15" y="9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78"/>
            <p:cNvSpPr/>
            <p:nvPr/>
          </p:nvSpPr>
          <p:spPr>
            <a:xfrm>
              <a:off x="2703105" y="187001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78"/>
            <p:cNvSpPr/>
            <p:nvPr/>
          </p:nvSpPr>
          <p:spPr>
            <a:xfrm>
              <a:off x="2702480" y="1867737"/>
              <a:ext cx="109" cy="394"/>
            </a:xfrm>
            <a:custGeom>
              <a:rect b="b" l="l" r="r" t="t"/>
              <a:pathLst>
                <a:path extrusionOk="0" h="29" w="8">
                  <a:moveTo>
                    <a:pt x="1" y="1"/>
                  </a:moveTo>
                  <a:lnTo>
                    <a:pt x="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78"/>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78"/>
            <p:cNvSpPr/>
            <p:nvPr/>
          </p:nvSpPr>
          <p:spPr>
            <a:xfrm>
              <a:off x="2730667" y="1873439"/>
              <a:ext cx="163" cy="964"/>
            </a:xfrm>
            <a:custGeom>
              <a:rect b="b" l="l" r="r" t="t"/>
              <a:pathLst>
                <a:path extrusionOk="0" h="71" w="12">
                  <a:moveTo>
                    <a:pt x="11" y="7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78"/>
            <p:cNvSpPr/>
            <p:nvPr/>
          </p:nvSpPr>
          <p:spPr>
            <a:xfrm>
              <a:off x="2730911" y="1874919"/>
              <a:ext cx="149" cy="1005"/>
            </a:xfrm>
            <a:custGeom>
              <a:rect b="b" l="l" r="r" t="t"/>
              <a:pathLst>
                <a:path extrusionOk="0" h="74" w="11">
                  <a:moveTo>
                    <a:pt x="11" y="7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78"/>
            <p:cNvSpPr/>
            <p:nvPr/>
          </p:nvSpPr>
          <p:spPr>
            <a:xfrm>
              <a:off x="2702290" y="1867071"/>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78"/>
            <p:cNvSpPr/>
            <p:nvPr/>
          </p:nvSpPr>
          <p:spPr>
            <a:xfrm>
              <a:off x="2703675" y="1872638"/>
              <a:ext cx="54" cy="434"/>
            </a:xfrm>
            <a:custGeom>
              <a:rect b="b" l="l" r="r" t="t"/>
              <a:pathLst>
                <a:path extrusionOk="0" h="32" w="4">
                  <a:moveTo>
                    <a:pt x="0" y="0"/>
                  </a:moveTo>
                  <a:lnTo>
                    <a:pt x="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78"/>
            <p:cNvSpPr/>
            <p:nvPr/>
          </p:nvSpPr>
          <p:spPr>
            <a:xfrm>
              <a:off x="2703485" y="187172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78"/>
            <p:cNvSpPr/>
            <p:nvPr/>
          </p:nvSpPr>
          <p:spPr>
            <a:xfrm>
              <a:off x="2702670" y="1868497"/>
              <a:ext cx="163" cy="353"/>
            </a:xfrm>
            <a:custGeom>
              <a:rect b="b" l="l" r="r" t="t"/>
              <a:pathLst>
                <a:path extrusionOk="0" h="26" w="12">
                  <a:moveTo>
                    <a:pt x="1"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78"/>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78"/>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78"/>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78"/>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78"/>
            <p:cNvSpPr/>
            <p:nvPr/>
          </p:nvSpPr>
          <p:spPr>
            <a:xfrm>
              <a:off x="2703295" y="1870873"/>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78"/>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78"/>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78"/>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78"/>
            <p:cNvSpPr/>
            <p:nvPr/>
          </p:nvSpPr>
          <p:spPr>
            <a:xfrm>
              <a:off x="2704286" y="1878151"/>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78"/>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78"/>
            <p:cNvSpPr/>
            <p:nvPr/>
          </p:nvSpPr>
          <p:spPr>
            <a:xfrm>
              <a:off x="2702059" y="1866460"/>
              <a:ext cx="149" cy="339"/>
            </a:xfrm>
            <a:custGeom>
              <a:rect b="b" l="l" r="r" t="t"/>
              <a:pathLst>
                <a:path extrusionOk="0" h="25" w="11">
                  <a:moveTo>
                    <a:pt x="0" y="0"/>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78"/>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78"/>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78"/>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78"/>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78"/>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78"/>
            <p:cNvSpPr/>
            <p:nvPr/>
          </p:nvSpPr>
          <p:spPr>
            <a:xfrm>
              <a:off x="2307063" y="178973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78"/>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78"/>
            <p:cNvSpPr/>
            <p:nvPr/>
          </p:nvSpPr>
          <p:spPr>
            <a:xfrm>
              <a:off x="2305827" y="178982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78"/>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78"/>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78"/>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78"/>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78"/>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78"/>
            <p:cNvSpPr/>
            <p:nvPr/>
          </p:nvSpPr>
          <p:spPr>
            <a:xfrm>
              <a:off x="2305637" y="178988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78"/>
            <p:cNvSpPr/>
            <p:nvPr/>
          </p:nvSpPr>
          <p:spPr>
            <a:xfrm>
              <a:off x="2306017" y="17897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78"/>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78"/>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78"/>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78"/>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78"/>
            <p:cNvSpPr/>
            <p:nvPr/>
          </p:nvSpPr>
          <p:spPr>
            <a:xfrm>
              <a:off x="2317422" y="1791784"/>
              <a:ext cx="584" cy="394"/>
            </a:xfrm>
            <a:custGeom>
              <a:rect b="b" l="l" r="r" t="t"/>
              <a:pathLst>
                <a:path extrusionOk="0" h="29" w="43">
                  <a:moveTo>
                    <a:pt x="1" y="28"/>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78"/>
            <p:cNvSpPr/>
            <p:nvPr/>
          </p:nvSpPr>
          <p:spPr>
            <a:xfrm>
              <a:off x="2308773" y="1792069"/>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78"/>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78"/>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78"/>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78"/>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78"/>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78"/>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78"/>
            <p:cNvSpPr/>
            <p:nvPr/>
          </p:nvSpPr>
          <p:spPr>
            <a:xfrm>
              <a:off x="2306397" y="1805701"/>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78"/>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78"/>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78"/>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78"/>
            <p:cNvSpPr/>
            <p:nvPr/>
          </p:nvSpPr>
          <p:spPr>
            <a:xfrm>
              <a:off x="2308868" y="1791404"/>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78"/>
            <p:cNvSpPr/>
            <p:nvPr/>
          </p:nvSpPr>
          <p:spPr>
            <a:xfrm>
              <a:off x="2307538" y="1802809"/>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78"/>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78"/>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78"/>
            <p:cNvSpPr/>
            <p:nvPr/>
          </p:nvSpPr>
          <p:spPr>
            <a:xfrm>
              <a:off x="2306248" y="1806041"/>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78"/>
            <p:cNvSpPr/>
            <p:nvPr/>
          </p:nvSpPr>
          <p:spPr>
            <a:xfrm>
              <a:off x="2306492" y="1805375"/>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78"/>
            <p:cNvSpPr/>
            <p:nvPr/>
          </p:nvSpPr>
          <p:spPr>
            <a:xfrm>
              <a:off x="2305393" y="1809652"/>
              <a:ext cx="109" cy="489"/>
            </a:xfrm>
            <a:custGeom>
              <a:rect b="b" l="l" r="r" t="t"/>
              <a:pathLst>
                <a:path extrusionOk="0" h="36" w="8">
                  <a:moveTo>
                    <a:pt x="1" y="36"/>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78"/>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78"/>
            <p:cNvSpPr/>
            <p:nvPr/>
          </p:nvSpPr>
          <p:spPr>
            <a:xfrm>
              <a:off x="2304917" y="181231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78"/>
            <p:cNvSpPr/>
            <p:nvPr/>
          </p:nvSpPr>
          <p:spPr>
            <a:xfrm>
              <a:off x="2305868" y="1807561"/>
              <a:ext cx="109" cy="394"/>
            </a:xfrm>
            <a:custGeom>
              <a:rect b="b" l="l" r="r" t="t"/>
              <a:pathLst>
                <a:path extrusionOk="0" h="29" w="8">
                  <a:moveTo>
                    <a:pt x="1" y="29"/>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78"/>
            <p:cNvSpPr/>
            <p:nvPr/>
          </p:nvSpPr>
          <p:spPr>
            <a:xfrm>
              <a:off x="2305732" y="1808186"/>
              <a:ext cx="109" cy="434"/>
            </a:xfrm>
            <a:custGeom>
              <a:rect b="b" l="l" r="r" t="t"/>
              <a:pathLst>
                <a:path extrusionOk="0" h="32" w="8">
                  <a:moveTo>
                    <a:pt x="0" y="32"/>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78"/>
            <p:cNvSpPr/>
            <p:nvPr/>
          </p:nvSpPr>
          <p:spPr>
            <a:xfrm>
              <a:off x="2305107" y="181136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78"/>
            <p:cNvSpPr/>
            <p:nvPr/>
          </p:nvSpPr>
          <p:spPr>
            <a:xfrm>
              <a:off x="2304782" y="1813359"/>
              <a:ext cx="109" cy="638"/>
            </a:xfrm>
            <a:custGeom>
              <a:rect b="b" l="l" r="r" t="t"/>
              <a:pathLst>
                <a:path extrusionOk="0" h="47" w="8">
                  <a:moveTo>
                    <a:pt x="0" y="4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78"/>
            <p:cNvSpPr/>
            <p:nvPr/>
          </p:nvSpPr>
          <p:spPr>
            <a:xfrm>
              <a:off x="2305257" y="1810467"/>
              <a:ext cx="109" cy="530"/>
            </a:xfrm>
            <a:custGeom>
              <a:rect b="b" l="l" r="r" t="t"/>
              <a:pathLst>
                <a:path extrusionOk="0" h="39" w="8">
                  <a:moveTo>
                    <a:pt x="0" y="39"/>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78"/>
            <p:cNvSpPr/>
            <p:nvPr/>
          </p:nvSpPr>
          <p:spPr>
            <a:xfrm>
              <a:off x="2305542" y="1808892"/>
              <a:ext cx="109" cy="489"/>
            </a:xfrm>
            <a:custGeom>
              <a:rect b="b" l="l" r="r" t="t"/>
              <a:pathLst>
                <a:path extrusionOk="0" h="36" w="8">
                  <a:moveTo>
                    <a:pt x="0" y="3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78"/>
            <p:cNvSpPr/>
            <p:nvPr/>
          </p:nvSpPr>
          <p:spPr>
            <a:xfrm>
              <a:off x="2306112" y="1806516"/>
              <a:ext cx="109" cy="339"/>
            </a:xfrm>
            <a:custGeom>
              <a:rect b="b" l="l" r="r" t="t"/>
              <a:pathLst>
                <a:path extrusionOk="0" h="25" w="8">
                  <a:moveTo>
                    <a:pt x="0" y="25"/>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78"/>
            <p:cNvSpPr/>
            <p:nvPr/>
          </p:nvSpPr>
          <p:spPr>
            <a:xfrm>
              <a:off x="2306017" y="1806991"/>
              <a:ext cx="54" cy="394"/>
            </a:xfrm>
            <a:custGeom>
              <a:rect b="b" l="l" r="r" t="t"/>
              <a:pathLst>
                <a:path extrusionOk="0" h="29" w="4">
                  <a:moveTo>
                    <a:pt x="0" y="29"/>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78"/>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78"/>
            <p:cNvSpPr/>
            <p:nvPr/>
          </p:nvSpPr>
          <p:spPr>
            <a:xfrm>
              <a:off x="2307633" y="180228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78"/>
            <p:cNvSpPr/>
            <p:nvPr/>
          </p:nvSpPr>
          <p:spPr>
            <a:xfrm>
              <a:off x="2307769" y="1801614"/>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78"/>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78"/>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78"/>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78"/>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78"/>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78"/>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78"/>
            <p:cNvSpPr/>
            <p:nvPr/>
          </p:nvSpPr>
          <p:spPr>
            <a:xfrm>
              <a:off x="2314530" y="1758886"/>
              <a:ext cx="14" cy="204"/>
            </a:xfrm>
            <a:custGeom>
              <a:rect b="b" l="l" r="r" t="t"/>
              <a:pathLst>
                <a:path extrusionOk="0" h="15" w="1">
                  <a:moveTo>
                    <a:pt x="0"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78"/>
            <p:cNvSpPr/>
            <p:nvPr/>
          </p:nvSpPr>
          <p:spPr>
            <a:xfrm>
              <a:off x="2314625" y="1758275"/>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78"/>
            <p:cNvSpPr/>
            <p:nvPr/>
          </p:nvSpPr>
          <p:spPr>
            <a:xfrm>
              <a:off x="2314571" y="1758601"/>
              <a:ext cx="14" cy="204"/>
            </a:xfrm>
            <a:custGeom>
              <a:rect b="b" l="l" r="r" t="t"/>
              <a:pathLst>
                <a:path extrusionOk="0" h="15" w="1">
                  <a:moveTo>
                    <a:pt x="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78"/>
            <p:cNvSpPr/>
            <p:nvPr/>
          </p:nvSpPr>
          <p:spPr>
            <a:xfrm>
              <a:off x="2314435" y="1759171"/>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78"/>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78"/>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78"/>
            <p:cNvSpPr/>
            <p:nvPr/>
          </p:nvSpPr>
          <p:spPr>
            <a:xfrm>
              <a:off x="2313811" y="1760556"/>
              <a:ext cx="149" cy="149"/>
            </a:xfrm>
            <a:custGeom>
              <a:rect b="b" l="l" r="r" t="t"/>
              <a:pathLst>
                <a:path extrusionOk="0" h="11" w="11">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78"/>
            <p:cNvSpPr/>
            <p:nvPr/>
          </p:nvSpPr>
          <p:spPr>
            <a:xfrm>
              <a:off x="2313580" y="17607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78"/>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78"/>
            <p:cNvSpPr/>
            <p:nvPr/>
          </p:nvSpPr>
          <p:spPr>
            <a:xfrm>
              <a:off x="2312236" y="176160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78"/>
            <p:cNvSpPr/>
            <p:nvPr/>
          </p:nvSpPr>
          <p:spPr>
            <a:xfrm>
              <a:off x="2314001" y="1760312"/>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78"/>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78"/>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78"/>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78"/>
            <p:cNvSpPr/>
            <p:nvPr/>
          </p:nvSpPr>
          <p:spPr>
            <a:xfrm>
              <a:off x="2313335" y="1761031"/>
              <a:ext cx="204" cy="109"/>
            </a:xfrm>
            <a:custGeom>
              <a:rect b="b" l="l" r="r" t="t"/>
              <a:pathLst>
                <a:path extrusionOk="0" h="8" w="15">
                  <a:moveTo>
                    <a:pt x="1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78"/>
            <p:cNvSpPr/>
            <p:nvPr/>
          </p:nvSpPr>
          <p:spPr>
            <a:xfrm>
              <a:off x="2360911" y="1713591"/>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78"/>
            <p:cNvSpPr/>
            <p:nvPr/>
          </p:nvSpPr>
          <p:spPr>
            <a:xfrm>
              <a:off x="2360531" y="1713686"/>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78"/>
            <p:cNvSpPr/>
            <p:nvPr/>
          </p:nvSpPr>
          <p:spPr>
            <a:xfrm>
              <a:off x="2361291" y="1713442"/>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78"/>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78"/>
            <p:cNvSpPr/>
            <p:nvPr/>
          </p:nvSpPr>
          <p:spPr>
            <a:xfrm>
              <a:off x="2358725" y="1713917"/>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78"/>
            <p:cNvSpPr/>
            <p:nvPr/>
          </p:nvSpPr>
          <p:spPr>
            <a:xfrm>
              <a:off x="2354163" y="1713822"/>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78"/>
            <p:cNvSpPr/>
            <p:nvPr/>
          </p:nvSpPr>
          <p:spPr>
            <a:xfrm>
              <a:off x="2353552" y="1713781"/>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78"/>
            <p:cNvSpPr/>
            <p:nvPr/>
          </p:nvSpPr>
          <p:spPr>
            <a:xfrm>
              <a:off x="2359200" y="1713876"/>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78"/>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78"/>
            <p:cNvSpPr/>
            <p:nvPr/>
          </p:nvSpPr>
          <p:spPr>
            <a:xfrm>
              <a:off x="2354788" y="171387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78"/>
            <p:cNvSpPr/>
            <p:nvPr/>
          </p:nvSpPr>
          <p:spPr>
            <a:xfrm>
              <a:off x="2355358"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78"/>
            <p:cNvSpPr/>
            <p:nvPr/>
          </p:nvSpPr>
          <p:spPr>
            <a:xfrm>
              <a:off x="2357680"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78"/>
            <p:cNvSpPr/>
            <p:nvPr/>
          </p:nvSpPr>
          <p:spPr>
            <a:xfrm>
              <a:off x="2359675" y="171382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78"/>
            <p:cNvSpPr/>
            <p:nvPr/>
          </p:nvSpPr>
          <p:spPr>
            <a:xfrm>
              <a:off x="2358209"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78"/>
            <p:cNvSpPr/>
            <p:nvPr/>
          </p:nvSpPr>
          <p:spPr>
            <a:xfrm>
              <a:off x="235653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78"/>
            <p:cNvSpPr/>
            <p:nvPr/>
          </p:nvSpPr>
          <p:spPr>
            <a:xfrm>
              <a:off x="2360110" y="1713781"/>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78"/>
            <p:cNvSpPr/>
            <p:nvPr/>
          </p:nvSpPr>
          <p:spPr>
            <a:xfrm>
              <a:off x="2357299"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78"/>
            <p:cNvSpPr/>
            <p:nvPr/>
          </p:nvSpPr>
          <p:spPr>
            <a:xfrm>
              <a:off x="235596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78"/>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78"/>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78"/>
            <p:cNvSpPr/>
            <p:nvPr/>
          </p:nvSpPr>
          <p:spPr>
            <a:xfrm>
              <a:off x="2633846" y="1775002"/>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78"/>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78"/>
            <p:cNvSpPr/>
            <p:nvPr/>
          </p:nvSpPr>
          <p:spPr>
            <a:xfrm>
              <a:off x="2634891" y="1778858"/>
              <a:ext cx="14" cy="95"/>
            </a:xfrm>
            <a:custGeom>
              <a:rect b="b" l="l" r="r" t="t"/>
              <a:pathLst>
                <a:path extrusionOk="0" h="7"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78"/>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78"/>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78"/>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78"/>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78"/>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78"/>
            <p:cNvSpPr/>
            <p:nvPr/>
          </p:nvSpPr>
          <p:spPr>
            <a:xfrm>
              <a:off x="2991817" y="1742539"/>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78"/>
            <p:cNvSpPr/>
            <p:nvPr/>
          </p:nvSpPr>
          <p:spPr>
            <a:xfrm>
              <a:off x="2987920" y="1742769"/>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78"/>
            <p:cNvSpPr/>
            <p:nvPr/>
          </p:nvSpPr>
          <p:spPr>
            <a:xfrm>
              <a:off x="2992387" y="1742294"/>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78"/>
            <p:cNvSpPr/>
            <p:nvPr/>
          </p:nvSpPr>
          <p:spPr>
            <a:xfrm>
              <a:off x="2980547" y="1745770"/>
              <a:ext cx="774" cy="584"/>
            </a:xfrm>
            <a:custGeom>
              <a:rect b="b" l="l" r="r" t="t"/>
              <a:pathLst>
                <a:path extrusionOk="0" h="43" w="57">
                  <a:moveTo>
                    <a:pt x="57"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78"/>
            <p:cNvSpPr/>
            <p:nvPr/>
          </p:nvSpPr>
          <p:spPr>
            <a:xfrm>
              <a:off x="2979556" y="1746476"/>
              <a:ext cx="815" cy="584"/>
            </a:xfrm>
            <a:custGeom>
              <a:rect b="b" l="l" r="r" t="t"/>
              <a:pathLst>
                <a:path extrusionOk="0" h="43" w="60">
                  <a:moveTo>
                    <a:pt x="60" y="1"/>
                  </a:move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78"/>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78"/>
            <p:cNvSpPr/>
            <p:nvPr/>
          </p:nvSpPr>
          <p:spPr>
            <a:xfrm>
              <a:off x="2989101" y="1742674"/>
              <a:ext cx="1398" cy="14"/>
            </a:xfrm>
            <a:custGeom>
              <a:rect b="b" l="l" r="r" t="t"/>
              <a:pathLst>
                <a:path extrusionOk="0" h="1" w="103">
                  <a:moveTo>
                    <a:pt x="10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78"/>
            <p:cNvSpPr/>
            <p:nvPr/>
          </p:nvSpPr>
          <p:spPr>
            <a:xfrm>
              <a:off x="2993052" y="17419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78"/>
            <p:cNvSpPr/>
            <p:nvPr/>
          </p:nvSpPr>
          <p:spPr>
            <a:xfrm>
              <a:off x="2991111" y="174267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78"/>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78"/>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78"/>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78"/>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78"/>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78"/>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78"/>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78"/>
            <p:cNvSpPr/>
            <p:nvPr/>
          </p:nvSpPr>
          <p:spPr>
            <a:xfrm>
              <a:off x="2728671" y="1883663"/>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78"/>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78"/>
            <p:cNvSpPr/>
            <p:nvPr/>
          </p:nvSpPr>
          <p:spPr>
            <a:xfrm>
              <a:off x="2728155" y="1883989"/>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78"/>
            <p:cNvSpPr/>
            <p:nvPr/>
          </p:nvSpPr>
          <p:spPr>
            <a:xfrm>
              <a:off x="2728820" y="1883568"/>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78"/>
            <p:cNvSpPr/>
            <p:nvPr/>
          </p:nvSpPr>
          <p:spPr>
            <a:xfrm>
              <a:off x="2728440" y="1883799"/>
              <a:ext cx="149" cy="109"/>
            </a:xfrm>
            <a:custGeom>
              <a:rect b="b" l="l" r="r" t="t"/>
              <a:pathLst>
                <a:path extrusionOk="0" h="8" w="11">
                  <a:moveTo>
                    <a:pt x="0"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78"/>
            <p:cNvSpPr/>
            <p:nvPr/>
          </p:nvSpPr>
          <p:spPr>
            <a:xfrm>
              <a:off x="2727341" y="1884518"/>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78"/>
            <p:cNvSpPr/>
            <p:nvPr/>
          </p:nvSpPr>
          <p:spPr>
            <a:xfrm>
              <a:off x="2727775" y="188423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78"/>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78"/>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78"/>
            <p:cNvSpPr/>
            <p:nvPr/>
          </p:nvSpPr>
          <p:spPr>
            <a:xfrm>
              <a:off x="2733668" y="18746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78"/>
            <p:cNvSpPr/>
            <p:nvPr/>
          </p:nvSpPr>
          <p:spPr>
            <a:xfrm>
              <a:off x="2760334" y="1831037"/>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78"/>
            <p:cNvSpPr/>
            <p:nvPr/>
          </p:nvSpPr>
          <p:spPr>
            <a:xfrm>
              <a:off x="2760565" y="183080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78"/>
            <p:cNvSpPr/>
            <p:nvPr/>
          </p:nvSpPr>
          <p:spPr>
            <a:xfrm>
              <a:off x="2760945" y="183023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78"/>
            <p:cNvSpPr/>
            <p:nvPr/>
          </p:nvSpPr>
          <p:spPr>
            <a:xfrm>
              <a:off x="2760089" y="1831227"/>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78"/>
            <p:cNvSpPr/>
            <p:nvPr/>
          </p:nvSpPr>
          <p:spPr>
            <a:xfrm>
              <a:off x="2760755" y="1830521"/>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78"/>
            <p:cNvSpPr/>
            <p:nvPr/>
          </p:nvSpPr>
          <p:spPr>
            <a:xfrm>
              <a:off x="2761135" y="1829951"/>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78"/>
            <p:cNvSpPr/>
            <p:nvPr/>
          </p:nvSpPr>
          <p:spPr>
            <a:xfrm>
              <a:off x="2755297" y="18362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78"/>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78"/>
            <p:cNvSpPr/>
            <p:nvPr/>
          </p:nvSpPr>
          <p:spPr>
            <a:xfrm>
              <a:off x="2731903" y="1878151"/>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78"/>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78"/>
            <p:cNvSpPr/>
            <p:nvPr/>
          </p:nvSpPr>
          <p:spPr>
            <a:xfrm>
              <a:off x="2755527" y="1836128"/>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78"/>
            <p:cNvSpPr/>
            <p:nvPr/>
          </p:nvSpPr>
          <p:spPr>
            <a:xfrm>
              <a:off x="2761990" y="1827805"/>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78"/>
            <p:cNvSpPr/>
            <p:nvPr/>
          </p:nvSpPr>
          <p:spPr>
            <a:xfrm>
              <a:off x="2762045" y="1827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78"/>
            <p:cNvSpPr/>
            <p:nvPr/>
          </p:nvSpPr>
          <p:spPr>
            <a:xfrm>
              <a:off x="2732717" y="187771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78"/>
            <p:cNvSpPr/>
            <p:nvPr/>
          </p:nvSpPr>
          <p:spPr>
            <a:xfrm>
              <a:off x="2761895" y="1828050"/>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78"/>
            <p:cNvSpPr/>
            <p:nvPr/>
          </p:nvSpPr>
          <p:spPr>
            <a:xfrm>
              <a:off x="2761325" y="182966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78"/>
            <p:cNvSpPr/>
            <p:nvPr/>
          </p:nvSpPr>
          <p:spPr>
            <a:xfrm>
              <a:off x="2732188" y="187805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78"/>
            <p:cNvSpPr/>
            <p:nvPr/>
          </p:nvSpPr>
          <p:spPr>
            <a:xfrm>
              <a:off x="2761855" y="1828335"/>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78"/>
            <p:cNvSpPr/>
            <p:nvPr/>
          </p:nvSpPr>
          <p:spPr>
            <a:xfrm>
              <a:off x="2761474" y="18292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78"/>
            <p:cNvSpPr/>
            <p:nvPr/>
          </p:nvSpPr>
          <p:spPr>
            <a:xfrm>
              <a:off x="2761610" y="1828905"/>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78"/>
            <p:cNvSpPr/>
            <p:nvPr/>
          </p:nvSpPr>
          <p:spPr>
            <a:xfrm>
              <a:off x="2761705" y="1828620"/>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78"/>
            <p:cNvSpPr/>
            <p:nvPr/>
          </p:nvSpPr>
          <p:spPr>
            <a:xfrm>
              <a:off x="2732473" y="187790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78"/>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78"/>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78"/>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78"/>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78"/>
            <p:cNvSpPr/>
            <p:nvPr/>
          </p:nvSpPr>
          <p:spPr>
            <a:xfrm>
              <a:off x="2713179" y="1838314"/>
              <a:ext cx="489" cy="163"/>
            </a:xfrm>
            <a:custGeom>
              <a:rect b="b" l="l" r="r" t="t"/>
              <a:pathLst>
                <a:path extrusionOk="0" h="12" w="36">
                  <a:moveTo>
                    <a:pt x="36"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78"/>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78"/>
            <p:cNvSpPr/>
            <p:nvPr/>
          </p:nvSpPr>
          <p:spPr>
            <a:xfrm>
              <a:off x="2713804" y="1838504"/>
              <a:ext cx="489" cy="163"/>
            </a:xfrm>
            <a:custGeom>
              <a:rect b="b" l="l" r="r" t="t"/>
              <a:pathLst>
                <a:path extrusionOk="0" h="12" w="36">
                  <a:moveTo>
                    <a:pt x="35"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78"/>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78"/>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78"/>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78"/>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78"/>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78"/>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78"/>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78"/>
            <p:cNvSpPr/>
            <p:nvPr/>
          </p:nvSpPr>
          <p:spPr>
            <a:xfrm>
              <a:off x="2816708" y="1965033"/>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78"/>
            <p:cNvSpPr/>
            <p:nvPr/>
          </p:nvSpPr>
          <p:spPr>
            <a:xfrm>
              <a:off x="2815798" y="1965563"/>
              <a:ext cx="299" cy="149"/>
            </a:xfrm>
            <a:custGeom>
              <a:rect b="b" l="l" r="r" t="t"/>
              <a:pathLst>
                <a:path extrusionOk="0" h="11" w="22">
                  <a:moveTo>
                    <a:pt x="22"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78"/>
            <p:cNvSpPr/>
            <p:nvPr/>
          </p:nvSpPr>
          <p:spPr>
            <a:xfrm>
              <a:off x="2817033" y="1964802"/>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78"/>
            <p:cNvSpPr/>
            <p:nvPr/>
          </p:nvSpPr>
          <p:spPr>
            <a:xfrm>
              <a:off x="2815133" y="1965848"/>
              <a:ext cx="448" cy="204"/>
            </a:xfrm>
            <a:custGeom>
              <a:rect b="b" l="l" r="r" t="t"/>
              <a:pathLst>
                <a:path extrusionOk="0" h="15" w="33">
                  <a:moveTo>
                    <a:pt x="32"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78"/>
            <p:cNvSpPr/>
            <p:nvPr/>
          </p:nvSpPr>
          <p:spPr>
            <a:xfrm>
              <a:off x="2816273" y="1965277"/>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78"/>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78"/>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78"/>
            <p:cNvSpPr/>
            <p:nvPr/>
          </p:nvSpPr>
          <p:spPr>
            <a:xfrm>
              <a:off x="2818364" y="1963702"/>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78"/>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78"/>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78"/>
            <p:cNvSpPr/>
            <p:nvPr/>
          </p:nvSpPr>
          <p:spPr>
            <a:xfrm>
              <a:off x="2817373" y="1964612"/>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78"/>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78"/>
            <p:cNvSpPr/>
            <p:nvPr/>
          </p:nvSpPr>
          <p:spPr>
            <a:xfrm>
              <a:off x="2818133" y="1963947"/>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78"/>
            <p:cNvSpPr/>
            <p:nvPr/>
          </p:nvSpPr>
          <p:spPr>
            <a:xfrm>
              <a:off x="2817848" y="1964273"/>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78"/>
            <p:cNvSpPr/>
            <p:nvPr/>
          </p:nvSpPr>
          <p:spPr>
            <a:xfrm>
              <a:off x="2817604" y="1964422"/>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78"/>
            <p:cNvSpPr/>
            <p:nvPr/>
          </p:nvSpPr>
          <p:spPr>
            <a:xfrm>
              <a:off x="2817984" y="196408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78"/>
            <p:cNvSpPr/>
            <p:nvPr/>
          </p:nvSpPr>
          <p:spPr>
            <a:xfrm>
              <a:off x="2818228" y="1963852"/>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78"/>
            <p:cNvSpPr/>
            <p:nvPr/>
          </p:nvSpPr>
          <p:spPr>
            <a:xfrm>
              <a:off x="2818323" y="1963757"/>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78"/>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78"/>
            <p:cNvSpPr/>
            <p:nvPr/>
          </p:nvSpPr>
          <p:spPr>
            <a:xfrm>
              <a:off x="2786525" y="18854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78"/>
            <p:cNvSpPr/>
            <p:nvPr/>
          </p:nvSpPr>
          <p:spPr>
            <a:xfrm>
              <a:off x="2788086" y="188299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78"/>
            <p:cNvSpPr/>
            <p:nvPr/>
          </p:nvSpPr>
          <p:spPr>
            <a:xfrm>
              <a:off x="2785615" y="1887981"/>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78"/>
            <p:cNvSpPr/>
            <p:nvPr/>
          </p:nvSpPr>
          <p:spPr>
            <a:xfrm>
              <a:off x="2788996" y="1881857"/>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78"/>
            <p:cNvSpPr/>
            <p:nvPr/>
          </p:nvSpPr>
          <p:spPr>
            <a:xfrm>
              <a:off x="2788371" y="1882618"/>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78"/>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78"/>
            <p:cNvSpPr/>
            <p:nvPr/>
          </p:nvSpPr>
          <p:spPr>
            <a:xfrm>
              <a:off x="2786376" y="1885795"/>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78"/>
            <p:cNvSpPr/>
            <p:nvPr/>
          </p:nvSpPr>
          <p:spPr>
            <a:xfrm>
              <a:off x="2786280" y="1886039"/>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78"/>
            <p:cNvSpPr/>
            <p:nvPr/>
          </p:nvSpPr>
          <p:spPr>
            <a:xfrm>
              <a:off x="2787801" y="188337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78"/>
            <p:cNvSpPr/>
            <p:nvPr/>
          </p:nvSpPr>
          <p:spPr>
            <a:xfrm>
              <a:off x="2788657" y="1882237"/>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78"/>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78"/>
            <p:cNvSpPr/>
            <p:nvPr/>
          </p:nvSpPr>
          <p:spPr>
            <a:xfrm>
              <a:off x="2785289" y="188832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78"/>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78"/>
            <p:cNvSpPr/>
            <p:nvPr/>
          </p:nvSpPr>
          <p:spPr>
            <a:xfrm>
              <a:off x="2785860" y="1887601"/>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78"/>
            <p:cNvSpPr/>
            <p:nvPr/>
          </p:nvSpPr>
          <p:spPr>
            <a:xfrm>
              <a:off x="2787570" y="1883758"/>
              <a:ext cx="109" cy="204"/>
            </a:xfrm>
            <a:custGeom>
              <a:rect b="b" l="l" r="r" t="t"/>
              <a:pathLst>
                <a:path extrusionOk="0" h="15" w="8">
                  <a:moveTo>
                    <a:pt x="7"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78"/>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78"/>
            <p:cNvSpPr/>
            <p:nvPr/>
          </p:nvSpPr>
          <p:spPr>
            <a:xfrm>
              <a:off x="2787285" y="1884138"/>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78"/>
            <p:cNvSpPr/>
            <p:nvPr/>
          </p:nvSpPr>
          <p:spPr>
            <a:xfrm>
              <a:off x="2787041" y="1884464"/>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78"/>
            <p:cNvSpPr/>
            <p:nvPr/>
          </p:nvSpPr>
          <p:spPr>
            <a:xfrm>
              <a:off x="2786851" y="188484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78"/>
            <p:cNvSpPr/>
            <p:nvPr/>
          </p:nvSpPr>
          <p:spPr>
            <a:xfrm>
              <a:off x="2786715" y="1885184"/>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78"/>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78"/>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78"/>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78"/>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78"/>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78"/>
            <p:cNvSpPr/>
            <p:nvPr/>
          </p:nvSpPr>
          <p:spPr>
            <a:xfrm>
              <a:off x="2832960" y="1935570"/>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78"/>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78"/>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78"/>
            <p:cNvSpPr/>
            <p:nvPr/>
          </p:nvSpPr>
          <p:spPr>
            <a:xfrm>
              <a:off x="2833489" y="1935570"/>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78"/>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78"/>
            <p:cNvSpPr/>
            <p:nvPr/>
          </p:nvSpPr>
          <p:spPr>
            <a:xfrm>
              <a:off x="2834671" y="1935230"/>
              <a:ext cx="353" cy="163"/>
            </a:xfrm>
            <a:custGeom>
              <a:rect b="b" l="l" r="r" t="t"/>
              <a:pathLst>
                <a:path extrusionOk="0" h="12" w="26">
                  <a:moveTo>
                    <a:pt x="2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78"/>
            <p:cNvSpPr/>
            <p:nvPr/>
          </p:nvSpPr>
          <p:spPr>
            <a:xfrm>
              <a:off x="2834060" y="1935421"/>
              <a:ext cx="339" cy="109"/>
            </a:xfrm>
            <a:custGeom>
              <a:rect b="b" l="l" r="r" t="t"/>
              <a:pathLst>
                <a:path extrusionOk="0" h="8" w="25">
                  <a:moveTo>
                    <a:pt x="2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78"/>
            <p:cNvSpPr/>
            <p:nvPr/>
          </p:nvSpPr>
          <p:spPr>
            <a:xfrm>
              <a:off x="2835241" y="1934945"/>
              <a:ext cx="353" cy="204"/>
            </a:xfrm>
            <a:custGeom>
              <a:rect b="b" l="l" r="r" t="t"/>
              <a:pathLst>
                <a:path extrusionOk="0" h="15" w="26">
                  <a:moveTo>
                    <a:pt x="25"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78"/>
            <p:cNvSpPr/>
            <p:nvPr/>
          </p:nvSpPr>
          <p:spPr>
            <a:xfrm>
              <a:off x="2836056" y="1934714"/>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78"/>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78"/>
            <p:cNvSpPr/>
            <p:nvPr/>
          </p:nvSpPr>
          <p:spPr>
            <a:xfrm>
              <a:off x="2774359" y="1962182"/>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78"/>
            <p:cNvSpPr/>
            <p:nvPr/>
          </p:nvSpPr>
          <p:spPr>
            <a:xfrm>
              <a:off x="2774115" y="1962657"/>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78"/>
            <p:cNvSpPr/>
            <p:nvPr/>
          </p:nvSpPr>
          <p:spPr>
            <a:xfrm>
              <a:off x="2774590" y="1961761"/>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78"/>
            <p:cNvSpPr/>
            <p:nvPr/>
          </p:nvSpPr>
          <p:spPr>
            <a:xfrm>
              <a:off x="2775595" y="1959521"/>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78"/>
            <p:cNvSpPr/>
            <p:nvPr/>
          </p:nvSpPr>
          <p:spPr>
            <a:xfrm>
              <a:off x="2775310" y="1960145"/>
              <a:ext cx="149" cy="394"/>
            </a:xfrm>
            <a:custGeom>
              <a:rect b="b" l="l" r="r" t="t"/>
              <a:pathLst>
                <a:path extrusionOk="0" h="29" w="11">
                  <a:moveTo>
                    <a:pt x="0" y="2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78"/>
            <p:cNvSpPr/>
            <p:nvPr/>
          </p:nvSpPr>
          <p:spPr>
            <a:xfrm>
              <a:off x="2775065" y="1960756"/>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78"/>
            <p:cNvSpPr/>
            <p:nvPr/>
          </p:nvSpPr>
          <p:spPr>
            <a:xfrm>
              <a:off x="2774835" y="1961286"/>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78"/>
            <p:cNvSpPr/>
            <p:nvPr/>
          </p:nvSpPr>
          <p:spPr>
            <a:xfrm>
              <a:off x="2773884" y="1963091"/>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78"/>
            <p:cNvSpPr/>
            <p:nvPr/>
          </p:nvSpPr>
          <p:spPr>
            <a:xfrm>
              <a:off x="2772268" y="1965087"/>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78"/>
            <p:cNvSpPr/>
            <p:nvPr/>
          </p:nvSpPr>
          <p:spPr>
            <a:xfrm>
              <a:off x="2772839" y="1964517"/>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78"/>
            <p:cNvSpPr/>
            <p:nvPr/>
          </p:nvSpPr>
          <p:spPr>
            <a:xfrm>
              <a:off x="2771983" y="1965318"/>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78"/>
            <p:cNvSpPr/>
            <p:nvPr/>
          </p:nvSpPr>
          <p:spPr>
            <a:xfrm>
              <a:off x="2773599" y="1963512"/>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78"/>
            <p:cNvSpPr/>
            <p:nvPr/>
          </p:nvSpPr>
          <p:spPr>
            <a:xfrm>
              <a:off x="2773070" y="1964178"/>
              <a:ext cx="163" cy="204"/>
            </a:xfrm>
            <a:custGeom>
              <a:rect b="b" l="l" r="r" t="t"/>
              <a:pathLst>
                <a:path extrusionOk="0" h="15" w="12">
                  <a:moveTo>
                    <a:pt x="1"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78"/>
            <p:cNvSpPr/>
            <p:nvPr/>
          </p:nvSpPr>
          <p:spPr>
            <a:xfrm>
              <a:off x="2773355" y="1963852"/>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78"/>
            <p:cNvSpPr/>
            <p:nvPr/>
          </p:nvSpPr>
          <p:spPr>
            <a:xfrm>
              <a:off x="2776776" y="1956384"/>
              <a:ext cx="68" cy="299"/>
            </a:xfrm>
            <a:custGeom>
              <a:rect b="b" l="l" r="r" t="t"/>
              <a:pathLst>
                <a:path extrusionOk="0" h="22" w="5">
                  <a:moveTo>
                    <a:pt x="1" y="22"/>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78"/>
            <p:cNvSpPr/>
            <p:nvPr/>
          </p:nvSpPr>
          <p:spPr>
            <a:xfrm>
              <a:off x="2777496" y="1954062"/>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78"/>
            <p:cNvSpPr/>
            <p:nvPr/>
          </p:nvSpPr>
          <p:spPr>
            <a:xfrm>
              <a:off x="2777632" y="1953628"/>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78"/>
            <p:cNvSpPr/>
            <p:nvPr/>
          </p:nvSpPr>
          <p:spPr>
            <a:xfrm>
              <a:off x="2776926" y="1955909"/>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78"/>
            <p:cNvSpPr/>
            <p:nvPr/>
          </p:nvSpPr>
          <p:spPr>
            <a:xfrm>
              <a:off x="2777251" y="1954959"/>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78"/>
            <p:cNvSpPr/>
            <p:nvPr/>
          </p:nvSpPr>
          <p:spPr>
            <a:xfrm>
              <a:off x="2777781" y="195324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78"/>
            <p:cNvSpPr/>
            <p:nvPr/>
          </p:nvSpPr>
          <p:spPr>
            <a:xfrm>
              <a:off x="2777061" y="1955434"/>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78"/>
            <p:cNvSpPr/>
            <p:nvPr/>
          </p:nvSpPr>
          <p:spPr>
            <a:xfrm>
              <a:off x="2776586" y="1956914"/>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78"/>
            <p:cNvSpPr/>
            <p:nvPr/>
          </p:nvSpPr>
          <p:spPr>
            <a:xfrm>
              <a:off x="2776206" y="19579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78"/>
            <p:cNvSpPr/>
            <p:nvPr/>
          </p:nvSpPr>
          <p:spPr>
            <a:xfrm>
              <a:off x="2776016" y="195847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78"/>
            <p:cNvSpPr/>
            <p:nvPr/>
          </p:nvSpPr>
          <p:spPr>
            <a:xfrm>
              <a:off x="2776396" y="1957430"/>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78"/>
            <p:cNvSpPr/>
            <p:nvPr/>
          </p:nvSpPr>
          <p:spPr>
            <a:xfrm>
              <a:off x="2777401" y="1954483"/>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78"/>
            <p:cNvSpPr/>
            <p:nvPr/>
          </p:nvSpPr>
          <p:spPr>
            <a:xfrm>
              <a:off x="2772554" y="1964802"/>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78"/>
            <p:cNvSpPr/>
            <p:nvPr/>
          </p:nvSpPr>
          <p:spPr>
            <a:xfrm>
              <a:off x="2775826" y="1959005"/>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78"/>
            <p:cNvSpPr/>
            <p:nvPr/>
          </p:nvSpPr>
          <p:spPr>
            <a:xfrm>
              <a:off x="2771698" y="196550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78"/>
            <p:cNvSpPr/>
            <p:nvPr/>
          </p:nvSpPr>
          <p:spPr>
            <a:xfrm>
              <a:off x="2800401" y="1951917"/>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78"/>
            <p:cNvSpPr/>
            <p:nvPr/>
          </p:nvSpPr>
          <p:spPr>
            <a:xfrm>
              <a:off x="2800591" y="195258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78"/>
            <p:cNvSpPr/>
            <p:nvPr/>
          </p:nvSpPr>
          <p:spPr>
            <a:xfrm>
              <a:off x="2800591" y="195301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78"/>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78"/>
            <p:cNvSpPr/>
            <p:nvPr/>
          </p:nvSpPr>
          <p:spPr>
            <a:xfrm>
              <a:off x="2800550" y="19522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78"/>
            <p:cNvSpPr/>
            <p:nvPr/>
          </p:nvSpPr>
          <p:spPr>
            <a:xfrm>
              <a:off x="2783293" y="189064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78"/>
            <p:cNvSpPr/>
            <p:nvPr/>
          </p:nvSpPr>
          <p:spPr>
            <a:xfrm>
              <a:off x="2821609" y="1933425"/>
              <a:ext cx="0" cy="109"/>
            </a:xfrm>
            <a:custGeom>
              <a:rect b="b" l="l" r="r" t="t"/>
              <a:pathLst>
                <a:path extrusionOk="0" h="8" w="0">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78"/>
            <p:cNvSpPr/>
            <p:nvPr/>
          </p:nvSpPr>
          <p:spPr>
            <a:xfrm>
              <a:off x="2821555" y="193285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78"/>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78"/>
            <p:cNvSpPr/>
            <p:nvPr/>
          </p:nvSpPr>
          <p:spPr>
            <a:xfrm>
              <a:off x="2782913" y="1890262"/>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78"/>
            <p:cNvSpPr/>
            <p:nvPr/>
          </p:nvSpPr>
          <p:spPr>
            <a:xfrm>
              <a:off x="2783198" y="1890547"/>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78"/>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78"/>
            <p:cNvSpPr/>
            <p:nvPr/>
          </p:nvSpPr>
          <p:spPr>
            <a:xfrm>
              <a:off x="2821650" y="1933995"/>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78"/>
            <p:cNvSpPr/>
            <p:nvPr/>
          </p:nvSpPr>
          <p:spPr>
            <a:xfrm>
              <a:off x="2782574" y="18899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78"/>
            <p:cNvSpPr/>
            <p:nvPr/>
          </p:nvSpPr>
          <p:spPr>
            <a:xfrm>
              <a:off x="2782723" y="1890072"/>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78"/>
            <p:cNvSpPr/>
            <p:nvPr/>
          </p:nvSpPr>
          <p:spPr>
            <a:xfrm>
              <a:off x="2783103" y="1890411"/>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78"/>
            <p:cNvSpPr/>
            <p:nvPr/>
          </p:nvSpPr>
          <p:spPr>
            <a:xfrm>
              <a:off x="2783334" y="1890696"/>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78"/>
            <p:cNvSpPr/>
            <p:nvPr/>
          </p:nvSpPr>
          <p:spPr>
            <a:xfrm>
              <a:off x="2821324" y="1935950"/>
              <a:ext cx="0" cy="14"/>
            </a:xfrm>
            <a:custGeom>
              <a:rect b="b" l="l" r="r" t="t"/>
              <a:pathLst>
                <a:path extrusionOk="0" h="1" w="0">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78"/>
            <p:cNvSpPr/>
            <p:nvPr/>
          </p:nvSpPr>
          <p:spPr>
            <a:xfrm>
              <a:off x="2821609" y="1934945"/>
              <a:ext cx="0" cy="68"/>
            </a:xfrm>
            <a:custGeom>
              <a:rect b="b" l="l" r="r" t="t"/>
              <a:pathLst>
                <a:path extrusionOk="0" h="5" w="0">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78"/>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78"/>
            <p:cNvSpPr/>
            <p:nvPr/>
          </p:nvSpPr>
          <p:spPr>
            <a:xfrm>
              <a:off x="2821039" y="1936330"/>
              <a:ext cx="0" cy="54"/>
            </a:xfrm>
            <a:custGeom>
              <a:rect b="b" l="l" r="r" t="t"/>
              <a:pathLst>
                <a:path extrusionOk="0" h="4" w="0">
                  <a:moveTo>
                    <a:pt x="0" y="4"/>
                  </a:moveTo>
                  <a:lnTo>
                    <a:pt x="0"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78"/>
            <p:cNvSpPr/>
            <p:nvPr/>
          </p:nvSpPr>
          <p:spPr>
            <a:xfrm>
              <a:off x="2821460" y="1935421"/>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78"/>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78"/>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78"/>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78"/>
            <p:cNvSpPr/>
            <p:nvPr/>
          </p:nvSpPr>
          <p:spPr>
            <a:xfrm>
              <a:off x="2186141" y="168088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78"/>
            <p:cNvSpPr/>
            <p:nvPr/>
          </p:nvSpPr>
          <p:spPr>
            <a:xfrm>
              <a:off x="2187187" y="1681358"/>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78"/>
            <p:cNvSpPr/>
            <p:nvPr/>
          </p:nvSpPr>
          <p:spPr>
            <a:xfrm>
              <a:off x="2188327" y="1682024"/>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78"/>
            <p:cNvSpPr/>
            <p:nvPr/>
          </p:nvSpPr>
          <p:spPr>
            <a:xfrm>
              <a:off x="2185571" y="1680652"/>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78"/>
            <p:cNvSpPr/>
            <p:nvPr/>
          </p:nvSpPr>
          <p:spPr>
            <a:xfrm>
              <a:off x="2186657" y="168112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78"/>
            <p:cNvSpPr/>
            <p:nvPr/>
          </p:nvSpPr>
          <p:spPr>
            <a:xfrm>
              <a:off x="2184756" y="1680313"/>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78"/>
            <p:cNvSpPr/>
            <p:nvPr/>
          </p:nvSpPr>
          <p:spPr>
            <a:xfrm>
              <a:off x="2185137" y="1680462"/>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78"/>
            <p:cNvSpPr/>
            <p:nvPr/>
          </p:nvSpPr>
          <p:spPr>
            <a:xfrm>
              <a:off x="2183616" y="167989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78"/>
            <p:cNvSpPr/>
            <p:nvPr/>
          </p:nvSpPr>
          <p:spPr>
            <a:xfrm>
              <a:off x="2175347" y="1698615"/>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78"/>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78"/>
            <p:cNvSpPr/>
            <p:nvPr/>
          </p:nvSpPr>
          <p:spPr>
            <a:xfrm>
              <a:off x="2187703" y="1681698"/>
              <a:ext cx="258" cy="109"/>
            </a:xfrm>
            <a:custGeom>
              <a:rect b="b" l="l" r="r" t="t"/>
              <a:pathLst>
                <a:path extrusionOk="0" h="8" w="19">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78"/>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78"/>
            <p:cNvSpPr/>
            <p:nvPr/>
          </p:nvSpPr>
          <p:spPr>
            <a:xfrm>
              <a:off x="2183711" y="16799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78"/>
            <p:cNvSpPr/>
            <p:nvPr/>
          </p:nvSpPr>
          <p:spPr>
            <a:xfrm>
              <a:off x="2184145" y="168008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78"/>
            <p:cNvSpPr/>
            <p:nvPr/>
          </p:nvSpPr>
          <p:spPr>
            <a:xfrm>
              <a:off x="2183860" y="167998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78"/>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78"/>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78"/>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78"/>
            <p:cNvSpPr/>
            <p:nvPr/>
          </p:nvSpPr>
          <p:spPr>
            <a:xfrm>
              <a:off x="2170215" y="16668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78"/>
            <p:cNvSpPr/>
            <p:nvPr/>
          </p:nvSpPr>
          <p:spPr>
            <a:xfrm>
              <a:off x="2170636" y="1667061"/>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78"/>
            <p:cNvSpPr/>
            <p:nvPr/>
          </p:nvSpPr>
          <p:spPr>
            <a:xfrm>
              <a:off x="2175252" y="1670524"/>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78"/>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78"/>
            <p:cNvSpPr/>
            <p:nvPr/>
          </p:nvSpPr>
          <p:spPr>
            <a:xfrm>
              <a:off x="2175592" y="167080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78"/>
            <p:cNvSpPr/>
            <p:nvPr/>
          </p:nvSpPr>
          <p:spPr>
            <a:xfrm>
              <a:off x="2174587" y="166985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78"/>
            <p:cNvSpPr/>
            <p:nvPr/>
          </p:nvSpPr>
          <p:spPr>
            <a:xfrm>
              <a:off x="2174207" y="1669573"/>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78"/>
            <p:cNvSpPr/>
            <p:nvPr/>
          </p:nvSpPr>
          <p:spPr>
            <a:xfrm>
              <a:off x="2171070" y="1667346"/>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78"/>
            <p:cNvSpPr/>
            <p:nvPr/>
          </p:nvSpPr>
          <p:spPr>
            <a:xfrm>
              <a:off x="2173786" y="1669247"/>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78"/>
            <p:cNvSpPr/>
            <p:nvPr/>
          </p:nvSpPr>
          <p:spPr>
            <a:xfrm>
              <a:off x="2174926" y="16701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78"/>
            <p:cNvSpPr/>
            <p:nvPr/>
          </p:nvSpPr>
          <p:spPr>
            <a:xfrm>
              <a:off x="2171546" y="166767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78"/>
            <p:cNvSpPr/>
            <p:nvPr/>
          </p:nvSpPr>
          <p:spPr>
            <a:xfrm>
              <a:off x="2172971" y="1668623"/>
              <a:ext cx="54" cy="68"/>
            </a:xfrm>
            <a:custGeom>
              <a:rect b="b" l="l" r="r" t="t"/>
              <a:pathLst>
                <a:path extrusionOk="0" h="5" w="4">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78"/>
            <p:cNvSpPr/>
            <p:nvPr/>
          </p:nvSpPr>
          <p:spPr>
            <a:xfrm>
              <a:off x="2173351" y="1668908"/>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78"/>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78"/>
            <p:cNvSpPr/>
            <p:nvPr/>
          </p:nvSpPr>
          <p:spPr>
            <a:xfrm>
              <a:off x="2168599" y="166343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78"/>
            <p:cNvSpPr/>
            <p:nvPr/>
          </p:nvSpPr>
          <p:spPr>
            <a:xfrm>
              <a:off x="2168409" y="166387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78"/>
            <p:cNvSpPr/>
            <p:nvPr/>
          </p:nvSpPr>
          <p:spPr>
            <a:xfrm>
              <a:off x="2168450" y="1663680"/>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78"/>
            <p:cNvSpPr/>
            <p:nvPr/>
          </p:nvSpPr>
          <p:spPr>
            <a:xfrm>
              <a:off x="2168735" y="166334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78"/>
            <p:cNvSpPr/>
            <p:nvPr/>
          </p:nvSpPr>
          <p:spPr>
            <a:xfrm>
              <a:off x="2168694" y="166334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78"/>
            <p:cNvSpPr/>
            <p:nvPr/>
          </p:nvSpPr>
          <p:spPr>
            <a:xfrm>
              <a:off x="2168640" y="166339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78"/>
            <p:cNvSpPr/>
            <p:nvPr/>
          </p:nvSpPr>
          <p:spPr>
            <a:xfrm>
              <a:off x="2168504" y="16635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78"/>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78"/>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78"/>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78"/>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78"/>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78"/>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78"/>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78"/>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78"/>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78"/>
            <p:cNvSpPr/>
            <p:nvPr/>
          </p:nvSpPr>
          <p:spPr>
            <a:xfrm>
              <a:off x="2156855" y="164647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78"/>
            <p:cNvSpPr/>
            <p:nvPr/>
          </p:nvSpPr>
          <p:spPr>
            <a:xfrm>
              <a:off x="2157045" y="1646423"/>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78"/>
            <p:cNvSpPr/>
            <p:nvPr/>
          </p:nvSpPr>
          <p:spPr>
            <a:xfrm>
              <a:off x="2156570" y="1646518"/>
              <a:ext cx="204" cy="68"/>
            </a:xfrm>
            <a:custGeom>
              <a:rect b="b" l="l" r="r" t="t"/>
              <a:pathLst>
                <a:path extrusionOk="0" h="5" w="15">
                  <a:moveTo>
                    <a:pt x="1" y="4"/>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78"/>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78"/>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78"/>
            <p:cNvSpPr/>
            <p:nvPr/>
          </p:nvSpPr>
          <p:spPr>
            <a:xfrm>
              <a:off x="2157235" y="164638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78"/>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78"/>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78"/>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78"/>
            <p:cNvSpPr/>
            <p:nvPr/>
          </p:nvSpPr>
          <p:spPr>
            <a:xfrm>
              <a:off x="2156244" y="1646614"/>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78"/>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78"/>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78"/>
            <p:cNvSpPr/>
            <p:nvPr/>
          </p:nvSpPr>
          <p:spPr>
            <a:xfrm>
              <a:off x="2154248" y="1646614"/>
              <a:ext cx="394" cy="14"/>
            </a:xfrm>
            <a:custGeom>
              <a:rect b="b" l="l" r="r" t="t"/>
              <a:pathLst>
                <a:path extrusionOk="0" h="1" w="29">
                  <a:moveTo>
                    <a:pt x="0" y="1"/>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78"/>
            <p:cNvSpPr/>
            <p:nvPr/>
          </p:nvSpPr>
          <p:spPr>
            <a:xfrm>
              <a:off x="2153813" y="1646573"/>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78"/>
            <p:cNvSpPr/>
            <p:nvPr/>
          </p:nvSpPr>
          <p:spPr>
            <a:xfrm>
              <a:off x="2153433" y="1646518"/>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78"/>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78"/>
            <p:cNvSpPr/>
            <p:nvPr/>
          </p:nvSpPr>
          <p:spPr>
            <a:xfrm>
              <a:off x="2152958" y="1646478"/>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78"/>
            <p:cNvSpPr/>
            <p:nvPr/>
          </p:nvSpPr>
          <p:spPr>
            <a:xfrm>
              <a:off x="2155864" y="1646614"/>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78"/>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78"/>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78"/>
            <p:cNvSpPr/>
            <p:nvPr/>
          </p:nvSpPr>
          <p:spPr>
            <a:xfrm>
              <a:off x="2211667" y="1642866"/>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78"/>
            <p:cNvSpPr/>
            <p:nvPr/>
          </p:nvSpPr>
          <p:spPr>
            <a:xfrm>
              <a:off x="2209332" y="164214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78"/>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78"/>
            <p:cNvSpPr/>
            <p:nvPr/>
          </p:nvSpPr>
          <p:spPr>
            <a:xfrm>
              <a:off x="2212088" y="1642961"/>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78"/>
            <p:cNvSpPr/>
            <p:nvPr/>
          </p:nvSpPr>
          <p:spPr>
            <a:xfrm>
              <a:off x="2209807" y="164233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78"/>
            <p:cNvSpPr/>
            <p:nvPr/>
          </p:nvSpPr>
          <p:spPr>
            <a:xfrm>
              <a:off x="2209481" y="1642201"/>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78"/>
            <p:cNvSpPr/>
            <p:nvPr/>
          </p:nvSpPr>
          <p:spPr>
            <a:xfrm>
              <a:off x="2209576" y="1642242"/>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78"/>
            <p:cNvSpPr/>
            <p:nvPr/>
          </p:nvSpPr>
          <p:spPr>
            <a:xfrm>
              <a:off x="2209291" y="1642051"/>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78"/>
            <p:cNvSpPr/>
            <p:nvPr/>
          </p:nvSpPr>
          <p:spPr>
            <a:xfrm>
              <a:off x="2209956" y="1642432"/>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78"/>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78"/>
            <p:cNvSpPr/>
            <p:nvPr/>
          </p:nvSpPr>
          <p:spPr>
            <a:xfrm>
              <a:off x="2209196" y="164201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78"/>
            <p:cNvSpPr/>
            <p:nvPr/>
          </p:nvSpPr>
          <p:spPr>
            <a:xfrm>
              <a:off x="2210187" y="164248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78"/>
            <p:cNvSpPr/>
            <p:nvPr/>
          </p:nvSpPr>
          <p:spPr>
            <a:xfrm>
              <a:off x="2210472" y="1642581"/>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78"/>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78"/>
            <p:cNvSpPr/>
            <p:nvPr/>
          </p:nvSpPr>
          <p:spPr>
            <a:xfrm>
              <a:off x="2210757" y="164267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78"/>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78"/>
            <p:cNvSpPr/>
            <p:nvPr/>
          </p:nvSpPr>
          <p:spPr>
            <a:xfrm>
              <a:off x="2208286" y="16483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78"/>
            <p:cNvSpPr/>
            <p:nvPr/>
          </p:nvSpPr>
          <p:spPr>
            <a:xfrm>
              <a:off x="2208191" y="164832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78"/>
            <p:cNvSpPr/>
            <p:nvPr/>
          </p:nvSpPr>
          <p:spPr>
            <a:xfrm>
              <a:off x="2209956" y="1649085"/>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78"/>
            <p:cNvSpPr/>
            <p:nvPr/>
          </p:nvSpPr>
          <p:spPr>
            <a:xfrm>
              <a:off x="2209427" y="1648895"/>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78"/>
            <p:cNvSpPr/>
            <p:nvPr/>
          </p:nvSpPr>
          <p:spPr>
            <a:xfrm>
              <a:off x="2208381" y="164847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78"/>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78"/>
            <p:cNvSpPr/>
            <p:nvPr/>
          </p:nvSpPr>
          <p:spPr>
            <a:xfrm>
              <a:off x="2208531" y="1648514"/>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78"/>
            <p:cNvSpPr/>
            <p:nvPr/>
          </p:nvSpPr>
          <p:spPr>
            <a:xfrm>
              <a:off x="2208816" y="16486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78"/>
            <p:cNvSpPr/>
            <p:nvPr/>
          </p:nvSpPr>
          <p:spPr>
            <a:xfrm>
              <a:off x="2209047" y="164880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78"/>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78"/>
            <p:cNvSpPr/>
            <p:nvPr/>
          </p:nvSpPr>
          <p:spPr>
            <a:xfrm>
              <a:off x="2174492" y="164632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78"/>
            <p:cNvSpPr/>
            <p:nvPr/>
          </p:nvSpPr>
          <p:spPr>
            <a:xfrm>
              <a:off x="2174356" y="16464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78"/>
            <p:cNvSpPr/>
            <p:nvPr/>
          </p:nvSpPr>
          <p:spPr>
            <a:xfrm>
              <a:off x="2174166" y="164666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78"/>
            <p:cNvSpPr/>
            <p:nvPr/>
          </p:nvSpPr>
          <p:spPr>
            <a:xfrm>
              <a:off x="2174587"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78"/>
            <p:cNvSpPr/>
            <p:nvPr/>
          </p:nvSpPr>
          <p:spPr>
            <a:xfrm>
              <a:off x="2173732" y="164727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78"/>
            <p:cNvSpPr/>
            <p:nvPr/>
          </p:nvSpPr>
          <p:spPr>
            <a:xfrm>
              <a:off x="2173976" y="164689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78"/>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78"/>
            <p:cNvSpPr/>
            <p:nvPr/>
          </p:nvSpPr>
          <p:spPr>
            <a:xfrm>
              <a:off x="2174682"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78"/>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78"/>
            <p:cNvSpPr/>
            <p:nvPr/>
          </p:nvSpPr>
          <p:spPr>
            <a:xfrm>
              <a:off x="2184906" y="1639635"/>
              <a:ext cx="489" cy="339"/>
            </a:xfrm>
            <a:custGeom>
              <a:rect b="b" l="l" r="r" t="t"/>
              <a:pathLst>
                <a:path extrusionOk="0" h="25" w="36">
                  <a:moveTo>
                    <a:pt x="0" y="25"/>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78"/>
            <p:cNvSpPr/>
            <p:nvPr/>
          </p:nvSpPr>
          <p:spPr>
            <a:xfrm>
              <a:off x="2173501" y="164771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78"/>
            <p:cNvSpPr/>
            <p:nvPr/>
          </p:nvSpPr>
          <p:spPr>
            <a:xfrm>
              <a:off x="2184376" y="1640056"/>
              <a:ext cx="353" cy="299"/>
            </a:xfrm>
            <a:custGeom>
              <a:rect b="b" l="l" r="r" t="t"/>
              <a:pathLst>
                <a:path extrusionOk="0" h="22" w="26">
                  <a:moveTo>
                    <a:pt x="1"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78"/>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78"/>
            <p:cNvSpPr/>
            <p:nvPr/>
          </p:nvSpPr>
          <p:spPr>
            <a:xfrm>
              <a:off x="2183860" y="1640490"/>
              <a:ext cx="339" cy="244"/>
            </a:xfrm>
            <a:custGeom>
              <a:rect b="b" l="l" r="r" t="t"/>
              <a:pathLst>
                <a:path extrusionOk="0" h="18" w="25">
                  <a:moveTo>
                    <a:pt x="0"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78"/>
            <p:cNvSpPr/>
            <p:nvPr/>
          </p:nvSpPr>
          <p:spPr>
            <a:xfrm>
              <a:off x="2183385" y="1640911"/>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78"/>
            <p:cNvSpPr/>
            <p:nvPr/>
          </p:nvSpPr>
          <p:spPr>
            <a:xfrm>
              <a:off x="2173501" y="1647754"/>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78"/>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78"/>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78"/>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78"/>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78"/>
            <p:cNvSpPr/>
            <p:nvPr/>
          </p:nvSpPr>
          <p:spPr>
            <a:xfrm>
              <a:off x="2073244" y="1623043"/>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78"/>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78"/>
            <p:cNvSpPr/>
            <p:nvPr/>
          </p:nvSpPr>
          <p:spPr>
            <a:xfrm>
              <a:off x="2074480" y="162336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78"/>
            <p:cNvSpPr/>
            <p:nvPr/>
          </p:nvSpPr>
          <p:spPr>
            <a:xfrm>
              <a:off x="2072769" y="1622853"/>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78"/>
            <p:cNvSpPr/>
            <p:nvPr/>
          </p:nvSpPr>
          <p:spPr>
            <a:xfrm>
              <a:off x="2072253" y="162260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78"/>
            <p:cNvSpPr/>
            <p:nvPr/>
          </p:nvSpPr>
          <p:spPr>
            <a:xfrm>
              <a:off x="2074005" y="1623274"/>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78"/>
            <p:cNvSpPr/>
            <p:nvPr/>
          </p:nvSpPr>
          <p:spPr>
            <a:xfrm>
              <a:off x="2073679" y="1623179"/>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78"/>
            <p:cNvSpPr/>
            <p:nvPr/>
          </p:nvSpPr>
          <p:spPr>
            <a:xfrm>
              <a:off x="2074249" y="1623328"/>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78"/>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78"/>
            <p:cNvSpPr/>
            <p:nvPr/>
          </p:nvSpPr>
          <p:spPr>
            <a:xfrm>
              <a:off x="2091031" y="163572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78"/>
            <p:cNvSpPr/>
            <p:nvPr/>
          </p:nvSpPr>
          <p:spPr>
            <a:xfrm>
              <a:off x="2091167" y="1635208"/>
              <a:ext cx="109" cy="204"/>
            </a:xfrm>
            <a:custGeom>
              <a:rect b="b" l="l" r="r" t="t"/>
              <a:pathLst>
                <a:path extrusionOk="0" h="15" w="8">
                  <a:moveTo>
                    <a:pt x="8"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78"/>
            <p:cNvSpPr/>
            <p:nvPr/>
          </p:nvSpPr>
          <p:spPr>
            <a:xfrm>
              <a:off x="2091547" y="1634353"/>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78"/>
            <p:cNvSpPr/>
            <p:nvPr/>
          </p:nvSpPr>
          <p:spPr>
            <a:xfrm>
              <a:off x="2092362" y="1633213"/>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78"/>
            <p:cNvSpPr/>
            <p:nvPr/>
          </p:nvSpPr>
          <p:spPr>
            <a:xfrm>
              <a:off x="2092117" y="16335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78"/>
            <p:cNvSpPr/>
            <p:nvPr/>
          </p:nvSpPr>
          <p:spPr>
            <a:xfrm>
              <a:off x="2092647" y="163292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78"/>
            <p:cNvSpPr/>
            <p:nvPr/>
          </p:nvSpPr>
          <p:spPr>
            <a:xfrm>
              <a:off x="2091832" y="163397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78"/>
            <p:cNvSpPr/>
            <p:nvPr/>
          </p:nvSpPr>
          <p:spPr>
            <a:xfrm>
              <a:off x="2090746" y="1637734"/>
              <a:ext cx="14" cy="95"/>
            </a:xfrm>
            <a:custGeom>
              <a:rect b="b" l="l" r="r" t="t"/>
              <a:pathLst>
                <a:path extrusionOk="0" h="7"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78"/>
            <p:cNvSpPr/>
            <p:nvPr/>
          </p:nvSpPr>
          <p:spPr>
            <a:xfrm>
              <a:off x="2093448" y="163226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78"/>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78"/>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78"/>
            <p:cNvSpPr/>
            <p:nvPr/>
          </p:nvSpPr>
          <p:spPr>
            <a:xfrm>
              <a:off x="2091357" y="163477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78"/>
            <p:cNvSpPr/>
            <p:nvPr/>
          </p:nvSpPr>
          <p:spPr>
            <a:xfrm>
              <a:off x="2093163" y="163245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78"/>
            <p:cNvSpPr/>
            <p:nvPr/>
          </p:nvSpPr>
          <p:spPr>
            <a:xfrm>
              <a:off x="2092878" y="163268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78"/>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78"/>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78"/>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78"/>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78"/>
            <p:cNvSpPr/>
            <p:nvPr/>
          </p:nvSpPr>
          <p:spPr>
            <a:xfrm>
              <a:off x="2215319" y="165450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78"/>
            <p:cNvSpPr/>
            <p:nvPr/>
          </p:nvSpPr>
          <p:spPr>
            <a:xfrm>
              <a:off x="2213948" y="1655127"/>
              <a:ext cx="679" cy="434"/>
            </a:xfrm>
            <a:custGeom>
              <a:rect b="b" l="l" r="r" t="t"/>
              <a:pathLst>
                <a:path extrusionOk="0" h="32" w="50">
                  <a:moveTo>
                    <a:pt x="49" y="0"/>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78"/>
            <p:cNvSpPr/>
            <p:nvPr/>
          </p:nvSpPr>
          <p:spPr>
            <a:xfrm>
              <a:off x="2215659" y="1654122"/>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78"/>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78"/>
            <p:cNvSpPr/>
            <p:nvPr/>
          </p:nvSpPr>
          <p:spPr>
            <a:xfrm>
              <a:off x="2249548" y="165649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78"/>
            <p:cNvSpPr/>
            <p:nvPr/>
          </p:nvSpPr>
          <p:spPr>
            <a:xfrm>
              <a:off x="2249304" y="1656172"/>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78"/>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78"/>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78"/>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78"/>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78"/>
            <p:cNvSpPr/>
            <p:nvPr/>
          </p:nvSpPr>
          <p:spPr>
            <a:xfrm>
              <a:off x="2250119" y="1657313"/>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78"/>
            <p:cNvSpPr/>
            <p:nvPr/>
          </p:nvSpPr>
          <p:spPr>
            <a:xfrm>
              <a:off x="2249928" y="1657068"/>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78"/>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78"/>
            <p:cNvSpPr/>
            <p:nvPr/>
          </p:nvSpPr>
          <p:spPr>
            <a:xfrm>
              <a:off x="2249738" y="1656837"/>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78"/>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78"/>
            <p:cNvSpPr/>
            <p:nvPr/>
          </p:nvSpPr>
          <p:spPr>
            <a:xfrm>
              <a:off x="2247933" y="1653796"/>
              <a:ext cx="149" cy="299"/>
            </a:xfrm>
            <a:custGeom>
              <a:rect b="b" l="l" r="r" t="t"/>
              <a:pathLst>
                <a:path extrusionOk="0" h="22" w="11">
                  <a:moveTo>
                    <a:pt x="11"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78"/>
            <p:cNvSpPr/>
            <p:nvPr/>
          </p:nvSpPr>
          <p:spPr>
            <a:xfrm>
              <a:off x="2255482" y="16754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78"/>
            <p:cNvSpPr/>
            <p:nvPr/>
          </p:nvSpPr>
          <p:spPr>
            <a:xfrm>
              <a:off x="2248258" y="1654366"/>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78"/>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78"/>
            <p:cNvSpPr/>
            <p:nvPr/>
          </p:nvSpPr>
          <p:spPr>
            <a:xfrm>
              <a:off x="2247593" y="1653226"/>
              <a:ext cx="204" cy="339"/>
            </a:xfrm>
            <a:custGeom>
              <a:rect b="b" l="l" r="r" t="t"/>
              <a:pathLst>
                <a:path extrusionOk="0" h="25" w="15">
                  <a:moveTo>
                    <a:pt x="15"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78"/>
            <p:cNvSpPr/>
            <p:nvPr/>
          </p:nvSpPr>
          <p:spPr>
            <a:xfrm>
              <a:off x="2247267" y="1652601"/>
              <a:ext cx="149" cy="353"/>
            </a:xfrm>
            <a:custGeom>
              <a:rect b="b" l="l" r="r" t="t"/>
              <a:pathLst>
                <a:path extrusionOk="0" h="26" w="11">
                  <a:moveTo>
                    <a:pt x="11"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78"/>
            <p:cNvSpPr/>
            <p:nvPr/>
          </p:nvSpPr>
          <p:spPr>
            <a:xfrm>
              <a:off x="2246697" y="1651610"/>
              <a:ext cx="394" cy="679"/>
            </a:xfrm>
            <a:custGeom>
              <a:rect b="b" l="l" r="r" t="t"/>
              <a:pathLst>
                <a:path extrusionOk="0" h="50" w="29">
                  <a:moveTo>
                    <a:pt x="28" y="49"/>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78"/>
            <p:cNvSpPr/>
            <p:nvPr/>
          </p:nvSpPr>
          <p:spPr>
            <a:xfrm>
              <a:off x="2246317" y="1650890"/>
              <a:ext cx="244" cy="448"/>
            </a:xfrm>
            <a:custGeom>
              <a:rect b="b" l="l" r="r" t="t"/>
              <a:pathLst>
                <a:path extrusionOk="0" h="33" w="18">
                  <a:moveTo>
                    <a:pt x="18"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78"/>
            <p:cNvSpPr/>
            <p:nvPr/>
          </p:nvSpPr>
          <p:spPr>
            <a:xfrm>
              <a:off x="2249073" y="1655792"/>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78"/>
            <p:cNvSpPr/>
            <p:nvPr/>
          </p:nvSpPr>
          <p:spPr>
            <a:xfrm>
              <a:off x="2248829" y="1655357"/>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78"/>
            <p:cNvSpPr/>
            <p:nvPr/>
          </p:nvSpPr>
          <p:spPr>
            <a:xfrm>
              <a:off x="2248544" y="1654882"/>
              <a:ext cx="163" cy="258"/>
            </a:xfrm>
            <a:custGeom>
              <a:rect b="b" l="l" r="r" t="t"/>
              <a:pathLst>
                <a:path extrusionOk="0" h="19" w="12">
                  <a:moveTo>
                    <a:pt x="1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78"/>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78"/>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78"/>
            <p:cNvSpPr/>
            <p:nvPr/>
          </p:nvSpPr>
          <p:spPr>
            <a:xfrm>
              <a:off x="2250784" y="1708364"/>
              <a:ext cx="204" cy="54"/>
            </a:xfrm>
            <a:custGeom>
              <a:rect b="b" l="l" r="r" t="t"/>
              <a:pathLst>
                <a:path extrusionOk="0" h="4" w="15">
                  <a:moveTo>
                    <a:pt x="1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78"/>
            <p:cNvSpPr/>
            <p:nvPr/>
          </p:nvSpPr>
          <p:spPr>
            <a:xfrm>
              <a:off x="2240845" y="170960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78"/>
            <p:cNvSpPr/>
            <p:nvPr/>
          </p:nvSpPr>
          <p:spPr>
            <a:xfrm>
              <a:off x="2251015" y="170826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78"/>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78"/>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78"/>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78"/>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78"/>
            <p:cNvSpPr/>
            <p:nvPr/>
          </p:nvSpPr>
          <p:spPr>
            <a:xfrm>
              <a:off x="2250214" y="1708459"/>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78"/>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78"/>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78"/>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78"/>
            <p:cNvSpPr/>
            <p:nvPr/>
          </p:nvSpPr>
          <p:spPr>
            <a:xfrm>
              <a:off x="2255631" y="169357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78"/>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78"/>
            <p:cNvSpPr/>
            <p:nvPr/>
          </p:nvSpPr>
          <p:spPr>
            <a:xfrm>
              <a:off x="2247023" y="168939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78"/>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78"/>
            <p:cNvSpPr/>
            <p:nvPr/>
          </p:nvSpPr>
          <p:spPr>
            <a:xfrm>
              <a:off x="2253581" y="169266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78"/>
            <p:cNvSpPr/>
            <p:nvPr/>
          </p:nvSpPr>
          <p:spPr>
            <a:xfrm>
              <a:off x="2214233" y="1690822"/>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78"/>
            <p:cNvSpPr/>
            <p:nvPr/>
          </p:nvSpPr>
          <p:spPr>
            <a:xfrm>
              <a:off x="2253296" y="1692533"/>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78"/>
            <p:cNvSpPr/>
            <p:nvPr/>
          </p:nvSpPr>
          <p:spPr>
            <a:xfrm>
              <a:off x="2254056" y="1692913"/>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78"/>
            <p:cNvSpPr/>
            <p:nvPr/>
          </p:nvSpPr>
          <p:spPr>
            <a:xfrm>
              <a:off x="2253011" y="1692383"/>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78"/>
            <p:cNvSpPr/>
            <p:nvPr/>
          </p:nvSpPr>
          <p:spPr>
            <a:xfrm>
              <a:off x="2213758" y="169048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78"/>
            <p:cNvSpPr/>
            <p:nvPr/>
          </p:nvSpPr>
          <p:spPr>
            <a:xfrm>
              <a:off x="2214708" y="1691243"/>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78"/>
            <p:cNvSpPr/>
            <p:nvPr/>
          </p:nvSpPr>
          <p:spPr>
            <a:xfrm>
              <a:off x="2252820" y="1692247"/>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78"/>
            <p:cNvSpPr/>
            <p:nvPr/>
          </p:nvSpPr>
          <p:spPr>
            <a:xfrm>
              <a:off x="2254531" y="1693144"/>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78"/>
            <p:cNvSpPr/>
            <p:nvPr/>
          </p:nvSpPr>
          <p:spPr>
            <a:xfrm>
              <a:off x="2255061" y="1693334"/>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78"/>
            <p:cNvSpPr/>
            <p:nvPr/>
          </p:nvSpPr>
          <p:spPr>
            <a:xfrm>
              <a:off x="2252400" y="1691867"/>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78"/>
            <p:cNvSpPr/>
            <p:nvPr/>
          </p:nvSpPr>
          <p:spPr>
            <a:xfrm>
              <a:off x="2252495" y="1692003"/>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78"/>
            <p:cNvSpPr/>
            <p:nvPr/>
          </p:nvSpPr>
          <p:spPr>
            <a:xfrm>
              <a:off x="2252305" y="1691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78"/>
            <p:cNvSpPr/>
            <p:nvPr/>
          </p:nvSpPr>
          <p:spPr>
            <a:xfrm>
              <a:off x="2252250" y="1691718"/>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78"/>
            <p:cNvSpPr/>
            <p:nvPr/>
          </p:nvSpPr>
          <p:spPr>
            <a:xfrm>
              <a:off x="2252209" y="16916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78"/>
            <p:cNvSpPr/>
            <p:nvPr/>
          </p:nvSpPr>
          <p:spPr>
            <a:xfrm>
              <a:off x="2252630" y="169209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78"/>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78"/>
            <p:cNvSpPr/>
            <p:nvPr/>
          </p:nvSpPr>
          <p:spPr>
            <a:xfrm>
              <a:off x="2198823" y="171097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78"/>
            <p:cNvSpPr/>
            <p:nvPr/>
          </p:nvSpPr>
          <p:spPr>
            <a:xfrm>
              <a:off x="2198728" y="171178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78"/>
            <p:cNvSpPr/>
            <p:nvPr/>
          </p:nvSpPr>
          <p:spPr>
            <a:xfrm>
              <a:off x="2198728" y="171391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78"/>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78"/>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78"/>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78"/>
            <p:cNvSpPr/>
            <p:nvPr/>
          </p:nvSpPr>
          <p:spPr>
            <a:xfrm>
              <a:off x="2199828" y="1716103"/>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78"/>
            <p:cNvSpPr/>
            <p:nvPr/>
          </p:nvSpPr>
          <p:spPr>
            <a:xfrm>
              <a:off x="2198687" y="17133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78"/>
            <p:cNvSpPr/>
            <p:nvPr/>
          </p:nvSpPr>
          <p:spPr>
            <a:xfrm>
              <a:off x="2201538" y="1717583"/>
              <a:ext cx="394" cy="339"/>
            </a:xfrm>
            <a:custGeom>
              <a:rect b="b" l="l" r="r" t="t"/>
              <a:pathLst>
                <a:path extrusionOk="0" h="25" w="29">
                  <a:moveTo>
                    <a:pt x="29"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78"/>
            <p:cNvSpPr/>
            <p:nvPr/>
          </p:nvSpPr>
          <p:spPr>
            <a:xfrm>
              <a:off x="2198918" y="1709980"/>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78"/>
            <p:cNvSpPr/>
            <p:nvPr/>
          </p:nvSpPr>
          <p:spPr>
            <a:xfrm>
              <a:off x="2200873" y="1717108"/>
              <a:ext cx="339" cy="244"/>
            </a:xfrm>
            <a:custGeom>
              <a:rect b="b" l="l" r="r" t="t"/>
              <a:pathLst>
                <a:path extrusionOk="0" h="18" w="25">
                  <a:moveTo>
                    <a:pt x="2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78"/>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78"/>
            <p:cNvSpPr/>
            <p:nvPr/>
          </p:nvSpPr>
          <p:spPr>
            <a:xfrm>
              <a:off x="2200343" y="1716578"/>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78"/>
            <p:cNvSpPr/>
            <p:nvPr/>
          </p:nvSpPr>
          <p:spPr>
            <a:xfrm>
              <a:off x="2199108" y="1709029"/>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78"/>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78"/>
            <p:cNvSpPr/>
            <p:nvPr/>
          </p:nvSpPr>
          <p:spPr>
            <a:xfrm>
              <a:off x="2199352" y="17082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78"/>
            <p:cNvSpPr/>
            <p:nvPr/>
          </p:nvSpPr>
          <p:spPr>
            <a:xfrm>
              <a:off x="2216609" y="1712967"/>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78"/>
            <p:cNvSpPr/>
            <p:nvPr/>
          </p:nvSpPr>
          <p:spPr>
            <a:xfrm>
              <a:off x="2216745" y="171311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78"/>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78"/>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78"/>
            <p:cNvSpPr/>
            <p:nvPr/>
          </p:nvSpPr>
          <p:spPr>
            <a:xfrm>
              <a:off x="2221782" y="16200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78"/>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78"/>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78"/>
            <p:cNvSpPr/>
            <p:nvPr/>
          </p:nvSpPr>
          <p:spPr>
            <a:xfrm>
              <a:off x="2213609" y="1650510"/>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78"/>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78"/>
            <p:cNvSpPr/>
            <p:nvPr/>
          </p:nvSpPr>
          <p:spPr>
            <a:xfrm>
              <a:off x="2214654" y="1650985"/>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78"/>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78"/>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78"/>
            <p:cNvSpPr/>
            <p:nvPr/>
          </p:nvSpPr>
          <p:spPr>
            <a:xfrm>
              <a:off x="2211762" y="1648664"/>
              <a:ext cx="109" cy="149"/>
            </a:xfrm>
            <a:custGeom>
              <a:rect b="b" l="l" r="r" t="t"/>
              <a:pathLst>
                <a:path extrusionOk="0" h="11" w="8">
                  <a:moveTo>
                    <a:pt x="0" y="0"/>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78"/>
            <p:cNvSpPr/>
            <p:nvPr/>
          </p:nvSpPr>
          <p:spPr>
            <a:xfrm>
              <a:off x="2212332" y="1649465"/>
              <a:ext cx="204" cy="204"/>
            </a:xfrm>
            <a:custGeom>
              <a:rect b="b" l="l" r="r" t="t"/>
              <a:pathLst>
                <a:path extrusionOk="0" h="15" w="15">
                  <a:moveTo>
                    <a:pt x="14"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78"/>
            <p:cNvSpPr/>
            <p:nvPr/>
          </p:nvSpPr>
          <p:spPr>
            <a:xfrm>
              <a:off x="2212047" y="1649085"/>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78"/>
            <p:cNvSpPr/>
            <p:nvPr/>
          </p:nvSpPr>
          <p:spPr>
            <a:xfrm>
              <a:off x="2211667" y="1648324"/>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78"/>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78"/>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78"/>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78"/>
            <p:cNvSpPr/>
            <p:nvPr/>
          </p:nvSpPr>
          <p:spPr>
            <a:xfrm>
              <a:off x="2216270" y="1651420"/>
              <a:ext cx="638" cy="54"/>
            </a:xfrm>
            <a:custGeom>
              <a:rect b="b" l="l" r="r" t="t"/>
              <a:pathLst>
                <a:path extrusionOk="0" h="4" w="47">
                  <a:moveTo>
                    <a:pt x="1" y="4"/>
                  </a:moveTo>
                  <a:lnTo>
                    <a:pt x="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78"/>
            <p:cNvSpPr/>
            <p:nvPr/>
          </p:nvSpPr>
          <p:spPr>
            <a:xfrm>
              <a:off x="2217600" y="165136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78"/>
            <p:cNvSpPr/>
            <p:nvPr/>
          </p:nvSpPr>
          <p:spPr>
            <a:xfrm>
              <a:off x="2242895" y="1649370"/>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78"/>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78"/>
            <p:cNvSpPr/>
            <p:nvPr/>
          </p:nvSpPr>
          <p:spPr>
            <a:xfrm>
              <a:off x="2216989" y="165136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78"/>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78"/>
            <p:cNvSpPr/>
            <p:nvPr/>
          </p:nvSpPr>
          <p:spPr>
            <a:xfrm>
              <a:off x="2215564" y="1651515"/>
              <a:ext cx="679" cy="54"/>
            </a:xfrm>
            <a:custGeom>
              <a:rect b="b" l="l" r="r" t="t"/>
              <a:pathLst>
                <a:path extrusionOk="0" h="4" w="50">
                  <a:moveTo>
                    <a:pt x="0" y="4"/>
                  </a:moveTo>
                  <a:lnTo>
                    <a:pt x="4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78"/>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78"/>
            <p:cNvSpPr/>
            <p:nvPr/>
          </p:nvSpPr>
          <p:spPr>
            <a:xfrm>
              <a:off x="2263764" y="1676796"/>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78"/>
            <p:cNvSpPr/>
            <p:nvPr/>
          </p:nvSpPr>
          <p:spPr>
            <a:xfrm>
              <a:off x="2263479" y="1676606"/>
              <a:ext cx="244" cy="204"/>
            </a:xfrm>
            <a:custGeom>
              <a:rect b="b" l="l" r="r" t="t"/>
              <a:pathLst>
                <a:path extrusionOk="0" h="15" w="18">
                  <a:moveTo>
                    <a:pt x="18"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78"/>
            <p:cNvSpPr/>
            <p:nvPr/>
          </p:nvSpPr>
          <p:spPr>
            <a:xfrm>
              <a:off x="2262528" y="1676226"/>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78"/>
            <p:cNvSpPr/>
            <p:nvPr/>
          </p:nvSpPr>
          <p:spPr>
            <a:xfrm>
              <a:off x="2262623" y="1676226"/>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78"/>
            <p:cNvSpPr/>
            <p:nvPr/>
          </p:nvSpPr>
          <p:spPr>
            <a:xfrm>
              <a:off x="2257532" y="167780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78"/>
            <p:cNvSpPr/>
            <p:nvPr/>
          </p:nvSpPr>
          <p:spPr>
            <a:xfrm>
              <a:off x="2262814" y="1676280"/>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78"/>
            <p:cNvSpPr/>
            <p:nvPr/>
          </p:nvSpPr>
          <p:spPr>
            <a:xfrm>
              <a:off x="2262949" y="1676321"/>
              <a:ext cx="204" cy="109"/>
            </a:xfrm>
            <a:custGeom>
              <a:rect b="b" l="l" r="r" t="t"/>
              <a:pathLst>
                <a:path extrusionOk="0" h="8" w="15">
                  <a:moveTo>
                    <a:pt x="15"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78"/>
            <p:cNvSpPr/>
            <p:nvPr/>
          </p:nvSpPr>
          <p:spPr>
            <a:xfrm>
              <a:off x="2262474" y="167618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78"/>
            <p:cNvSpPr/>
            <p:nvPr/>
          </p:nvSpPr>
          <p:spPr>
            <a:xfrm>
              <a:off x="2256486" y="167746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78"/>
            <p:cNvSpPr/>
            <p:nvPr/>
          </p:nvSpPr>
          <p:spPr>
            <a:xfrm>
              <a:off x="2263194" y="1676470"/>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78"/>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78"/>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78"/>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78"/>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78"/>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78"/>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78"/>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78"/>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78"/>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78"/>
            <p:cNvSpPr/>
            <p:nvPr/>
          </p:nvSpPr>
          <p:spPr>
            <a:xfrm>
              <a:off x="2277355" y="161173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78"/>
            <p:cNvSpPr/>
            <p:nvPr/>
          </p:nvSpPr>
          <p:spPr>
            <a:xfrm>
              <a:off x="2222923" y="1617001"/>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78"/>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78"/>
            <p:cNvSpPr/>
            <p:nvPr/>
          </p:nvSpPr>
          <p:spPr>
            <a:xfrm>
              <a:off x="2223208" y="1616811"/>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78"/>
            <p:cNvSpPr/>
            <p:nvPr/>
          </p:nvSpPr>
          <p:spPr>
            <a:xfrm>
              <a:off x="2276785" y="161177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78"/>
            <p:cNvSpPr/>
            <p:nvPr/>
          </p:nvSpPr>
          <p:spPr>
            <a:xfrm>
              <a:off x="2277016" y="1611774"/>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78"/>
            <p:cNvSpPr/>
            <p:nvPr/>
          </p:nvSpPr>
          <p:spPr>
            <a:xfrm>
              <a:off x="2263425" y="1618576"/>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78"/>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78"/>
            <p:cNvSpPr/>
            <p:nvPr/>
          </p:nvSpPr>
          <p:spPr>
            <a:xfrm>
              <a:off x="2256812" y="1617286"/>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78"/>
            <p:cNvSpPr/>
            <p:nvPr/>
          </p:nvSpPr>
          <p:spPr>
            <a:xfrm>
              <a:off x="2222638" y="1617096"/>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78"/>
            <p:cNvSpPr/>
            <p:nvPr/>
          </p:nvSpPr>
          <p:spPr>
            <a:xfrm>
              <a:off x="2278305" y="1611489"/>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78"/>
            <p:cNvSpPr/>
            <p:nvPr/>
          </p:nvSpPr>
          <p:spPr>
            <a:xfrm>
              <a:off x="2277966" y="1611584"/>
              <a:ext cx="353" cy="68"/>
            </a:xfrm>
            <a:custGeom>
              <a:rect b="b" l="l" r="r" t="t"/>
              <a:pathLst>
                <a:path extrusionOk="0" h="5" w="26">
                  <a:moveTo>
                    <a:pt x="1" y="4"/>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78"/>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78"/>
            <p:cNvSpPr/>
            <p:nvPr/>
          </p:nvSpPr>
          <p:spPr>
            <a:xfrm>
              <a:off x="2277640" y="1611638"/>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78"/>
            <p:cNvSpPr/>
            <p:nvPr/>
          </p:nvSpPr>
          <p:spPr>
            <a:xfrm>
              <a:off x="2222353" y="16171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78"/>
            <p:cNvSpPr/>
            <p:nvPr/>
          </p:nvSpPr>
          <p:spPr>
            <a:xfrm>
              <a:off x="2221972"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78"/>
            <p:cNvSpPr/>
            <p:nvPr/>
          </p:nvSpPr>
          <p:spPr>
            <a:xfrm>
              <a:off x="2268272" y="1618332"/>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78"/>
            <p:cNvSpPr/>
            <p:nvPr/>
          </p:nvSpPr>
          <p:spPr>
            <a:xfrm>
              <a:off x="2267701" y="1618291"/>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78"/>
            <p:cNvSpPr/>
            <p:nvPr/>
          </p:nvSpPr>
          <p:spPr>
            <a:xfrm>
              <a:off x="2276024"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78"/>
            <p:cNvSpPr/>
            <p:nvPr/>
          </p:nvSpPr>
          <p:spPr>
            <a:xfrm>
              <a:off x="2278726" y="1611448"/>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78"/>
            <p:cNvSpPr/>
            <p:nvPr/>
          </p:nvSpPr>
          <p:spPr>
            <a:xfrm>
              <a:off x="2266520" y="161819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78"/>
            <p:cNvSpPr/>
            <p:nvPr/>
          </p:nvSpPr>
          <p:spPr>
            <a:xfrm>
              <a:off x="2267131" y="1618237"/>
              <a:ext cx="299" cy="14"/>
            </a:xfrm>
            <a:custGeom>
              <a:rect b="b" l="l" r="r" t="t"/>
              <a:pathLst>
                <a:path extrusionOk="0" h="1" w="22">
                  <a:moveTo>
                    <a:pt x="1" y="1"/>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78"/>
            <p:cNvSpPr/>
            <p:nvPr/>
          </p:nvSpPr>
          <p:spPr>
            <a:xfrm>
              <a:off x="2269792" y="1618712"/>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78"/>
            <p:cNvSpPr/>
            <p:nvPr/>
          </p:nvSpPr>
          <p:spPr>
            <a:xfrm>
              <a:off x="2269317" y="1618576"/>
              <a:ext cx="299" cy="109"/>
            </a:xfrm>
            <a:custGeom>
              <a:rect b="b" l="l" r="r" t="t"/>
              <a:pathLst>
                <a:path extrusionOk="0" h="8" w="22">
                  <a:moveTo>
                    <a:pt x="1" y="0"/>
                  </a:moveTo>
                  <a:lnTo>
                    <a:pt x="22"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78"/>
            <p:cNvSpPr/>
            <p:nvPr/>
          </p:nvSpPr>
          <p:spPr>
            <a:xfrm>
              <a:off x="2263764" y="1618427"/>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78"/>
            <p:cNvSpPr/>
            <p:nvPr/>
          </p:nvSpPr>
          <p:spPr>
            <a:xfrm>
              <a:off x="2268801" y="1618427"/>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78"/>
            <p:cNvSpPr/>
            <p:nvPr/>
          </p:nvSpPr>
          <p:spPr>
            <a:xfrm>
              <a:off x="2264565" y="161833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78"/>
            <p:cNvSpPr/>
            <p:nvPr/>
          </p:nvSpPr>
          <p:spPr>
            <a:xfrm>
              <a:off x="227644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78"/>
            <p:cNvSpPr/>
            <p:nvPr/>
          </p:nvSpPr>
          <p:spPr>
            <a:xfrm>
              <a:off x="2264144" y="161838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78"/>
            <p:cNvSpPr/>
            <p:nvPr/>
          </p:nvSpPr>
          <p:spPr>
            <a:xfrm>
              <a:off x="2265570" y="1618237"/>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78"/>
            <p:cNvSpPr/>
            <p:nvPr/>
          </p:nvSpPr>
          <p:spPr>
            <a:xfrm>
              <a:off x="2266086" y="16181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78"/>
            <p:cNvSpPr/>
            <p:nvPr/>
          </p:nvSpPr>
          <p:spPr>
            <a:xfrm>
              <a:off x="227625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78"/>
            <p:cNvSpPr/>
            <p:nvPr/>
          </p:nvSpPr>
          <p:spPr>
            <a:xfrm>
              <a:off x="2276119"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78"/>
            <p:cNvSpPr/>
            <p:nvPr/>
          </p:nvSpPr>
          <p:spPr>
            <a:xfrm>
              <a:off x="2265040" y="1618291"/>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78"/>
            <p:cNvSpPr/>
            <p:nvPr/>
          </p:nvSpPr>
          <p:spPr>
            <a:xfrm>
              <a:off x="222130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78"/>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78"/>
            <p:cNvSpPr/>
            <p:nvPr/>
          </p:nvSpPr>
          <p:spPr>
            <a:xfrm>
              <a:off x="222168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78"/>
            <p:cNvSpPr/>
            <p:nvPr/>
          </p:nvSpPr>
          <p:spPr>
            <a:xfrm>
              <a:off x="2279446" y="161129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78"/>
            <p:cNvSpPr/>
            <p:nvPr/>
          </p:nvSpPr>
          <p:spPr>
            <a:xfrm>
              <a:off x="2279107" y="1611353"/>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78"/>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78"/>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78"/>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78"/>
            <p:cNvSpPr/>
            <p:nvPr/>
          </p:nvSpPr>
          <p:spPr>
            <a:xfrm>
              <a:off x="2252820" y="1570607"/>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78"/>
            <p:cNvSpPr/>
            <p:nvPr/>
          </p:nvSpPr>
          <p:spPr>
            <a:xfrm>
              <a:off x="2253445" y="1570322"/>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78"/>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78"/>
            <p:cNvSpPr/>
            <p:nvPr/>
          </p:nvSpPr>
          <p:spPr>
            <a:xfrm>
              <a:off x="2219786" y="159109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78"/>
            <p:cNvSpPr/>
            <p:nvPr/>
          </p:nvSpPr>
          <p:spPr>
            <a:xfrm>
              <a:off x="2220072" y="1591285"/>
              <a:ext cx="353" cy="258"/>
            </a:xfrm>
            <a:custGeom>
              <a:rect b="b" l="l" r="r" t="t"/>
              <a:pathLst>
                <a:path extrusionOk="0" h="19" w="26">
                  <a:moveTo>
                    <a:pt x="25"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78"/>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78"/>
            <p:cNvSpPr/>
            <p:nvPr/>
          </p:nvSpPr>
          <p:spPr>
            <a:xfrm>
              <a:off x="2223547" y="1592901"/>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78"/>
            <p:cNvSpPr/>
            <p:nvPr/>
          </p:nvSpPr>
          <p:spPr>
            <a:xfrm>
              <a:off x="2222312" y="1592860"/>
              <a:ext cx="489" cy="14"/>
            </a:xfrm>
            <a:custGeom>
              <a:rect b="b" l="l" r="r" t="t"/>
              <a:pathLst>
                <a:path extrusionOk="0" h="1" w="36">
                  <a:moveTo>
                    <a:pt x="0" y="0"/>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78"/>
            <p:cNvSpPr/>
            <p:nvPr/>
          </p:nvSpPr>
          <p:spPr>
            <a:xfrm>
              <a:off x="2224878" y="1592996"/>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78"/>
            <p:cNvSpPr/>
            <p:nvPr/>
          </p:nvSpPr>
          <p:spPr>
            <a:xfrm>
              <a:off x="2222923" y="1592860"/>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78"/>
            <p:cNvSpPr/>
            <p:nvPr/>
          </p:nvSpPr>
          <p:spPr>
            <a:xfrm>
              <a:off x="2224023" y="159295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78"/>
            <p:cNvSpPr/>
            <p:nvPr/>
          </p:nvSpPr>
          <p:spPr>
            <a:xfrm>
              <a:off x="2221592" y="1592806"/>
              <a:ext cx="584" cy="14"/>
            </a:xfrm>
            <a:custGeom>
              <a:rect b="b" l="l" r="r" t="t"/>
              <a:pathLst>
                <a:path extrusionOk="0" h="1" w="43">
                  <a:moveTo>
                    <a:pt x="1" y="1"/>
                  </a:moveTo>
                  <a:lnTo>
                    <a:pt x="4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78"/>
            <p:cNvSpPr/>
            <p:nvPr/>
          </p:nvSpPr>
          <p:spPr>
            <a:xfrm>
              <a:off x="2224444" y="15929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78"/>
            <p:cNvSpPr/>
            <p:nvPr/>
          </p:nvSpPr>
          <p:spPr>
            <a:xfrm>
              <a:off x="2225204" y="1592996"/>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78"/>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78"/>
            <p:cNvSpPr/>
            <p:nvPr/>
          </p:nvSpPr>
          <p:spPr>
            <a:xfrm>
              <a:off x="2225489" y="159305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78"/>
            <p:cNvSpPr/>
            <p:nvPr/>
          </p:nvSpPr>
          <p:spPr>
            <a:xfrm>
              <a:off x="2226494" y="159318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78"/>
            <p:cNvSpPr/>
            <p:nvPr/>
          </p:nvSpPr>
          <p:spPr>
            <a:xfrm>
              <a:off x="2226439" y="159318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78"/>
            <p:cNvSpPr/>
            <p:nvPr/>
          </p:nvSpPr>
          <p:spPr>
            <a:xfrm>
              <a:off x="2226154" y="159314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78"/>
            <p:cNvSpPr/>
            <p:nvPr/>
          </p:nvSpPr>
          <p:spPr>
            <a:xfrm>
              <a:off x="2226304" y="159314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78"/>
            <p:cNvSpPr/>
            <p:nvPr/>
          </p:nvSpPr>
          <p:spPr>
            <a:xfrm>
              <a:off x="222596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78"/>
            <p:cNvSpPr/>
            <p:nvPr/>
          </p:nvSpPr>
          <p:spPr>
            <a:xfrm>
              <a:off x="222577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78"/>
            <p:cNvSpPr/>
            <p:nvPr/>
          </p:nvSpPr>
          <p:spPr>
            <a:xfrm>
              <a:off x="2240044" y="1575454"/>
              <a:ext cx="299" cy="204"/>
            </a:xfrm>
            <a:custGeom>
              <a:rect b="b" l="l" r="r" t="t"/>
              <a:pathLst>
                <a:path extrusionOk="0" h="15" w="22">
                  <a:moveTo>
                    <a:pt x="0" y="1"/>
                  </a:moveTo>
                  <a:lnTo>
                    <a:pt x="2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78"/>
            <p:cNvSpPr/>
            <p:nvPr/>
          </p:nvSpPr>
          <p:spPr>
            <a:xfrm>
              <a:off x="2206195" y="1570566"/>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78"/>
            <p:cNvSpPr/>
            <p:nvPr/>
          </p:nvSpPr>
          <p:spPr>
            <a:xfrm>
              <a:off x="2208151" y="1569806"/>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78"/>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78"/>
            <p:cNvSpPr/>
            <p:nvPr/>
          </p:nvSpPr>
          <p:spPr>
            <a:xfrm>
              <a:off x="2207526" y="157009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78"/>
            <p:cNvSpPr/>
            <p:nvPr/>
          </p:nvSpPr>
          <p:spPr>
            <a:xfrm>
              <a:off x="2240899" y="1576024"/>
              <a:ext cx="339" cy="204"/>
            </a:xfrm>
            <a:custGeom>
              <a:rect b="b" l="l" r="r" t="t"/>
              <a:pathLst>
                <a:path extrusionOk="0" h="15" w="25">
                  <a:moveTo>
                    <a:pt x="0" y="1"/>
                  </a:moveTo>
                  <a:lnTo>
                    <a:pt x="2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78"/>
            <p:cNvSpPr/>
            <p:nvPr/>
          </p:nvSpPr>
          <p:spPr>
            <a:xfrm>
              <a:off x="2206915" y="1570322"/>
              <a:ext cx="244" cy="109"/>
            </a:xfrm>
            <a:custGeom>
              <a:rect b="b" l="l" r="r" t="t"/>
              <a:pathLst>
                <a:path extrusionOk="0" h="8" w="18">
                  <a:moveTo>
                    <a:pt x="0" y="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78"/>
            <p:cNvSpPr/>
            <p:nvPr/>
          </p:nvSpPr>
          <p:spPr>
            <a:xfrm>
              <a:off x="2241755" y="1576554"/>
              <a:ext cx="530" cy="299"/>
            </a:xfrm>
            <a:custGeom>
              <a:rect b="b" l="l" r="r" t="t"/>
              <a:pathLst>
                <a:path extrusionOk="0" h="22" w="39">
                  <a:moveTo>
                    <a:pt x="0" y="0"/>
                  </a:moveTo>
                  <a:lnTo>
                    <a:pt x="39"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78"/>
            <p:cNvSpPr/>
            <p:nvPr/>
          </p:nvSpPr>
          <p:spPr>
            <a:xfrm>
              <a:off x="2204539" y="15709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78"/>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78"/>
            <p:cNvSpPr/>
            <p:nvPr/>
          </p:nvSpPr>
          <p:spPr>
            <a:xfrm>
              <a:off x="2205394" y="157075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78"/>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78"/>
            <p:cNvSpPr/>
            <p:nvPr/>
          </p:nvSpPr>
          <p:spPr>
            <a:xfrm>
              <a:off x="2124445" y="1664672"/>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78"/>
            <p:cNvSpPr/>
            <p:nvPr/>
          </p:nvSpPr>
          <p:spPr>
            <a:xfrm>
              <a:off x="2126292" y="16646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78"/>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78"/>
            <p:cNvSpPr/>
            <p:nvPr/>
          </p:nvSpPr>
          <p:spPr>
            <a:xfrm>
              <a:off x="2125681" y="1664536"/>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78"/>
            <p:cNvSpPr/>
            <p:nvPr/>
          </p:nvSpPr>
          <p:spPr>
            <a:xfrm>
              <a:off x="2125206" y="166453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78"/>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78"/>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78"/>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78"/>
            <p:cNvSpPr/>
            <p:nvPr/>
          </p:nvSpPr>
          <p:spPr>
            <a:xfrm>
              <a:off x="2158620" y="162142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78"/>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78"/>
            <p:cNvSpPr/>
            <p:nvPr/>
          </p:nvSpPr>
          <p:spPr>
            <a:xfrm>
              <a:off x="2153433" y="159584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78"/>
            <p:cNvSpPr/>
            <p:nvPr/>
          </p:nvSpPr>
          <p:spPr>
            <a:xfrm>
              <a:off x="2158756" y="1621753"/>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78"/>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78"/>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78"/>
            <p:cNvSpPr/>
            <p:nvPr/>
          </p:nvSpPr>
          <p:spPr>
            <a:xfrm>
              <a:off x="2121445" y="1657027"/>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78"/>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78"/>
            <p:cNvSpPr/>
            <p:nvPr/>
          </p:nvSpPr>
          <p:spPr>
            <a:xfrm>
              <a:off x="2121159" y="16570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78"/>
            <p:cNvSpPr/>
            <p:nvPr/>
          </p:nvSpPr>
          <p:spPr>
            <a:xfrm>
              <a:off x="2122069" y="165712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78"/>
            <p:cNvSpPr/>
            <p:nvPr/>
          </p:nvSpPr>
          <p:spPr>
            <a:xfrm>
              <a:off x="2123020" y="1657598"/>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78"/>
            <p:cNvSpPr/>
            <p:nvPr/>
          </p:nvSpPr>
          <p:spPr>
            <a:xfrm>
              <a:off x="2122680" y="1657408"/>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78"/>
            <p:cNvSpPr/>
            <p:nvPr/>
          </p:nvSpPr>
          <p:spPr>
            <a:xfrm>
              <a:off x="2122395" y="1657258"/>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78"/>
            <p:cNvSpPr/>
            <p:nvPr/>
          </p:nvSpPr>
          <p:spPr>
            <a:xfrm>
              <a:off x="2121730" y="1657068"/>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78"/>
            <p:cNvSpPr/>
            <p:nvPr/>
          </p:nvSpPr>
          <p:spPr>
            <a:xfrm>
              <a:off x="2123305" y="1657788"/>
              <a:ext cx="434" cy="299"/>
            </a:xfrm>
            <a:custGeom>
              <a:rect b="b" l="l" r="r" t="t"/>
              <a:pathLst>
                <a:path extrusionOk="0" h="22" w="32">
                  <a:moveTo>
                    <a:pt x="0" y="0"/>
                  </a:moveTo>
                  <a:lnTo>
                    <a:pt x="3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78"/>
            <p:cNvSpPr/>
            <p:nvPr/>
          </p:nvSpPr>
          <p:spPr>
            <a:xfrm>
              <a:off x="2146454" y="1643436"/>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78"/>
            <p:cNvSpPr/>
            <p:nvPr/>
          </p:nvSpPr>
          <p:spPr>
            <a:xfrm>
              <a:off x="2146780" y="1643667"/>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78"/>
            <p:cNvSpPr/>
            <p:nvPr/>
          </p:nvSpPr>
          <p:spPr>
            <a:xfrm>
              <a:off x="2150867" y="16467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78"/>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78"/>
            <p:cNvSpPr/>
            <p:nvPr/>
          </p:nvSpPr>
          <p:spPr>
            <a:xfrm>
              <a:off x="2150731" y="164657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78"/>
            <p:cNvSpPr/>
            <p:nvPr/>
          </p:nvSpPr>
          <p:spPr>
            <a:xfrm>
              <a:off x="2157859" y="1623993"/>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78"/>
            <p:cNvSpPr/>
            <p:nvPr/>
          </p:nvSpPr>
          <p:spPr>
            <a:xfrm>
              <a:off x="2158090" y="162403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78"/>
            <p:cNvSpPr/>
            <p:nvPr/>
          </p:nvSpPr>
          <p:spPr>
            <a:xfrm>
              <a:off x="2147310" y="164404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78"/>
            <p:cNvSpPr/>
            <p:nvPr/>
          </p:nvSpPr>
          <p:spPr>
            <a:xfrm>
              <a:off x="2147785" y="16443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78"/>
            <p:cNvSpPr/>
            <p:nvPr/>
          </p:nvSpPr>
          <p:spPr>
            <a:xfrm>
              <a:off x="2145409" y="1642717"/>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78"/>
            <p:cNvSpPr/>
            <p:nvPr/>
          </p:nvSpPr>
          <p:spPr>
            <a:xfrm>
              <a:off x="2145069" y="1642486"/>
              <a:ext cx="299" cy="204"/>
            </a:xfrm>
            <a:custGeom>
              <a:rect b="b" l="l" r="r" t="t"/>
              <a:pathLst>
                <a:path extrusionOk="0" h="15" w="22">
                  <a:moveTo>
                    <a:pt x="22"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78"/>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78"/>
            <p:cNvSpPr/>
            <p:nvPr/>
          </p:nvSpPr>
          <p:spPr>
            <a:xfrm>
              <a:off x="2150921" y="1646763"/>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78"/>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78"/>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78"/>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78"/>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78"/>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78"/>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78"/>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78"/>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78"/>
            <p:cNvSpPr/>
            <p:nvPr/>
          </p:nvSpPr>
          <p:spPr>
            <a:xfrm>
              <a:off x="2095593" y="1634068"/>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78"/>
            <p:cNvSpPr/>
            <p:nvPr/>
          </p:nvSpPr>
          <p:spPr>
            <a:xfrm>
              <a:off x="2095308" y="1633688"/>
              <a:ext cx="244" cy="299"/>
            </a:xfrm>
            <a:custGeom>
              <a:rect b="b" l="l" r="r" t="t"/>
              <a:pathLst>
                <a:path extrusionOk="0" h="22" w="18">
                  <a:moveTo>
                    <a:pt x="0"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78"/>
            <p:cNvSpPr/>
            <p:nvPr/>
          </p:nvSpPr>
          <p:spPr>
            <a:xfrm>
              <a:off x="2095159" y="1633443"/>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78"/>
            <p:cNvSpPr/>
            <p:nvPr/>
          </p:nvSpPr>
          <p:spPr>
            <a:xfrm>
              <a:off x="2097345" y="1638969"/>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78"/>
            <p:cNvSpPr/>
            <p:nvPr/>
          </p:nvSpPr>
          <p:spPr>
            <a:xfrm>
              <a:off x="2096163" y="1635059"/>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78"/>
            <p:cNvSpPr/>
            <p:nvPr/>
          </p:nvSpPr>
          <p:spPr>
            <a:xfrm>
              <a:off x="2096014" y="163477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78"/>
            <p:cNvSpPr/>
            <p:nvPr/>
          </p:nvSpPr>
          <p:spPr>
            <a:xfrm>
              <a:off x="2097249" y="1638345"/>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78"/>
            <p:cNvSpPr/>
            <p:nvPr/>
          </p:nvSpPr>
          <p:spPr>
            <a:xfrm>
              <a:off x="2097059" y="1637299"/>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78"/>
            <p:cNvSpPr/>
            <p:nvPr/>
          </p:nvSpPr>
          <p:spPr>
            <a:xfrm>
              <a:off x="2096774" y="1636444"/>
              <a:ext cx="68" cy="149"/>
            </a:xfrm>
            <a:custGeom>
              <a:rect b="b" l="l" r="r" t="t"/>
              <a:pathLst>
                <a:path extrusionOk="0" h="11" w="5">
                  <a:moveTo>
                    <a:pt x="1"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78"/>
            <p:cNvSpPr/>
            <p:nvPr/>
          </p:nvSpPr>
          <p:spPr>
            <a:xfrm>
              <a:off x="2096639" y="1636009"/>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78"/>
            <p:cNvSpPr/>
            <p:nvPr/>
          </p:nvSpPr>
          <p:spPr>
            <a:xfrm>
              <a:off x="2097154" y="163777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78"/>
            <p:cNvSpPr/>
            <p:nvPr/>
          </p:nvSpPr>
          <p:spPr>
            <a:xfrm>
              <a:off x="2096924" y="163682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78"/>
            <p:cNvSpPr/>
            <p:nvPr/>
          </p:nvSpPr>
          <p:spPr>
            <a:xfrm>
              <a:off x="2096353" y="1635344"/>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78"/>
            <p:cNvSpPr/>
            <p:nvPr/>
          </p:nvSpPr>
          <p:spPr>
            <a:xfrm>
              <a:off x="2096489" y="1635724"/>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78"/>
            <p:cNvSpPr/>
            <p:nvPr/>
          </p:nvSpPr>
          <p:spPr>
            <a:xfrm>
              <a:off x="2095878" y="1634543"/>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78"/>
            <p:cNvSpPr/>
            <p:nvPr/>
          </p:nvSpPr>
          <p:spPr>
            <a:xfrm>
              <a:off x="2095729" y="1634299"/>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78"/>
            <p:cNvSpPr/>
            <p:nvPr/>
          </p:nvSpPr>
          <p:spPr>
            <a:xfrm>
              <a:off x="2095254" y="16329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78"/>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78"/>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78"/>
            <p:cNvSpPr/>
            <p:nvPr/>
          </p:nvSpPr>
          <p:spPr>
            <a:xfrm>
              <a:off x="2095064" y="163330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78"/>
            <p:cNvSpPr/>
            <p:nvPr/>
          </p:nvSpPr>
          <p:spPr>
            <a:xfrm>
              <a:off x="2109944" y="165649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78"/>
            <p:cNvSpPr/>
            <p:nvPr/>
          </p:nvSpPr>
          <p:spPr>
            <a:xfrm>
              <a:off x="2110555" y="1656362"/>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78"/>
            <p:cNvSpPr/>
            <p:nvPr/>
          </p:nvSpPr>
          <p:spPr>
            <a:xfrm>
              <a:off x="2118118" y="1656647"/>
              <a:ext cx="869" cy="394"/>
            </a:xfrm>
            <a:custGeom>
              <a:rect b="b" l="l" r="r" t="t"/>
              <a:pathLst>
                <a:path extrusionOk="0" h="29" w="64">
                  <a:moveTo>
                    <a:pt x="1" y="0"/>
                  </a:moveTo>
                  <a:lnTo>
                    <a:pt x="6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78"/>
            <p:cNvSpPr/>
            <p:nvPr/>
          </p:nvSpPr>
          <p:spPr>
            <a:xfrm>
              <a:off x="2109374" y="1656552"/>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78"/>
            <p:cNvSpPr/>
            <p:nvPr/>
          </p:nvSpPr>
          <p:spPr>
            <a:xfrm>
              <a:off x="2110325" y="1656403"/>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78"/>
            <p:cNvSpPr/>
            <p:nvPr/>
          </p:nvSpPr>
          <p:spPr>
            <a:xfrm>
              <a:off x="2117222" y="1656308"/>
              <a:ext cx="774" cy="299"/>
            </a:xfrm>
            <a:custGeom>
              <a:rect b="b" l="l" r="r" t="t"/>
              <a:pathLst>
                <a:path extrusionOk="0" h="22" w="57">
                  <a:moveTo>
                    <a:pt x="0" y="1"/>
                  </a:moveTo>
                  <a:lnTo>
                    <a:pt x="56"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78"/>
            <p:cNvSpPr/>
            <p:nvPr/>
          </p:nvSpPr>
          <p:spPr>
            <a:xfrm>
              <a:off x="2110650" y="165630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78"/>
            <p:cNvSpPr/>
            <p:nvPr/>
          </p:nvSpPr>
          <p:spPr>
            <a:xfrm>
              <a:off x="2110135" y="1656457"/>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78"/>
            <p:cNvSpPr/>
            <p:nvPr/>
          </p:nvSpPr>
          <p:spPr>
            <a:xfrm>
              <a:off x="2119069" y="1657123"/>
              <a:ext cx="964" cy="434"/>
            </a:xfrm>
            <a:custGeom>
              <a:rect b="b" l="l" r="r" t="t"/>
              <a:pathLst>
                <a:path extrusionOk="0" h="32" w="71">
                  <a:moveTo>
                    <a:pt x="1" y="0"/>
                  </a:moveTo>
                  <a:lnTo>
                    <a:pt x="7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78"/>
            <p:cNvSpPr/>
            <p:nvPr/>
          </p:nvSpPr>
          <p:spPr>
            <a:xfrm>
              <a:off x="2108994" y="1656593"/>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78"/>
            <p:cNvSpPr/>
            <p:nvPr/>
          </p:nvSpPr>
          <p:spPr>
            <a:xfrm>
              <a:off x="2109659" y="1656498"/>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78"/>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78"/>
            <p:cNvSpPr/>
            <p:nvPr/>
          </p:nvSpPr>
          <p:spPr>
            <a:xfrm>
              <a:off x="2106428" y="1656552"/>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78"/>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78"/>
            <p:cNvSpPr/>
            <p:nvPr/>
          </p:nvSpPr>
          <p:spPr>
            <a:xfrm>
              <a:off x="2110460" y="1656403"/>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78"/>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78"/>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78"/>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78"/>
            <p:cNvSpPr/>
            <p:nvPr/>
          </p:nvSpPr>
          <p:spPr>
            <a:xfrm>
              <a:off x="2303017" y="1816074"/>
              <a:ext cx="394" cy="1059"/>
            </a:xfrm>
            <a:custGeom>
              <a:rect b="b" l="l" r="r" t="t"/>
              <a:pathLst>
                <a:path extrusionOk="0" h="78" w="29">
                  <a:moveTo>
                    <a:pt x="29" y="0"/>
                  </a:moveTo>
                  <a:lnTo>
                    <a:pt x="1" y="7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78"/>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78"/>
            <p:cNvSpPr/>
            <p:nvPr/>
          </p:nvSpPr>
          <p:spPr>
            <a:xfrm>
              <a:off x="2312765" y="1818355"/>
              <a:ext cx="434" cy="204"/>
            </a:xfrm>
            <a:custGeom>
              <a:rect b="b" l="l" r="r" t="t"/>
              <a:pathLst>
                <a:path extrusionOk="0" h="15" w="32">
                  <a:moveTo>
                    <a:pt x="32"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78"/>
            <p:cNvSpPr/>
            <p:nvPr/>
          </p:nvSpPr>
          <p:spPr>
            <a:xfrm>
              <a:off x="2311530" y="1818776"/>
              <a:ext cx="434" cy="109"/>
            </a:xfrm>
            <a:custGeom>
              <a:rect b="b" l="l" r="r" t="t"/>
              <a:pathLst>
                <a:path extrusionOk="0" h="8" w="32">
                  <a:moveTo>
                    <a:pt x="3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78"/>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78"/>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78"/>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78"/>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78"/>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78"/>
            <p:cNvSpPr/>
            <p:nvPr/>
          </p:nvSpPr>
          <p:spPr>
            <a:xfrm>
              <a:off x="2312141" y="1818586"/>
              <a:ext cx="448" cy="163"/>
            </a:xfrm>
            <a:custGeom>
              <a:rect b="b" l="l" r="r" t="t"/>
              <a:pathLst>
                <a:path extrusionOk="0" h="12" w="33">
                  <a:moveTo>
                    <a:pt x="3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78"/>
            <p:cNvSpPr/>
            <p:nvPr/>
          </p:nvSpPr>
          <p:spPr>
            <a:xfrm>
              <a:off x="2305447" y="1817120"/>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78"/>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78"/>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78"/>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78"/>
            <p:cNvSpPr/>
            <p:nvPr/>
          </p:nvSpPr>
          <p:spPr>
            <a:xfrm>
              <a:off x="2453550" y="1892787"/>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78"/>
            <p:cNvSpPr/>
            <p:nvPr/>
          </p:nvSpPr>
          <p:spPr>
            <a:xfrm>
              <a:off x="2455791" y="1870737"/>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78"/>
            <p:cNvSpPr/>
            <p:nvPr/>
          </p:nvSpPr>
          <p:spPr>
            <a:xfrm>
              <a:off x="2453414" y="189288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78"/>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78"/>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78"/>
            <p:cNvSpPr/>
            <p:nvPr/>
          </p:nvSpPr>
          <p:spPr>
            <a:xfrm>
              <a:off x="2425553" y="1855571"/>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78"/>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78"/>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78"/>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78"/>
            <p:cNvSpPr/>
            <p:nvPr/>
          </p:nvSpPr>
          <p:spPr>
            <a:xfrm>
              <a:off x="2425988" y="18556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78"/>
            <p:cNvSpPr/>
            <p:nvPr/>
          </p:nvSpPr>
          <p:spPr>
            <a:xfrm>
              <a:off x="2424508" y="18552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78"/>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78"/>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78"/>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78"/>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78"/>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78"/>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78"/>
            <p:cNvSpPr/>
            <p:nvPr/>
          </p:nvSpPr>
          <p:spPr>
            <a:xfrm>
              <a:off x="2435682" y="1868117"/>
              <a:ext cx="258" cy="163"/>
            </a:xfrm>
            <a:custGeom>
              <a:rect b="b" l="l" r="r" t="t"/>
              <a:pathLst>
                <a:path extrusionOk="0" h="12" w="19">
                  <a:moveTo>
                    <a:pt x="18"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78"/>
            <p:cNvSpPr/>
            <p:nvPr/>
          </p:nvSpPr>
          <p:spPr>
            <a:xfrm>
              <a:off x="2432695" y="1865035"/>
              <a:ext cx="204" cy="299"/>
            </a:xfrm>
            <a:custGeom>
              <a:rect b="b" l="l" r="r" t="t"/>
              <a:pathLst>
                <a:path extrusionOk="0" h="22" w="15">
                  <a:moveTo>
                    <a:pt x="14"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78"/>
            <p:cNvSpPr/>
            <p:nvPr/>
          </p:nvSpPr>
          <p:spPr>
            <a:xfrm>
              <a:off x="2435397" y="1867886"/>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78"/>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78"/>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78"/>
            <p:cNvSpPr/>
            <p:nvPr/>
          </p:nvSpPr>
          <p:spPr>
            <a:xfrm>
              <a:off x="2432315" y="1864505"/>
              <a:ext cx="244" cy="353"/>
            </a:xfrm>
            <a:custGeom>
              <a:rect b="b" l="l" r="r" t="t"/>
              <a:pathLst>
                <a:path extrusionOk="0" h="26" w="18">
                  <a:moveTo>
                    <a:pt x="1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78"/>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78"/>
            <p:cNvSpPr/>
            <p:nvPr/>
          </p:nvSpPr>
          <p:spPr>
            <a:xfrm>
              <a:off x="2435071" y="1867601"/>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78"/>
            <p:cNvSpPr/>
            <p:nvPr/>
          </p:nvSpPr>
          <p:spPr>
            <a:xfrm>
              <a:off x="2433021" y="1865551"/>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78"/>
            <p:cNvSpPr/>
            <p:nvPr/>
          </p:nvSpPr>
          <p:spPr>
            <a:xfrm>
              <a:off x="2434732" y="1867316"/>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78"/>
            <p:cNvSpPr/>
            <p:nvPr/>
          </p:nvSpPr>
          <p:spPr>
            <a:xfrm>
              <a:off x="2433456" y="1865985"/>
              <a:ext cx="299" cy="339"/>
            </a:xfrm>
            <a:custGeom>
              <a:rect b="b" l="l" r="r" t="t"/>
              <a:pathLst>
                <a:path extrusionOk="0" h="25" w="22">
                  <a:moveTo>
                    <a:pt x="21"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78"/>
            <p:cNvSpPr/>
            <p:nvPr/>
          </p:nvSpPr>
          <p:spPr>
            <a:xfrm>
              <a:off x="2434352" y="1866936"/>
              <a:ext cx="258" cy="244"/>
            </a:xfrm>
            <a:custGeom>
              <a:rect b="b" l="l" r="r" t="t"/>
              <a:pathLst>
                <a:path extrusionOk="0" h="18" w="19">
                  <a:moveTo>
                    <a:pt x="18"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78"/>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78"/>
            <p:cNvSpPr/>
            <p:nvPr/>
          </p:nvSpPr>
          <p:spPr>
            <a:xfrm>
              <a:off x="2433836" y="1866460"/>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78"/>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78"/>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78"/>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78"/>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78"/>
            <p:cNvSpPr/>
            <p:nvPr/>
          </p:nvSpPr>
          <p:spPr>
            <a:xfrm>
              <a:off x="2791942"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78"/>
            <p:cNvSpPr/>
            <p:nvPr/>
          </p:nvSpPr>
          <p:spPr>
            <a:xfrm>
              <a:off x="2790367" y="2002059"/>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78"/>
            <p:cNvSpPr/>
            <p:nvPr/>
          </p:nvSpPr>
          <p:spPr>
            <a:xfrm>
              <a:off x="2792458" y="2002154"/>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78"/>
            <p:cNvSpPr/>
            <p:nvPr/>
          </p:nvSpPr>
          <p:spPr>
            <a:xfrm>
              <a:off x="2790843" y="2002113"/>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78"/>
            <p:cNvSpPr/>
            <p:nvPr/>
          </p:nvSpPr>
          <p:spPr>
            <a:xfrm>
              <a:off x="2793463" y="2002059"/>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78"/>
            <p:cNvSpPr/>
            <p:nvPr/>
          </p:nvSpPr>
          <p:spPr>
            <a:xfrm>
              <a:off x="2792947" y="2002113"/>
              <a:ext cx="380" cy="14"/>
            </a:xfrm>
            <a:custGeom>
              <a:rect b="b" l="l" r="r" t="t"/>
              <a:pathLst>
                <a:path extrusionOk="0" h="1" w="28">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78"/>
            <p:cNvSpPr/>
            <p:nvPr/>
          </p:nvSpPr>
          <p:spPr>
            <a:xfrm>
              <a:off x="2793938" y="2002018"/>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78"/>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78"/>
            <p:cNvSpPr/>
            <p:nvPr/>
          </p:nvSpPr>
          <p:spPr>
            <a:xfrm>
              <a:off x="2783524" y="1996546"/>
              <a:ext cx="394" cy="68"/>
            </a:xfrm>
            <a:custGeom>
              <a:rect b="b" l="l" r="r" t="t"/>
              <a:pathLst>
                <a:path extrusionOk="0" h="5" w="29">
                  <a:moveTo>
                    <a:pt x="1" y="1"/>
                  </a:moveTo>
                  <a:lnTo>
                    <a:pt x="29"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78"/>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78"/>
            <p:cNvSpPr/>
            <p:nvPr/>
          </p:nvSpPr>
          <p:spPr>
            <a:xfrm>
              <a:off x="2789471" y="200186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78"/>
            <p:cNvSpPr/>
            <p:nvPr/>
          </p:nvSpPr>
          <p:spPr>
            <a:xfrm>
              <a:off x="2789091" y="200173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78"/>
            <p:cNvSpPr/>
            <p:nvPr/>
          </p:nvSpPr>
          <p:spPr>
            <a:xfrm>
              <a:off x="2789892" y="2001964"/>
              <a:ext cx="299" cy="109"/>
            </a:xfrm>
            <a:custGeom>
              <a:rect b="b" l="l" r="r" t="t"/>
              <a:pathLst>
                <a:path extrusionOk="0" h="8" w="22">
                  <a:moveTo>
                    <a:pt x="1" y="1"/>
                  </a:moveTo>
                  <a:lnTo>
                    <a:pt x="2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78"/>
            <p:cNvSpPr/>
            <p:nvPr/>
          </p:nvSpPr>
          <p:spPr>
            <a:xfrm>
              <a:off x="2794943" y="200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78"/>
            <p:cNvSpPr/>
            <p:nvPr/>
          </p:nvSpPr>
          <p:spPr>
            <a:xfrm>
              <a:off x="2796083" y="200025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78"/>
            <p:cNvSpPr/>
            <p:nvPr/>
          </p:nvSpPr>
          <p:spPr>
            <a:xfrm>
              <a:off x="2791847"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78"/>
            <p:cNvSpPr/>
            <p:nvPr/>
          </p:nvSpPr>
          <p:spPr>
            <a:xfrm>
              <a:off x="2794563" y="2001923"/>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78"/>
            <p:cNvSpPr/>
            <p:nvPr/>
          </p:nvSpPr>
          <p:spPr>
            <a:xfrm>
              <a:off x="2794794" y="200192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78"/>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78"/>
            <p:cNvSpPr/>
            <p:nvPr/>
          </p:nvSpPr>
          <p:spPr>
            <a:xfrm>
              <a:off x="2796749" y="199916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78"/>
            <p:cNvSpPr/>
            <p:nvPr/>
          </p:nvSpPr>
          <p:spPr>
            <a:xfrm>
              <a:off x="2796559" y="1999208"/>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78"/>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78"/>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78"/>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78"/>
            <p:cNvSpPr/>
            <p:nvPr/>
          </p:nvSpPr>
          <p:spPr>
            <a:xfrm>
              <a:off x="2794223" y="2001964"/>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78"/>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78"/>
            <p:cNvSpPr/>
            <p:nvPr/>
          </p:nvSpPr>
          <p:spPr>
            <a:xfrm>
              <a:off x="2888668" y="2013192"/>
              <a:ext cx="204" cy="244"/>
            </a:xfrm>
            <a:custGeom>
              <a:rect b="b" l="l" r="r" t="t"/>
              <a:pathLst>
                <a:path extrusionOk="0" h="18" w="15">
                  <a:moveTo>
                    <a:pt x="1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78"/>
            <p:cNvSpPr/>
            <p:nvPr/>
          </p:nvSpPr>
          <p:spPr>
            <a:xfrm>
              <a:off x="2888913" y="2013478"/>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78"/>
            <p:cNvSpPr/>
            <p:nvPr/>
          </p:nvSpPr>
          <p:spPr>
            <a:xfrm>
              <a:off x="2888438" y="2012907"/>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78"/>
            <p:cNvSpPr/>
            <p:nvPr/>
          </p:nvSpPr>
          <p:spPr>
            <a:xfrm>
              <a:off x="2889049" y="201370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78"/>
            <p:cNvSpPr/>
            <p:nvPr/>
          </p:nvSpPr>
          <p:spPr>
            <a:xfrm>
              <a:off x="2887582" y="20115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78"/>
            <p:cNvSpPr/>
            <p:nvPr/>
          </p:nvSpPr>
          <p:spPr>
            <a:xfrm>
              <a:off x="2888247" y="201256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78"/>
            <p:cNvSpPr/>
            <p:nvPr/>
          </p:nvSpPr>
          <p:spPr>
            <a:xfrm>
              <a:off x="2889239" y="2013898"/>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78"/>
            <p:cNvSpPr/>
            <p:nvPr/>
          </p:nvSpPr>
          <p:spPr>
            <a:xfrm>
              <a:off x="2887908" y="2012093"/>
              <a:ext cx="204" cy="353"/>
            </a:xfrm>
            <a:custGeom>
              <a:rect b="b" l="l" r="r" t="t"/>
              <a:pathLst>
                <a:path extrusionOk="0" h="26" w="15">
                  <a:moveTo>
                    <a:pt x="15"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78"/>
            <p:cNvSpPr/>
            <p:nvPr/>
          </p:nvSpPr>
          <p:spPr>
            <a:xfrm>
              <a:off x="2889334" y="2014048"/>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78"/>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78"/>
            <p:cNvSpPr/>
            <p:nvPr/>
          </p:nvSpPr>
          <p:spPr>
            <a:xfrm>
              <a:off x="2889483" y="201414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78"/>
            <p:cNvSpPr/>
            <p:nvPr/>
          </p:nvSpPr>
          <p:spPr>
            <a:xfrm>
              <a:off x="2889578" y="2014238"/>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78"/>
            <p:cNvSpPr/>
            <p:nvPr/>
          </p:nvSpPr>
          <p:spPr>
            <a:xfrm>
              <a:off x="2889619" y="2014279"/>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78"/>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78"/>
            <p:cNvSpPr/>
            <p:nvPr/>
          </p:nvSpPr>
          <p:spPr>
            <a:xfrm>
              <a:off x="2893950" y="2010952"/>
              <a:ext cx="54" cy="299"/>
            </a:xfrm>
            <a:custGeom>
              <a:rect b="b" l="l" r="r" t="t"/>
              <a:pathLst>
                <a:path extrusionOk="0" h="22" w="4">
                  <a:moveTo>
                    <a:pt x="0" y="1"/>
                  </a:moveTo>
                  <a:lnTo>
                    <a:pt x="4"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78"/>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78"/>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78"/>
            <p:cNvSpPr/>
            <p:nvPr/>
          </p:nvSpPr>
          <p:spPr>
            <a:xfrm>
              <a:off x="2889714" y="201433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78"/>
            <p:cNvSpPr/>
            <p:nvPr/>
          </p:nvSpPr>
          <p:spPr>
            <a:xfrm>
              <a:off x="2893855" y="2010477"/>
              <a:ext cx="54" cy="353"/>
            </a:xfrm>
            <a:custGeom>
              <a:rect b="b" l="l" r="r" t="t"/>
              <a:pathLst>
                <a:path extrusionOk="0" h="26" w="4">
                  <a:moveTo>
                    <a:pt x="0" y="1"/>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78"/>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78"/>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78"/>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78"/>
            <p:cNvSpPr/>
            <p:nvPr/>
          </p:nvSpPr>
          <p:spPr>
            <a:xfrm>
              <a:off x="2333674" y="1784181"/>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78"/>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78"/>
            <p:cNvSpPr/>
            <p:nvPr/>
          </p:nvSpPr>
          <p:spPr>
            <a:xfrm>
              <a:off x="2334530" y="1788403"/>
              <a:ext cx="204" cy="828"/>
            </a:xfrm>
            <a:custGeom>
              <a:rect b="b" l="l" r="r" t="t"/>
              <a:pathLst>
                <a:path extrusionOk="0" h="61" w="15">
                  <a:moveTo>
                    <a:pt x="1" y="1"/>
                  </a:moveTo>
                  <a:lnTo>
                    <a:pt x="15"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78"/>
            <p:cNvSpPr/>
            <p:nvPr/>
          </p:nvSpPr>
          <p:spPr>
            <a:xfrm>
              <a:off x="2334340" y="1787697"/>
              <a:ext cx="204" cy="720"/>
            </a:xfrm>
            <a:custGeom>
              <a:rect b="b" l="l" r="r" t="t"/>
              <a:pathLst>
                <a:path extrusionOk="0" h="53" w="15">
                  <a:moveTo>
                    <a:pt x="1" y="0"/>
                  </a:moveTo>
                  <a:lnTo>
                    <a:pt x="15"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78"/>
            <p:cNvSpPr/>
            <p:nvPr/>
          </p:nvSpPr>
          <p:spPr>
            <a:xfrm>
              <a:off x="2333770" y="17850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78"/>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78"/>
            <p:cNvSpPr/>
            <p:nvPr/>
          </p:nvSpPr>
          <p:spPr>
            <a:xfrm>
              <a:off x="2333865" y="178574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78"/>
            <p:cNvSpPr/>
            <p:nvPr/>
          </p:nvSpPr>
          <p:spPr>
            <a:xfrm>
              <a:off x="2334055" y="1786462"/>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78"/>
            <p:cNvSpPr/>
            <p:nvPr/>
          </p:nvSpPr>
          <p:spPr>
            <a:xfrm>
              <a:off x="2333674" y="178418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78"/>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78"/>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78"/>
            <p:cNvSpPr/>
            <p:nvPr/>
          </p:nvSpPr>
          <p:spPr>
            <a:xfrm>
              <a:off x="2337666" y="17936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78"/>
            <p:cNvSpPr/>
            <p:nvPr/>
          </p:nvSpPr>
          <p:spPr>
            <a:xfrm>
              <a:off x="2338046" y="1793590"/>
              <a:ext cx="679" cy="14"/>
            </a:xfrm>
            <a:custGeom>
              <a:rect b="b" l="l" r="r" t="t"/>
              <a:pathLst>
                <a:path extrusionOk="0" h="1" w="50">
                  <a:moveTo>
                    <a:pt x="1" y="0"/>
                  </a:moveTo>
                  <a:lnTo>
                    <a:pt x="5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78"/>
            <p:cNvSpPr/>
            <p:nvPr/>
          </p:nvSpPr>
          <p:spPr>
            <a:xfrm>
              <a:off x="2342663" y="1794255"/>
              <a:ext cx="353" cy="204"/>
            </a:xfrm>
            <a:custGeom>
              <a:rect b="b" l="l" r="r" t="t"/>
              <a:pathLst>
                <a:path extrusionOk="0" h="15" w="26">
                  <a:moveTo>
                    <a:pt x="1" y="0"/>
                  </a:moveTo>
                  <a:lnTo>
                    <a:pt x="25"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78"/>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78"/>
            <p:cNvSpPr/>
            <p:nvPr/>
          </p:nvSpPr>
          <p:spPr>
            <a:xfrm>
              <a:off x="2343192" y="1794540"/>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78"/>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78"/>
            <p:cNvSpPr/>
            <p:nvPr/>
          </p:nvSpPr>
          <p:spPr>
            <a:xfrm>
              <a:off x="238230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78"/>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78"/>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78"/>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78"/>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78"/>
            <p:cNvSpPr/>
            <p:nvPr/>
          </p:nvSpPr>
          <p:spPr>
            <a:xfrm>
              <a:off x="2397991" y="1811743"/>
              <a:ext cx="204" cy="14"/>
            </a:xfrm>
            <a:custGeom>
              <a:rect b="b" l="l" r="r" t="t"/>
              <a:pathLst>
                <a:path extrusionOk="0" h="1" w="15">
                  <a:moveTo>
                    <a:pt x="0"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78"/>
            <p:cNvSpPr/>
            <p:nvPr/>
          </p:nvSpPr>
          <p:spPr>
            <a:xfrm>
              <a:off x="2393185" y="1816685"/>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78"/>
            <p:cNvSpPr/>
            <p:nvPr/>
          </p:nvSpPr>
          <p:spPr>
            <a:xfrm>
              <a:off x="2399702" y="1812598"/>
              <a:ext cx="204" cy="204"/>
            </a:xfrm>
            <a:custGeom>
              <a:rect b="b" l="l" r="r" t="t"/>
              <a:pathLst>
                <a:path extrusionOk="0" h="15" w="15">
                  <a:moveTo>
                    <a:pt x="1" y="1"/>
                  </a:moveTo>
                  <a:lnTo>
                    <a:pt x="1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78"/>
            <p:cNvSpPr/>
            <p:nvPr/>
          </p:nvSpPr>
          <p:spPr>
            <a:xfrm>
              <a:off x="2399227" y="1812273"/>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78"/>
            <p:cNvSpPr/>
            <p:nvPr/>
          </p:nvSpPr>
          <p:spPr>
            <a:xfrm>
              <a:off x="2398426" y="181183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78"/>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78"/>
            <p:cNvSpPr/>
            <p:nvPr/>
          </p:nvSpPr>
          <p:spPr>
            <a:xfrm>
              <a:off x="2393755" y="181540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78"/>
            <p:cNvSpPr/>
            <p:nvPr/>
          </p:nvSpPr>
          <p:spPr>
            <a:xfrm>
              <a:off x="2400747" y="1813549"/>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78"/>
            <p:cNvSpPr/>
            <p:nvPr/>
          </p:nvSpPr>
          <p:spPr>
            <a:xfrm>
              <a:off x="2393375" y="181616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78"/>
            <p:cNvSpPr/>
            <p:nvPr/>
          </p:nvSpPr>
          <p:spPr>
            <a:xfrm>
              <a:off x="2400177" y="1813033"/>
              <a:ext cx="299" cy="244"/>
            </a:xfrm>
            <a:custGeom>
              <a:rect b="b" l="l" r="r" t="t"/>
              <a:pathLst>
                <a:path extrusionOk="0" h="18" w="22">
                  <a:moveTo>
                    <a:pt x="1" y="0"/>
                  </a:moveTo>
                  <a:lnTo>
                    <a:pt x="2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78"/>
            <p:cNvSpPr/>
            <p:nvPr/>
          </p:nvSpPr>
          <p:spPr>
            <a:xfrm>
              <a:off x="2393565" y="1815735"/>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78"/>
            <p:cNvSpPr/>
            <p:nvPr/>
          </p:nvSpPr>
          <p:spPr>
            <a:xfrm>
              <a:off x="2398806" y="1812028"/>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78"/>
            <p:cNvSpPr/>
            <p:nvPr/>
          </p:nvSpPr>
          <p:spPr>
            <a:xfrm>
              <a:off x="2394420" y="18142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78"/>
            <p:cNvSpPr/>
            <p:nvPr/>
          </p:nvSpPr>
          <p:spPr>
            <a:xfrm>
              <a:off x="2394040" y="181483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78"/>
            <p:cNvSpPr/>
            <p:nvPr/>
          </p:nvSpPr>
          <p:spPr>
            <a:xfrm>
              <a:off x="2394135" y="181464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78"/>
            <p:cNvSpPr/>
            <p:nvPr/>
          </p:nvSpPr>
          <p:spPr>
            <a:xfrm>
              <a:off x="2394230" y="181449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78"/>
            <p:cNvSpPr/>
            <p:nvPr/>
          </p:nvSpPr>
          <p:spPr>
            <a:xfrm>
              <a:off x="2394380" y="181430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78"/>
            <p:cNvSpPr/>
            <p:nvPr/>
          </p:nvSpPr>
          <p:spPr>
            <a:xfrm>
              <a:off x="2394325" y="181440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78"/>
            <p:cNvSpPr/>
            <p:nvPr/>
          </p:nvSpPr>
          <p:spPr>
            <a:xfrm>
              <a:off x="2393904" y="1815070"/>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78"/>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78"/>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78"/>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78"/>
            <p:cNvSpPr/>
            <p:nvPr/>
          </p:nvSpPr>
          <p:spPr>
            <a:xfrm>
              <a:off x="2083563" y="1634394"/>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78"/>
            <p:cNvSpPr/>
            <p:nvPr/>
          </p:nvSpPr>
          <p:spPr>
            <a:xfrm>
              <a:off x="2066972" y="1624699"/>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78"/>
            <p:cNvSpPr/>
            <p:nvPr/>
          </p:nvSpPr>
          <p:spPr>
            <a:xfrm>
              <a:off x="2087840" y="1638630"/>
              <a:ext cx="244" cy="299"/>
            </a:xfrm>
            <a:custGeom>
              <a:rect b="b" l="l" r="r" t="t"/>
              <a:pathLst>
                <a:path extrusionOk="0" h="22" w="18">
                  <a:moveTo>
                    <a:pt x="1"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78"/>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78"/>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78"/>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78"/>
            <p:cNvSpPr/>
            <p:nvPr/>
          </p:nvSpPr>
          <p:spPr>
            <a:xfrm>
              <a:off x="2088411" y="1639295"/>
              <a:ext cx="204" cy="204"/>
            </a:xfrm>
            <a:custGeom>
              <a:rect b="b" l="l" r="r" t="t"/>
              <a:pathLst>
                <a:path extrusionOk="0" h="15" w="15">
                  <a:moveTo>
                    <a:pt x="15"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78"/>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78"/>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78"/>
            <p:cNvSpPr/>
            <p:nvPr/>
          </p:nvSpPr>
          <p:spPr>
            <a:xfrm>
              <a:off x="2088125" y="1638969"/>
              <a:ext cx="204" cy="244"/>
            </a:xfrm>
            <a:custGeom>
              <a:rect b="b" l="l" r="r" t="t"/>
              <a:pathLst>
                <a:path extrusionOk="0" h="18" w="15">
                  <a:moveTo>
                    <a:pt x="1" y="0"/>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78"/>
            <p:cNvSpPr/>
            <p:nvPr/>
          </p:nvSpPr>
          <p:spPr>
            <a:xfrm>
              <a:off x="2088696" y="1639580"/>
              <a:ext cx="258" cy="204"/>
            </a:xfrm>
            <a:custGeom>
              <a:rect b="b" l="l" r="r" t="t"/>
              <a:pathLst>
                <a:path extrusionOk="0" h="15" w="19">
                  <a:moveTo>
                    <a:pt x="1" y="1"/>
                  </a:moveTo>
                  <a:lnTo>
                    <a:pt x="18"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78"/>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78"/>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78"/>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78"/>
            <p:cNvSpPr/>
            <p:nvPr/>
          </p:nvSpPr>
          <p:spPr>
            <a:xfrm>
              <a:off x="2101676" y="165801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78"/>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78"/>
            <p:cNvSpPr/>
            <p:nvPr/>
          </p:nvSpPr>
          <p:spPr>
            <a:xfrm>
              <a:off x="2101296" y="165820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78"/>
            <p:cNvSpPr/>
            <p:nvPr/>
          </p:nvSpPr>
          <p:spPr>
            <a:xfrm>
              <a:off x="2100630" y="1658684"/>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78"/>
            <p:cNvSpPr/>
            <p:nvPr/>
          </p:nvSpPr>
          <p:spPr>
            <a:xfrm>
              <a:off x="2100956" y="1658453"/>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78"/>
            <p:cNvSpPr/>
            <p:nvPr/>
          </p:nvSpPr>
          <p:spPr>
            <a:xfrm>
              <a:off x="2102056" y="1657829"/>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78"/>
            <p:cNvSpPr/>
            <p:nvPr/>
          </p:nvSpPr>
          <p:spPr>
            <a:xfrm>
              <a:off x="2103142" y="1657543"/>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78"/>
            <p:cNvSpPr/>
            <p:nvPr/>
          </p:nvSpPr>
          <p:spPr>
            <a:xfrm>
              <a:off x="2102816" y="1657638"/>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78"/>
            <p:cNvSpPr/>
            <p:nvPr/>
          </p:nvSpPr>
          <p:spPr>
            <a:xfrm>
              <a:off x="2102436" y="1657733"/>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78"/>
            <p:cNvSpPr/>
            <p:nvPr/>
          </p:nvSpPr>
          <p:spPr>
            <a:xfrm>
              <a:off x="2100345" y="165902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78"/>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78"/>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78"/>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78"/>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78"/>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78"/>
            <p:cNvSpPr/>
            <p:nvPr/>
          </p:nvSpPr>
          <p:spPr>
            <a:xfrm>
              <a:off x="2100060" y="1659308"/>
              <a:ext cx="204" cy="244"/>
            </a:xfrm>
            <a:custGeom>
              <a:rect b="b" l="l" r="r" t="t"/>
              <a:pathLst>
                <a:path extrusionOk="0" h="18" w="15">
                  <a:moveTo>
                    <a:pt x="0" y="18"/>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78"/>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78"/>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78"/>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78"/>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78"/>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78"/>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78"/>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78"/>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78"/>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78"/>
            <p:cNvSpPr/>
            <p:nvPr/>
          </p:nvSpPr>
          <p:spPr>
            <a:xfrm>
              <a:off x="1391722" y="1941503"/>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78"/>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78"/>
            <p:cNvSpPr/>
            <p:nvPr/>
          </p:nvSpPr>
          <p:spPr>
            <a:xfrm>
              <a:off x="1391586" y="193893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78"/>
            <p:cNvSpPr/>
            <p:nvPr/>
          </p:nvSpPr>
          <p:spPr>
            <a:xfrm>
              <a:off x="1381403" y="1935230"/>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78"/>
            <p:cNvSpPr/>
            <p:nvPr/>
          </p:nvSpPr>
          <p:spPr>
            <a:xfrm>
              <a:off x="1391396" y="1938516"/>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78"/>
            <p:cNvSpPr/>
            <p:nvPr/>
          </p:nvSpPr>
          <p:spPr>
            <a:xfrm>
              <a:off x="1382163" y="1935665"/>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78"/>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78"/>
            <p:cNvSpPr/>
            <p:nvPr/>
          </p:nvSpPr>
          <p:spPr>
            <a:xfrm>
              <a:off x="1391627" y="1941978"/>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78"/>
            <p:cNvSpPr/>
            <p:nvPr/>
          </p:nvSpPr>
          <p:spPr>
            <a:xfrm>
              <a:off x="1391722" y="1939602"/>
              <a:ext cx="14" cy="109"/>
            </a:xfrm>
            <a:custGeom>
              <a:rect b="b" l="l" r="r" t="t"/>
              <a:pathLst>
                <a:path extrusionOk="0" h="8" w="1">
                  <a:moveTo>
                    <a:pt x="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78"/>
            <p:cNvSpPr/>
            <p:nvPr/>
          </p:nvSpPr>
          <p:spPr>
            <a:xfrm>
              <a:off x="1391722" y="19399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78"/>
            <p:cNvSpPr/>
            <p:nvPr/>
          </p:nvSpPr>
          <p:spPr>
            <a:xfrm>
              <a:off x="1391722" y="193941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78"/>
            <p:cNvSpPr/>
            <p:nvPr/>
          </p:nvSpPr>
          <p:spPr>
            <a:xfrm>
              <a:off x="1391627" y="193912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78"/>
            <p:cNvSpPr/>
            <p:nvPr/>
          </p:nvSpPr>
          <p:spPr>
            <a:xfrm>
              <a:off x="1391491" y="1938652"/>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78"/>
            <p:cNvSpPr/>
            <p:nvPr/>
          </p:nvSpPr>
          <p:spPr>
            <a:xfrm>
              <a:off x="1391532" y="193880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78"/>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78"/>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78"/>
            <p:cNvSpPr/>
            <p:nvPr/>
          </p:nvSpPr>
          <p:spPr>
            <a:xfrm>
              <a:off x="1378552" y="1934660"/>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78"/>
            <p:cNvSpPr/>
            <p:nvPr/>
          </p:nvSpPr>
          <p:spPr>
            <a:xfrm>
              <a:off x="1374370" y="193789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78"/>
            <p:cNvSpPr/>
            <p:nvPr/>
          </p:nvSpPr>
          <p:spPr>
            <a:xfrm>
              <a:off x="1373759" y="1938462"/>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78"/>
            <p:cNvSpPr/>
            <p:nvPr/>
          </p:nvSpPr>
          <p:spPr>
            <a:xfrm>
              <a:off x="1377601" y="193519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78"/>
            <p:cNvSpPr/>
            <p:nvPr/>
          </p:nvSpPr>
          <p:spPr>
            <a:xfrm>
              <a:off x="1378362" y="1934714"/>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78"/>
            <p:cNvSpPr/>
            <p:nvPr/>
          </p:nvSpPr>
          <p:spPr>
            <a:xfrm>
              <a:off x="1377370" y="1935380"/>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78"/>
            <p:cNvSpPr/>
            <p:nvPr/>
          </p:nvSpPr>
          <p:spPr>
            <a:xfrm>
              <a:off x="1377031" y="1935570"/>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78"/>
            <p:cNvSpPr/>
            <p:nvPr/>
          </p:nvSpPr>
          <p:spPr>
            <a:xfrm>
              <a:off x="1376705" y="1935855"/>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78"/>
            <p:cNvSpPr/>
            <p:nvPr/>
          </p:nvSpPr>
          <p:spPr>
            <a:xfrm>
              <a:off x="1375470" y="193690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78"/>
            <p:cNvSpPr/>
            <p:nvPr/>
          </p:nvSpPr>
          <p:spPr>
            <a:xfrm>
              <a:off x="1377846" y="193504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78"/>
            <p:cNvSpPr/>
            <p:nvPr/>
          </p:nvSpPr>
          <p:spPr>
            <a:xfrm>
              <a:off x="1378076" y="1934905"/>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78"/>
            <p:cNvSpPr/>
            <p:nvPr/>
          </p:nvSpPr>
          <p:spPr>
            <a:xfrm>
              <a:off x="1374899" y="1937376"/>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78"/>
            <p:cNvSpPr/>
            <p:nvPr/>
          </p:nvSpPr>
          <p:spPr>
            <a:xfrm>
              <a:off x="1375890" y="1936520"/>
              <a:ext cx="204" cy="109"/>
            </a:xfrm>
            <a:custGeom>
              <a:rect b="b" l="l" r="r" t="t"/>
              <a:pathLst>
                <a:path extrusionOk="0" h="8" w="15">
                  <a:moveTo>
                    <a:pt x="15"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78"/>
            <p:cNvSpPr/>
            <p:nvPr/>
          </p:nvSpPr>
          <p:spPr>
            <a:xfrm>
              <a:off x="1376325" y="193614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78"/>
            <p:cNvSpPr/>
            <p:nvPr/>
          </p:nvSpPr>
          <p:spPr>
            <a:xfrm>
              <a:off x="1378226" y="1934810"/>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78"/>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78"/>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78"/>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78"/>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78"/>
            <p:cNvSpPr/>
            <p:nvPr/>
          </p:nvSpPr>
          <p:spPr>
            <a:xfrm>
              <a:off x="1358213" y="1927342"/>
              <a:ext cx="394" cy="543"/>
            </a:xfrm>
            <a:custGeom>
              <a:rect b="b" l="l" r="r" t="t"/>
              <a:pathLst>
                <a:path extrusionOk="0" h="40" w="29">
                  <a:moveTo>
                    <a:pt x="1" y="39"/>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78"/>
            <p:cNvSpPr/>
            <p:nvPr/>
          </p:nvSpPr>
          <p:spPr>
            <a:xfrm>
              <a:off x="1360874" y="1924206"/>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78"/>
            <p:cNvSpPr/>
            <p:nvPr/>
          </p:nvSpPr>
          <p:spPr>
            <a:xfrm>
              <a:off x="1361064" y="192397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78"/>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78"/>
            <p:cNvSpPr/>
            <p:nvPr/>
          </p:nvSpPr>
          <p:spPr>
            <a:xfrm>
              <a:off x="1358647" y="1926826"/>
              <a:ext cx="339" cy="434"/>
            </a:xfrm>
            <a:custGeom>
              <a:rect b="b" l="l" r="r" t="t"/>
              <a:pathLst>
                <a:path extrusionOk="0" h="32" w="25">
                  <a:moveTo>
                    <a:pt x="0" y="32"/>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78"/>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78"/>
            <p:cNvSpPr/>
            <p:nvPr/>
          </p:nvSpPr>
          <p:spPr>
            <a:xfrm>
              <a:off x="1359788" y="1925441"/>
              <a:ext cx="204" cy="299"/>
            </a:xfrm>
            <a:custGeom>
              <a:rect b="b" l="l" r="r" t="t"/>
              <a:pathLst>
                <a:path extrusionOk="0" h="22" w="15">
                  <a:moveTo>
                    <a:pt x="0" y="22"/>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78"/>
            <p:cNvSpPr/>
            <p:nvPr/>
          </p:nvSpPr>
          <p:spPr>
            <a:xfrm>
              <a:off x="1359448" y="1925876"/>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78"/>
            <p:cNvSpPr/>
            <p:nvPr/>
          </p:nvSpPr>
          <p:spPr>
            <a:xfrm>
              <a:off x="1360113" y="1925115"/>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78"/>
            <p:cNvSpPr/>
            <p:nvPr/>
          </p:nvSpPr>
          <p:spPr>
            <a:xfrm>
              <a:off x="1361213" y="1923785"/>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78"/>
            <p:cNvSpPr/>
            <p:nvPr/>
          </p:nvSpPr>
          <p:spPr>
            <a:xfrm>
              <a:off x="1360643" y="1924450"/>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78"/>
            <p:cNvSpPr/>
            <p:nvPr/>
          </p:nvSpPr>
          <p:spPr>
            <a:xfrm>
              <a:off x="1360399" y="1924735"/>
              <a:ext cx="163" cy="244"/>
            </a:xfrm>
            <a:custGeom>
              <a:rect b="b" l="l" r="r" t="t"/>
              <a:pathLst>
                <a:path extrusionOk="0" h="18" w="12">
                  <a:moveTo>
                    <a:pt x="1"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78"/>
            <p:cNvSpPr/>
            <p:nvPr/>
          </p:nvSpPr>
          <p:spPr>
            <a:xfrm>
              <a:off x="1359068" y="1926351"/>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78"/>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78"/>
            <p:cNvSpPr/>
            <p:nvPr/>
          </p:nvSpPr>
          <p:spPr>
            <a:xfrm>
              <a:off x="1381973" y="1909664"/>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78"/>
            <p:cNvSpPr/>
            <p:nvPr/>
          </p:nvSpPr>
          <p:spPr>
            <a:xfrm>
              <a:off x="1381837" y="1909800"/>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78"/>
            <p:cNvSpPr/>
            <p:nvPr/>
          </p:nvSpPr>
          <p:spPr>
            <a:xfrm>
              <a:off x="1386970" y="1905618"/>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78"/>
            <p:cNvSpPr/>
            <p:nvPr/>
          </p:nvSpPr>
          <p:spPr>
            <a:xfrm>
              <a:off x="1382123" y="1909515"/>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78"/>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78"/>
            <p:cNvSpPr/>
            <p:nvPr/>
          </p:nvSpPr>
          <p:spPr>
            <a:xfrm>
              <a:off x="1387214" y="1905767"/>
              <a:ext cx="244" cy="204"/>
            </a:xfrm>
            <a:custGeom>
              <a:rect b="b" l="l" r="r" t="t"/>
              <a:pathLst>
                <a:path extrusionOk="0" h="15" w="18">
                  <a:moveTo>
                    <a:pt x="0"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78"/>
            <p:cNvSpPr/>
            <p:nvPr/>
          </p:nvSpPr>
          <p:spPr>
            <a:xfrm>
              <a:off x="1382408" y="1909189"/>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78"/>
            <p:cNvSpPr/>
            <p:nvPr/>
          </p:nvSpPr>
          <p:spPr>
            <a:xfrm>
              <a:off x="1381593" y="19099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78"/>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78"/>
            <p:cNvSpPr/>
            <p:nvPr/>
          </p:nvSpPr>
          <p:spPr>
            <a:xfrm>
              <a:off x="1382258" y="190937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78"/>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78"/>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78"/>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78"/>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78"/>
            <p:cNvSpPr/>
            <p:nvPr/>
          </p:nvSpPr>
          <p:spPr>
            <a:xfrm>
              <a:off x="1510797" y="1904382"/>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78"/>
            <p:cNvSpPr/>
            <p:nvPr/>
          </p:nvSpPr>
          <p:spPr>
            <a:xfrm>
              <a:off x="1511598" y="1896453"/>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78"/>
            <p:cNvSpPr/>
            <p:nvPr/>
          </p:nvSpPr>
          <p:spPr>
            <a:xfrm>
              <a:off x="1510647" y="1905998"/>
              <a:ext cx="14" cy="448"/>
            </a:xfrm>
            <a:custGeom>
              <a:rect b="b" l="l" r="r" t="t"/>
              <a:pathLst>
                <a:path extrusionOk="0" h="33" w="1">
                  <a:moveTo>
                    <a:pt x="1" y="3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78"/>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78"/>
            <p:cNvSpPr/>
            <p:nvPr/>
          </p:nvSpPr>
          <p:spPr>
            <a:xfrm>
              <a:off x="1510932" y="190282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78"/>
            <p:cNvSpPr/>
            <p:nvPr/>
          </p:nvSpPr>
          <p:spPr>
            <a:xfrm>
              <a:off x="1511082" y="1901056"/>
              <a:ext cx="54" cy="353"/>
            </a:xfrm>
            <a:custGeom>
              <a:rect b="b" l="l" r="r" t="t"/>
              <a:pathLst>
                <a:path extrusionOk="0" h="26" w="4">
                  <a:moveTo>
                    <a:pt x="0" y="2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78"/>
            <p:cNvSpPr/>
            <p:nvPr/>
          </p:nvSpPr>
          <p:spPr>
            <a:xfrm>
              <a:off x="1511462" y="1897824"/>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78"/>
            <p:cNvSpPr/>
            <p:nvPr/>
          </p:nvSpPr>
          <p:spPr>
            <a:xfrm>
              <a:off x="1511272" y="1899399"/>
              <a:ext cx="54" cy="339"/>
            </a:xfrm>
            <a:custGeom>
              <a:rect b="b" l="l" r="r" t="t"/>
              <a:pathLst>
                <a:path extrusionOk="0" h="25" w="4">
                  <a:moveTo>
                    <a:pt x="0" y="25"/>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78"/>
            <p:cNvSpPr/>
            <p:nvPr/>
          </p:nvSpPr>
          <p:spPr>
            <a:xfrm>
              <a:off x="1511788" y="1895068"/>
              <a:ext cx="14" cy="163"/>
            </a:xfrm>
            <a:custGeom>
              <a:rect b="b" l="l" r="r" t="t"/>
              <a:pathLst>
                <a:path extrusionOk="0" h="12"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78"/>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78"/>
            <p:cNvSpPr/>
            <p:nvPr/>
          </p:nvSpPr>
          <p:spPr>
            <a:xfrm>
              <a:off x="1418863" y="1933615"/>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78"/>
            <p:cNvSpPr/>
            <p:nvPr/>
          </p:nvSpPr>
          <p:spPr>
            <a:xfrm>
              <a:off x="1419488" y="1933194"/>
              <a:ext cx="244" cy="149"/>
            </a:xfrm>
            <a:custGeom>
              <a:rect b="b" l="l" r="r" t="t"/>
              <a:pathLst>
                <a:path extrusionOk="0" h="11" w="18">
                  <a:moveTo>
                    <a:pt x="0"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78"/>
            <p:cNvSpPr/>
            <p:nvPr/>
          </p:nvSpPr>
          <p:spPr>
            <a:xfrm>
              <a:off x="1421429" y="1932189"/>
              <a:ext cx="353" cy="163"/>
            </a:xfrm>
            <a:custGeom>
              <a:rect b="b" l="l" r="r" t="t"/>
              <a:pathLst>
                <a:path extrusionOk="0" h="12" w="26">
                  <a:moveTo>
                    <a:pt x="1" y="1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78"/>
            <p:cNvSpPr/>
            <p:nvPr/>
          </p:nvSpPr>
          <p:spPr>
            <a:xfrm>
              <a:off x="1420058" y="1932814"/>
              <a:ext cx="394" cy="204"/>
            </a:xfrm>
            <a:custGeom>
              <a:rect b="b" l="l" r="r" t="t"/>
              <a:pathLst>
                <a:path extrusionOk="0" h="15" w="29">
                  <a:moveTo>
                    <a:pt x="0" y="14"/>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78"/>
            <p:cNvSpPr/>
            <p:nvPr/>
          </p:nvSpPr>
          <p:spPr>
            <a:xfrm>
              <a:off x="1423575" y="193161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78"/>
            <p:cNvSpPr/>
            <p:nvPr/>
          </p:nvSpPr>
          <p:spPr>
            <a:xfrm>
              <a:off x="1422190" y="1931958"/>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78"/>
            <p:cNvSpPr/>
            <p:nvPr/>
          </p:nvSpPr>
          <p:spPr>
            <a:xfrm>
              <a:off x="1422814" y="1931768"/>
              <a:ext cx="394" cy="109"/>
            </a:xfrm>
            <a:custGeom>
              <a:rect b="b" l="l" r="r" t="t"/>
              <a:pathLst>
                <a:path extrusionOk="0" h="8" w="29">
                  <a:moveTo>
                    <a:pt x="0" y="7"/>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78"/>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78"/>
            <p:cNvSpPr/>
            <p:nvPr/>
          </p:nvSpPr>
          <p:spPr>
            <a:xfrm>
              <a:off x="1420669" y="1932433"/>
              <a:ext cx="489" cy="244"/>
            </a:xfrm>
            <a:custGeom>
              <a:rect b="b" l="l" r="r" t="t"/>
              <a:pathLst>
                <a:path extrusionOk="0" h="18" w="36">
                  <a:moveTo>
                    <a:pt x="1" y="18"/>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78"/>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78"/>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78"/>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78"/>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78"/>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78"/>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78"/>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78"/>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78"/>
            <p:cNvSpPr/>
            <p:nvPr/>
          </p:nvSpPr>
          <p:spPr>
            <a:xfrm>
              <a:off x="1644983" y="2301999"/>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78"/>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78"/>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78"/>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78"/>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78"/>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78"/>
            <p:cNvSpPr/>
            <p:nvPr/>
          </p:nvSpPr>
          <p:spPr>
            <a:xfrm>
              <a:off x="1617312" y="2278700"/>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78"/>
            <p:cNvSpPr/>
            <p:nvPr/>
          </p:nvSpPr>
          <p:spPr>
            <a:xfrm>
              <a:off x="1618032" y="2278660"/>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78"/>
            <p:cNvSpPr/>
            <p:nvPr/>
          </p:nvSpPr>
          <p:spPr>
            <a:xfrm>
              <a:off x="1645024" y="2299718"/>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78"/>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78"/>
            <p:cNvSpPr/>
            <p:nvPr/>
          </p:nvSpPr>
          <p:spPr>
            <a:xfrm>
              <a:off x="1644983" y="2301429"/>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78"/>
            <p:cNvSpPr/>
            <p:nvPr/>
          </p:nvSpPr>
          <p:spPr>
            <a:xfrm>
              <a:off x="1645119" y="2298673"/>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78"/>
            <p:cNvSpPr/>
            <p:nvPr/>
          </p:nvSpPr>
          <p:spPr>
            <a:xfrm>
              <a:off x="1618697" y="2278565"/>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78"/>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78"/>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78"/>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78"/>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78"/>
            <p:cNvSpPr/>
            <p:nvPr/>
          </p:nvSpPr>
          <p:spPr>
            <a:xfrm>
              <a:off x="1639946" y="22405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78"/>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78"/>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78"/>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78"/>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78"/>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78"/>
            <p:cNvSpPr/>
            <p:nvPr/>
          </p:nvSpPr>
          <p:spPr>
            <a:xfrm>
              <a:off x="1644358" y="224490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78"/>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78"/>
            <p:cNvSpPr/>
            <p:nvPr/>
          </p:nvSpPr>
          <p:spPr>
            <a:xfrm>
              <a:off x="1614081" y="2280031"/>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78"/>
            <p:cNvSpPr/>
            <p:nvPr/>
          </p:nvSpPr>
          <p:spPr>
            <a:xfrm>
              <a:off x="1611284" y="2310119"/>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78"/>
            <p:cNvSpPr/>
            <p:nvPr/>
          </p:nvSpPr>
          <p:spPr>
            <a:xfrm>
              <a:off x="1611379" y="230973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78"/>
            <p:cNvSpPr/>
            <p:nvPr/>
          </p:nvSpPr>
          <p:spPr>
            <a:xfrm>
              <a:off x="1611379" y="23095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78"/>
            <p:cNvSpPr/>
            <p:nvPr/>
          </p:nvSpPr>
          <p:spPr>
            <a:xfrm>
              <a:off x="1613700" y="2281226"/>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78"/>
            <p:cNvSpPr/>
            <p:nvPr/>
          </p:nvSpPr>
          <p:spPr>
            <a:xfrm>
              <a:off x="1611134" y="231055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78"/>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78"/>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78"/>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78"/>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78"/>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78"/>
            <p:cNvSpPr/>
            <p:nvPr/>
          </p:nvSpPr>
          <p:spPr>
            <a:xfrm>
              <a:off x="1542351" y="2224132"/>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78"/>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78"/>
            <p:cNvSpPr/>
            <p:nvPr/>
          </p:nvSpPr>
          <p:spPr>
            <a:xfrm>
              <a:off x="1542256" y="2224513"/>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78"/>
            <p:cNvSpPr/>
            <p:nvPr/>
          </p:nvSpPr>
          <p:spPr>
            <a:xfrm>
              <a:off x="1542066" y="2225137"/>
              <a:ext cx="68" cy="204"/>
            </a:xfrm>
            <a:custGeom>
              <a:rect b="b" l="l" r="r" t="t"/>
              <a:pathLst>
                <a:path extrusionOk="0" h="15" w="5">
                  <a:moveTo>
                    <a:pt x="4"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78"/>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78"/>
            <p:cNvSpPr/>
            <p:nvPr/>
          </p:nvSpPr>
          <p:spPr>
            <a:xfrm>
              <a:off x="1542161" y="2224893"/>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78"/>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78"/>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78"/>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78"/>
            <p:cNvSpPr/>
            <p:nvPr/>
          </p:nvSpPr>
          <p:spPr>
            <a:xfrm>
              <a:off x="1542921" y="2220955"/>
              <a:ext cx="68" cy="339"/>
            </a:xfrm>
            <a:custGeom>
              <a:rect b="b" l="l" r="r" t="t"/>
              <a:pathLst>
                <a:path extrusionOk="0" h="25" w="5">
                  <a:moveTo>
                    <a:pt x="4"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78"/>
            <p:cNvSpPr/>
            <p:nvPr/>
          </p:nvSpPr>
          <p:spPr>
            <a:xfrm>
              <a:off x="1532996" y="250510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78"/>
            <p:cNvSpPr/>
            <p:nvPr/>
          </p:nvSpPr>
          <p:spPr>
            <a:xfrm>
              <a:off x="1542826" y="2221566"/>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78"/>
            <p:cNvSpPr/>
            <p:nvPr/>
          </p:nvSpPr>
          <p:spPr>
            <a:xfrm>
              <a:off x="1540830" y="2504861"/>
              <a:ext cx="638" cy="68"/>
            </a:xfrm>
            <a:custGeom>
              <a:rect b="b" l="l" r="r" t="t"/>
              <a:pathLst>
                <a:path extrusionOk="0" h="5" w="47">
                  <a:moveTo>
                    <a:pt x="1" y="1"/>
                  </a:moveTo>
                  <a:lnTo>
                    <a:pt x="46"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78"/>
            <p:cNvSpPr/>
            <p:nvPr/>
          </p:nvSpPr>
          <p:spPr>
            <a:xfrm>
              <a:off x="1543111" y="2219530"/>
              <a:ext cx="68" cy="299"/>
            </a:xfrm>
            <a:custGeom>
              <a:rect b="b" l="l" r="r" t="t"/>
              <a:pathLst>
                <a:path extrusionOk="0" h="22" w="5">
                  <a:moveTo>
                    <a:pt x="4"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78"/>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78"/>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78"/>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78"/>
            <p:cNvSpPr/>
            <p:nvPr/>
          </p:nvSpPr>
          <p:spPr>
            <a:xfrm>
              <a:off x="1542541" y="2223141"/>
              <a:ext cx="109" cy="339"/>
            </a:xfrm>
            <a:custGeom>
              <a:rect b="b" l="l" r="r" t="t"/>
              <a:pathLst>
                <a:path extrusionOk="0" h="25" w="8">
                  <a:moveTo>
                    <a:pt x="8"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78"/>
            <p:cNvSpPr/>
            <p:nvPr/>
          </p:nvSpPr>
          <p:spPr>
            <a:xfrm>
              <a:off x="1542785" y="2222137"/>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78"/>
            <p:cNvSpPr/>
            <p:nvPr/>
          </p:nvSpPr>
          <p:spPr>
            <a:xfrm>
              <a:off x="1541590" y="25049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78"/>
            <p:cNvSpPr/>
            <p:nvPr/>
          </p:nvSpPr>
          <p:spPr>
            <a:xfrm>
              <a:off x="1542636" y="2222666"/>
              <a:ext cx="109" cy="299"/>
            </a:xfrm>
            <a:custGeom>
              <a:rect b="b" l="l" r="r" t="t"/>
              <a:pathLst>
                <a:path extrusionOk="0" h="22" w="8">
                  <a:moveTo>
                    <a:pt x="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78"/>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78"/>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78"/>
            <p:cNvSpPr/>
            <p:nvPr/>
          </p:nvSpPr>
          <p:spPr>
            <a:xfrm>
              <a:off x="1523858" y="247486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78"/>
            <p:cNvSpPr/>
            <p:nvPr/>
          </p:nvSpPr>
          <p:spPr>
            <a:xfrm>
              <a:off x="1525243" y="2475724"/>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78"/>
            <p:cNvSpPr/>
            <p:nvPr/>
          </p:nvSpPr>
          <p:spPr>
            <a:xfrm>
              <a:off x="1524483" y="247524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78"/>
            <p:cNvSpPr/>
            <p:nvPr/>
          </p:nvSpPr>
          <p:spPr>
            <a:xfrm>
              <a:off x="1523057" y="2474488"/>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78"/>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78"/>
            <p:cNvSpPr/>
            <p:nvPr/>
          </p:nvSpPr>
          <p:spPr>
            <a:xfrm>
              <a:off x="1542215" y="250495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78"/>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78"/>
            <p:cNvSpPr/>
            <p:nvPr/>
          </p:nvSpPr>
          <p:spPr>
            <a:xfrm>
              <a:off x="153246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78"/>
            <p:cNvSpPr/>
            <p:nvPr/>
          </p:nvSpPr>
          <p:spPr>
            <a:xfrm>
              <a:off x="153265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78"/>
            <p:cNvSpPr/>
            <p:nvPr/>
          </p:nvSpPr>
          <p:spPr>
            <a:xfrm>
              <a:off x="1542785" y="2505105"/>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78"/>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78"/>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78"/>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78"/>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78"/>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78"/>
            <p:cNvSpPr/>
            <p:nvPr/>
          </p:nvSpPr>
          <p:spPr>
            <a:xfrm>
              <a:off x="1613184" y="2195620"/>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78"/>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78"/>
            <p:cNvSpPr/>
            <p:nvPr/>
          </p:nvSpPr>
          <p:spPr>
            <a:xfrm>
              <a:off x="1613035" y="2195335"/>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78"/>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78"/>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78"/>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78"/>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78"/>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78"/>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78"/>
            <p:cNvSpPr/>
            <p:nvPr/>
          </p:nvSpPr>
          <p:spPr>
            <a:xfrm>
              <a:off x="1613280" y="2195810"/>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78"/>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78"/>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78"/>
            <p:cNvSpPr/>
            <p:nvPr/>
          </p:nvSpPr>
          <p:spPr>
            <a:xfrm>
              <a:off x="1581101" y="2216013"/>
              <a:ext cx="489" cy="489"/>
            </a:xfrm>
            <a:custGeom>
              <a:rect b="b" l="l" r="r" t="t"/>
              <a:pathLst>
                <a:path extrusionOk="0" h="36" w="36">
                  <a:moveTo>
                    <a:pt x="35" y="3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78"/>
            <p:cNvSpPr/>
            <p:nvPr/>
          </p:nvSpPr>
          <p:spPr>
            <a:xfrm>
              <a:off x="1580436" y="2215294"/>
              <a:ext cx="489" cy="489"/>
            </a:xfrm>
            <a:custGeom>
              <a:rect b="b" l="l" r="r" t="t"/>
              <a:pathLst>
                <a:path extrusionOk="0" h="36" w="36">
                  <a:moveTo>
                    <a:pt x="35" y="36"/>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78"/>
            <p:cNvSpPr/>
            <p:nvPr/>
          </p:nvSpPr>
          <p:spPr>
            <a:xfrm>
              <a:off x="1581807" y="2216719"/>
              <a:ext cx="448" cy="489"/>
            </a:xfrm>
            <a:custGeom>
              <a:rect b="b" l="l" r="r" t="t"/>
              <a:pathLst>
                <a:path extrusionOk="0" h="36" w="33">
                  <a:moveTo>
                    <a:pt x="32"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78"/>
            <p:cNvSpPr/>
            <p:nvPr/>
          </p:nvSpPr>
          <p:spPr>
            <a:xfrm>
              <a:off x="1582472" y="2217439"/>
              <a:ext cx="543" cy="530"/>
            </a:xfrm>
            <a:custGeom>
              <a:rect b="b" l="l" r="r" t="t"/>
              <a:pathLst>
                <a:path extrusionOk="0" h="39" w="40">
                  <a:moveTo>
                    <a:pt x="39"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78"/>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78"/>
            <p:cNvSpPr/>
            <p:nvPr/>
          </p:nvSpPr>
          <p:spPr>
            <a:xfrm>
              <a:off x="1579662" y="2214438"/>
              <a:ext cx="638" cy="679"/>
            </a:xfrm>
            <a:custGeom>
              <a:rect b="b" l="l" r="r" t="t"/>
              <a:pathLst>
                <a:path extrusionOk="0" h="50" w="47">
                  <a:moveTo>
                    <a:pt x="46"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78"/>
            <p:cNvSpPr/>
            <p:nvPr/>
          </p:nvSpPr>
          <p:spPr>
            <a:xfrm>
              <a:off x="1579146" y="2213773"/>
              <a:ext cx="530" cy="679"/>
            </a:xfrm>
            <a:custGeom>
              <a:rect b="b" l="l" r="r" t="t"/>
              <a:pathLst>
                <a:path extrusionOk="0" h="50" w="39">
                  <a:moveTo>
                    <a:pt x="39" y="50"/>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78"/>
            <p:cNvSpPr/>
            <p:nvPr/>
          </p:nvSpPr>
          <p:spPr>
            <a:xfrm>
              <a:off x="1578290" y="2212687"/>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78"/>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78"/>
            <p:cNvSpPr/>
            <p:nvPr/>
          </p:nvSpPr>
          <p:spPr>
            <a:xfrm>
              <a:off x="1578616" y="2213108"/>
              <a:ext cx="394" cy="489"/>
            </a:xfrm>
            <a:custGeom>
              <a:rect b="b" l="l" r="r" t="t"/>
              <a:pathLst>
                <a:path extrusionOk="0" h="36" w="29">
                  <a:moveTo>
                    <a:pt x="29"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78"/>
            <p:cNvSpPr/>
            <p:nvPr/>
          </p:nvSpPr>
          <p:spPr>
            <a:xfrm>
              <a:off x="1622254" y="225441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78"/>
            <p:cNvSpPr/>
            <p:nvPr/>
          </p:nvSpPr>
          <p:spPr>
            <a:xfrm>
              <a:off x="1618982" y="2254275"/>
              <a:ext cx="774" cy="109"/>
            </a:xfrm>
            <a:custGeom>
              <a:rect b="b" l="l" r="r" t="t"/>
              <a:pathLst>
                <a:path extrusionOk="0" h="8" w="57">
                  <a:moveTo>
                    <a:pt x="56"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78"/>
            <p:cNvSpPr/>
            <p:nvPr/>
          </p:nvSpPr>
          <p:spPr>
            <a:xfrm>
              <a:off x="1621263" y="22542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78"/>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78"/>
            <p:cNvSpPr/>
            <p:nvPr/>
          </p:nvSpPr>
          <p:spPr>
            <a:xfrm>
              <a:off x="1622824" y="2254600"/>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78"/>
            <p:cNvSpPr/>
            <p:nvPr/>
          </p:nvSpPr>
          <p:spPr>
            <a:xfrm>
              <a:off x="1621779" y="225431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78"/>
            <p:cNvSpPr/>
            <p:nvPr/>
          </p:nvSpPr>
          <p:spPr>
            <a:xfrm>
              <a:off x="1584712" y="2219475"/>
              <a:ext cx="489" cy="448"/>
            </a:xfrm>
            <a:custGeom>
              <a:rect b="b" l="l" r="r" t="t"/>
              <a:pathLst>
                <a:path extrusionOk="0" h="33" w="36">
                  <a:moveTo>
                    <a:pt x="35"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78"/>
            <p:cNvSpPr/>
            <p:nvPr/>
          </p:nvSpPr>
          <p:spPr>
            <a:xfrm>
              <a:off x="1583137" y="2218050"/>
              <a:ext cx="679" cy="679"/>
            </a:xfrm>
            <a:custGeom>
              <a:rect b="b" l="l" r="r" t="t"/>
              <a:pathLst>
                <a:path extrusionOk="0" h="50" w="50">
                  <a:moveTo>
                    <a:pt x="50"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78"/>
            <p:cNvSpPr/>
            <p:nvPr/>
          </p:nvSpPr>
          <p:spPr>
            <a:xfrm>
              <a:off x="1586084" y="2220616"/>
              <a:ext cx="448" cy="299"/>
            </a:xfrm>
            <a:custGeom>
              <a:rect b="b" l="l" r="r" t="t"/>
              <a:pathLst>
                <a:path extrusionOk="0" h="22" w="33">
                  <a:moveTo>
                    <a:pt x="32"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78"/>
            <p:cNvSpPr/>
            <p:nvPr/>
          </p:nvSpPr>
          <p:spPr>
            <a:xfrm>
              <a:off x="1583952" y="2218810"/>
              <a:ext cx="584" cy="543"/>
            </a:xfrm>
            <a:custGeom>
              <a:rect b="b" l="l" r="r" t="t"/>
              <a:pathLst>
                <a:path extrusionOk="0" h="40" w="43">
                  <a:moveTo>
                    <a:pt x="42" y="3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78"/>
            <p:cNvSpPr/>
            <p:nvPr/>
          </p:nvSpPr>
          <p:spPr>
            <a:xfrm>
              <a:off x="1585418" y="2220100"/>
              <a:ext cx="448" cy="339"/>
            </a:xfrm>
            <a:custGeom>
              <a:rect b="b" l="l" r="r" t="t"/>
              <a:pathLst>
                <a:path extrusionOk="0" h="25" w="33">
                  <a:moveTo>
                    <a:pt x="3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78"/>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78"/>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78"/>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78"/>
            <p:cNvSpPr/>
            <p:nvPr/>
          </p:nvSpPr>
          <p:spPr>
            <a:xfrm>
              <a:off x="1638140" y="223916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78"/>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78"/>
            <p:cNvSpPr/>
            <p:nvPr/>
          </p:nvSpPr>
          <p:spPr>
            <a:xfrm>
              <a:off x="1408599" y="1961951"/>
              <a:ext cx="434" cy="54"/>
            </a:xfrm>
            <a:custGeom>
              <a:rect b="b" l="l" r="r" t="t"/>
              <a:pathLst>
                <a:path extrusionOk="0" h="4" w="32">
                  <a:moveTo>
                    <a:pt x="0"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78"/>
            <p:cNvSpPr/>
            <p:nvPr/>
          </p:nvSpPr>
          <p:spPr>
            <a:xfrm>
              <a:off x="140755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78"/>
            <p:cNvSpPr/>
            <p:nvPr/>
          </p:nvSpPr>
          <p:spPr>
            <a:xfrm>
              <a:off x="1418918" y="1963988"/>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78"/>
            <p:cNvSpPr/>
            <p:nvPr/>
          </p:nvSpPr>
          <p:spPr>
            <a:xfrm>
              <a:off x="140812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78"/>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78"/>
            <p:cNvSpPr/>
            <p:nvPr/>
          </p:nvSpPr>
          <p:spPr>
            <a:xfrm>
              <a:off x="1419773" y="196404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78"/>
            <p:cNvSpPr/>
            <p:nvPr/>
          </p:nvSpPr>
          <p:spPr>
            <a:xfrm>
              <a:off x="1420533" y="196398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78"/>
            <p:cNvSpPr/>
            <p:nvPr/>
          </p:nvSpPr>
          <p:spPr>
            <a:xfrm>
              <a:off x="1418442" y="1963893"/>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78"/>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78"/>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78"/>
            <p:cNvSpPr/>
            <p:nvPr/>
          </p:nvSpPr>
          <p:spPr>
            <a:xfrm>
              <a:off x="1409115" y="1961992"/>
              <a:ext cx="353" cy="68"/>
            </a:xfrm>
            <a:custGeom>
              <a:rect b="b" l="l" r="r" t="t"/>
              <a:pathLst>
                <a:path extrusionOk="0" h="5" w="26">
                  <a:moveTo>
                    <a:pt x="1"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78"/>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78"/>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78"/>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78"/>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78"/>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78"/>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78"/>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78"/>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78"/>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78"/>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78"/>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78"/>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78"/>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78"/>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78"/>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78"/>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78"/>
            <p:cNvSpPr/>
            <p:nvPr/>
          </p:nvSpPr>
          <p:spPr>
            <a:xfrm>
              <a:off x="1540124" y="202954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78"/>
            <p:cNvSpPr/>
            <p:nvPr/>
          </p:nvSpPr>
          <p:spPr>
            <a:xfrm>
              <a:off x="1536363" y="2030436"/>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78"/>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78"/>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78"/>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78"/>
            <p:cNvSpPr/>
            <p:nvPr/>
          </p:nvSpPr>
          <p:spPr>
            <a:xfrm>
              <a:off x="1539459" y="2029676"/>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78"/>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78"/>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78"/>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78"/>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78"/>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78"/>
            <p:cNvSpPr/>
            <p:nvPr/>
          </p:nvSpPr>
          <p:spPr>
            <a:xfrm>
              <a:off x="1523532" y="207460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78"/>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78"/>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78"/>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78"/>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78"/>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78"/>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78"/>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78"/>
            <p:cNvSpPr/>
            <p:nvPr/>
          </p:nvSpPr>
          <p:spPr>
            <a:xfrm>
              <a:off x="1467063" y="1987667"/>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78"/>
            <p:cNvSpPr/>
            <p:nvPr/>
          </p:nvSpPr>
          <p:spPr>
            <a:xfrm>
              <a:off x="1467783" y="1986906"/>
              <a:ext cx="244" cy="299"/>
            </a:xfrm>
            <a:custGeom>
              <a:rect b="b" l="l" r="r" t="t"/>
              <a:pathLst>
                <a:path extrusionOk="0" h="22" w="18">
                  <a:moveTo>
                    <a:pt x="0" y="2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78"/>
            <p:cNvSpPr/>
            <p:nvPr/>
          </p:nvSpPr>
          <p:spPr>
            <a:xfrm>
              <a:off x="1466724" y="1987993"/>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78"/>
            <p:cNvSpPr/>
            <p:nvPr/>
          </p:nvSpPr>
          <p:spPr>
            <a:xfrm>
              <a:off x="1467389" y="1987287"/>
              <a:ext cx="258" cy="244"/>
            </a:xfrm>
            <a:custGeom>
              <a:rect b="b" l="l" r="r" t="t"/>
              <a:pathLst>
                <a:path extrusionOk="0" h="18" w="19">
                  <a:moveTo>
                    <a:pt x="1" y="18"/>
                  </a:moveTo>
                  <a:lnTo>
                    <a:pt x="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78"/>
            <p:cNvSpPr/>
            <p:nvPr/>
          </p:nvSpPr>
          <p:spPr>
            <a:xfrm>
              <a:off x="1468163" y="1986662"/>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78"/>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78"/>
            <p:cNvSpPr/>
            <p:nvPr/>
          </p:nvSpPr>
          <p:spPr>
            <a:xfrm>
              <a:off x="1465828" y="198899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78"/>
            <p:cNvSpPr/>
            <p:nvPr/>
          </p:nvSpPr>
          <p:spPr>
            <a:xfrm>
              <a:off x="1466059" y="1988658"/>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78"/>
            <p:cNvSpPr/>
            <p:nvPr/>
          </p:nvSpPr>
          <p:spPr>
            <a:xfrm>
              <a:off x="1466398" y="1988332"/>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78"/>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78"/>
            <p:cNvSpPr/>
            <p:nvPr/>
          </p:nvSpPr>
          <p:spPr>
            <a:xfrm>
              <a:off x="1468448" y="1986377"/>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78"/>
            <p:cNvSpPr/>
            <p:nvPr/>
          </p:nvSpPr>
          <p:spPr>
            <a:xfrm>
              <a:off x="1469154" y="1985766"/>
              <a:ext cx="204" cy="149"/>
            </a:xfrm>
            <a:custGeom>
              <a:rect b="b" l="l" r="r" t="t"/>
              <a:pathLst>
                <a:path extrusionOk="0" h="11" w="15">
                  <a:moveTo>
                    <a:pt x="1" y="1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78"/>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78"/>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78"/>
            <p:cNvSpPr/>
            <p:nvPr/>
          </p:nvSpPr>
          <p:spPr>
            <a:xfrm>
              <a:off x="1468679" y="198614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78"/>
            <p:cNvSpPr/>
            <p:nvPr/>
          </p:nvSpPr>
          <p:spPr>
            <a:xfrm>
              <a:off x="1468964" y="198595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78"/>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78"/>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78"/>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78"/>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78"/>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78"/>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78"/>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78"/>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78"/>
            <p:cNvSpPr/>
            <p:nvPr/>
          </p:nvSpPr>
          <p:spPr>
            <a:xfrm>
              <a:off x="1529425" y="2128126"/>
              <a:ext cx="394" cy="149"/>
            </a:xfrm>
            <a:custGeom>
              <a:rect b="b" l="l" r="r" t="t"/>
              <a:pathLst>
                <a:path extrusionOk="0" h="11" w="29">
                  <a:moveTo>
                    <a:pt x="1" y="0"/>
                  </a:moveTo>
                  <a:lnTo>
                    <a:pt x="29"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78"/>
            <p:cNvSpPr/>
            <p:nvPr/>
          </p:nvSpPr>
          <p:spPr>
            <a:xfrm>
              <a:off x="1575290" y="214080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78"/>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78"/>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78"/>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78"/>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78"/>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78"/>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78"/>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78"/>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78"/>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78"/>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78"/>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78"/>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78"/>
            <p:cNvSpPr/>
            <p:nvPr/>
          </p:nvSpPr>
          <p:spPr>
            <a:xfrm>
              <a:off x="1530090" y="21798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78"/>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78"/>
            <p:cNvSpPr/>
            <p:nvPr/>
          </p:nvSpPr>
          <p:spPr>
            <a:xfrm>
              <a:off x="1579281" y="2208980"/>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78"/>
            <p:cNvSpPr/>
            <p:nvPr/>
          </p:nvSpPr>
          <p:spPr>
            <a:xfrm>
              <a:off x="1579376" y="2208641"/>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78"/>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78"/>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78"/>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78"/>
            <p:cNvSpPr/>
            <p:nvPr/>
          </p:nvSpPr>
          <p:spPr>
            <a:xfrm>
              <a:off x="1579526" y="220826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78"/>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78"/>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78"/>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78"/>
            <p:cNvSpPr/>
            <p:nvPr/>
          </p:nvSpPr>
          <p:spPr>
            <a:xfrm>
              <a:off x="1518685" y="2074223"/>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78"/>
            <p:cNvSpPr/>
            <p:nvPr/>
          </p:nvSpPr>
          <p:spPr>
            <a:xfrm>
              <a:off x="1517545" y="2074549"/>
              <a:ext cx="299" cy="163"/>
            </a:xfrm>
            <a:custGeom>
              <a:rect b="b" l="l" r="r" t="t"/>
              <a:pathLst>
                <a:path extrusionOk="0" h="12" w="22">
                  <a:moveTo>
                    <a:pt x="0" y="1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78"/>
            <p:cNvSpPr/>
            <p:nvPr/>
          </p:nvSpPr>
          <p:spPr>
            <a:xfrm>
              <a:off x="1518305" y="2074318"/>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78"/>
            <p:cNvSpPr/>
            <p:nvPr/>
          </p:nvSpPr>
          <p:spPr>
            <a:xfrm>
              <a:off x="1517110" y="207479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78"/>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78"/>
            <p:cNvSpPr/>
            <p:nvPr/>
          </p:nvSpPr>
          <p:spPr>
            <a:xfrm>
              <a:off x="1519065" y="207422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78"/>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78"/>
            <p:cNvSpPr/>
            <p:nvPr/>
          </p:nvSpPr>
          <p:spPr>
            <a:xfrm>
              <a:off x="1517925" y="2074413"/>
              <a:ext cx="299" cy="109"/>
            </a:xfrm>
            <a:custGeom>
              <a:rect b="b" l="l" r="r" t="t"/>
              <a:pathLst>
                <a:path extrusionOk="0" h="8" w="22">
                  <a:moveTo>
                    <a:pt x="0" y="7"/>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78"/>
            <p:cNvSpPr/>
            <p:nvPr/>
          </p:nvSpPr>
          <p:spPr>
            <a:xfrm>
              <a:off x="1522052" y="2182355"/>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78"/>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78"/>
            <p:cNvSpPr/>
            <p:nvPr/>
          </p:nvSpPr>
          <p:spPr>
            <a:xfrm>
              <a:off x="1485176" y="204622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78"/>
            <p:cNvSpPr/>
            <p:nvPr/>
          </p:nvSpPr>
          <p:spPr>
            <a:xfrm>
              <a:off x="1485692"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78"/>
            <p:cNvSpPr/>
            <p:nvPr/>
          </p:nvSpPr>
          <p:spPr>
            <a:xfrm>
              <a:off x="1486411" y="204626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78"/>
            <p:cNvSpPr/>
            <p:nvPr/>
          </p:nvSpPr>
          <p:spPr>
            <a:xfrm>
              <a:off x="1486982"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78"/>
            <p:cNvSpPr/>
            <p:nvPr/>
          </p:nvSpPr>
          <p:spPr>
            <a:xfrm>
              <a:off x="1486506" y="2046322"/>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78"/>
            <p:cNvSpPr/>
            <p:nvPr/>
          </p:nvSpPr>
          <p:spPr>
            <a:xfrm>
              <a:off x="1486792" y="204641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78"/>
            <p:cNvSpPr/>
            <p:nvPr/>
          </p:nvSpPr>
          <p:spPr>
            <a:xfrm>
              <a:off x="1486887"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78"/>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78"/>
            <p:cNvSpPr/>
            <p:nvPr/>
          </p:nvSpPr>
          <p:spPr>
            <a:xfrm>
              <a:off x="1484171" y="204626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78"/>
            <p:cNvSpPr/>
            <p:nvPr/>
          </p:nvSpPr>
          <p:spPr>
            <a:xfrm>
              <a:off x="1485407"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78"/>
            <p:cNvSpPr/>
            <p:nvPr/>
          </p:nvSpPr>
          <p:spPr>
            <a:xfrm>
              <a:off x="1483655" y="204636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78"/>
            <p:cNvSpPr/>
            <p:nvPr/>
          </p:nvSpPr>
          <p:spPr>
            <a:xfrm>
              <a:off x="1482800" y="2046417"/>
              <a:ext cx="584" cy="109"/>
            </a:xfrm>
            <a:custGeom>
              <a:rect b="b" l="l" r="r" t="t"/>
              <a:pathLst>
                <a:path extrusionOk="0" h="8" w="43">
                  <a:moveTo>
                    <a:pt x="0" y="7"/>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78"/>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78"/>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78"/>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78"/>
            <p:cNvSpPr/>
            <p:nvPr/>
          </p:nvSpPr>
          <p:spPr>
            <a:xfrm>
              <a:off x="1484646" y="204626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78"/>
            <p:cNvSpPr/>
            <p:nvPr/>
          </p:nvSpPr>
          <p:spPr>
            <a:xfrm>
              <a:off x="1486642" y="2046362"/>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78"/>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78"/>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78"/>
            <p:cNvSpPr/>
            <p:nvPr/>
          </p:nvSpPr>
          <p:spPr>
            <a:xfrm>
              <a:off x="1529425" y="21325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78"/>
            <p:cNvSpPr/>
            <p:nvPr/>
          </p:nvSpPr>
          <p:spPr>
            <a:xfrm>
              <a:off x="1527714" y="2129212"/>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78"/>
            <p:cNvSpPr/>
            <p:nvPr/>
          </p:nvSpPr>
          <p:spPr>
            <a:xfrm>
              <a:off x="1527049" y="212778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78"/>
            <p:cNvSpPr/>
            <p:nvPr/>
          </p:nvSpPr>
          <p:spPr>
            <a:xfrm>
              <a:off x="1527388" y="2128452"/>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78"/>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78"/>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78"/>
            <p:cNvSpPr/>
            <p:nvPr/>
          </p:nvSpPr>
          <p:spPr>
            <a:xfrm>
              <a:off x="1528094" y="2129973"/>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78"/>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78"/>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78"/>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78"/>
            <p:cNvSpPr/>
            <p:nvPr/>
          </p:nvSpPr>
          <p:spPr>
            <a:xfrm>
              <a:off x="1528950" y="2131683"/>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78"/>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78"/>
            <p:cNvSpPr/>
            <p:nvPr/>
          </p:nvSpPr>
          <p:spPr>
            <a:xfrm>
              <a:off x="1528529" y="2130787"/>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78"/>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78"/>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78"/>
            <p:cNvSpPr/>
            <p:nvPr/>
          </p:nvSpPr>
          <p:spPr>
            <a:xfrm>
              <a:off x="1547062" y="2032676"/>
              <a:ext cx="489" cy="774"/>
            </a:xfrm>
            <a:custGeom>
              <a:rect b="b" l="l" r="r" t="t"/>
              <a:pathLst>
                <a:path extrusionOk="0" h="57" w="36">
                  <a:moveTo>
                    <a:pt x="35" y="57"/>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78"/>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78"/>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78"/>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78"/>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78"/>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78"/>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78"/>
            <p:cNvSpPr/>
            <p:nvPr/>
          </p:nvSpPr>
          <p:spPr>
            <a:xfrm>
              <a:off x="1506941" y="1960376"/>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78"/>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78"/>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78"/>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78"/>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78"/>
            <p:cNvSpPr/>
            <p:nvPr/>
          </p:nvSpPr>
          <p:spPr>
            <a:xfrm>
              <a:off x="1636321"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78"/>
            <p:cNvSpPr/>
            <p:nvPr/>
          </p:nvSpPr>
          <p:spPr>
            <a:xfrm>
              <a:off x="1639185" y="202444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78"/>
            <p:cNvSpPr/>
            <p:nvPr/>
          </p:nvSpPr>
          <p:spPr>
            <a:xfrm>
              <a:off x="1636796"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78"/>
            <p:cNvSpPr/>
            <p:nvPr/>
          </p:nvSpPr>
          <p:spPr>
            <a:xfrm>
              <a:off x="1638900" y="2024312"/>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78"/>
            <p:cNvSpPr/>
            <p:nvPr/>
          </p:nvSpPr>
          <p:spPr>
            <a:xfrm>
              <a:off x="1626871" y="202963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78"/>
            <p:cNvSpPr/>
            <p:nvPr/>
          </p:nvSpPr>
          <p:spPr>
            <a:xfrm>
              <a:off x="1639471" y="20245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78"/>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78"/>
            <p:cNvSpPr/>
            <p:nvPr/>
          </p:nvSpPr>
          <p:spPr>
            <a:xfrm>
              <a:off x="1627156" y="2029580"/>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78"/>
            <p:cNvSpPr/>
            <p:nvPr/>
          </p:nvSpPr>
          <p:spPr>
            <a:xfrm>
              <a:off x="1638561" y="2024258"/>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78"/>
            <p:cNvSpPr/>
            <p:nvPr/>
          </p:nvSpPr>
          <p:spPr>
            <a:xfrm>
              <a:off x="1637475" y="20241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78"/>
            <p:cNvSpPr/>
            <p:nvPr/>
          </p:nvSpPr>
          <p:spPr>
            <a:xfrm>
              <a:off x="1637230" y="20241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78"/>
            <p:cNvSpPr/>
            <p:nvPr/>
          </p:nvSpPr>
          <p:spPr>
            <a:xfrm>
              <a:off x="1638235" y="2024217"/>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78"/>
            <p:cNvSpPr/>
            <p:nvPr/>
          </p:nvSpPr>
          <p:spPr>
            <a:xfrm>
              <a:off x="1639756" y="2024788"/>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78"/>
            <p:cNvSpPr/>
            <p:nvPr/>
          </p:nvSpPr>
          <p:spPr>
            <a:xfrm>
              <a:off x="1637855" y="202416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78"/>
            <p:cNvSpPr/>
            <p:nvPr/>
          </p:nvSpPr>
          <p:spPr>
            <a:xfrm>
              <a:off x="1639946" y="2025018"/>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78"/>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78"/>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78"/>
            <p:cNvSpPr/>
            <p:nvPr/>
          </p:nvSpPr>
          <p:spPr>
            <a:xfrm>
              <a:off x="1594502" y="2005155"/>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78"/>
            <p:cNvSpPr/>
            <p:nvPr/>
          </p:nvSpPr>
          <p:spPr>
            <a:xfrm>
              <a:off x="1621019" y="202849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78"/>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78"/>
            <p:cNvSpPr/>
            <p:nvPr/>
          </p:nvSpPr>
          <p:spPr>
            <a:xfrm>
              <a:off x="1621494" y="2028535"/>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78"/>
            <p:cNvSpPr/>
            <p:nvPr/>
          </p:nvSpPr>
          <p:spPr>
            <a:xfrm>
              <a:off x="1619878" y="2028589"/>
              <a:ext cx="353" cy="54"/>
            </a:xfrm>
            <a:custGeom>
              <a:rect b="b" l="l" r="r" t="t"/>
              <a:pathLst>
                <a:path extrusionOk="0" h="4" w="26">
                  <a:moveTo>
                    <a:pt x="25"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78"/>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78"/>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78"/>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78"/>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78"/>
            <p:cNvSpPr/>
            <p:nvPr/>
          </p:nvSpPr>
          <p:spPr>
            <a:xfrm>
              <a:off x="1622254" y="202863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78"/>
            <p:cNvSpPr/>
            <p:nvPr/>
          </p:nvSpPr>
          <p:spPr>
            <a:xfrm>
              <a:off x="1599444" y="198362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78"/>
            <p:cNvSpPr/>
            <p:nvPr/>
          </p:nvSpPr>
          <p:spPr>
            <a:xfrm>
              <a:off x="1591365" y="2001489"/>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78"/>
            <p:cNvSpPr/>
            <p:nvPr/>
          </p:nvSpPr>
          <p:spPr>
            <a:xfrm>
              <a:off x="1594067" y="2004869"/>
              <a:ext cx="258" cy="394"/>
            </a:xfrm>
            <a:custGeom>
              <a:rect b="b" l="l" r="r" t="t"/>
              <a:pathLst>
                <a:path extrusionOk="0" h="29" w="19">
                  <a:moveTo>
                    <a:pt x="18"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78"/>
            <p:cNvSpPr/>
            <p:nvPr/>
          </p:nvSpPr>
          <p:spPr>
            <a:xfrm>
              <a:off x="1599064" y="198405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78"/>
            <p:cNvSpPr/>
            <p:nvPr/>
          </p:nvSpPr>
          <p:spPr>
            <a:xfrm>
              <a:off x="1599824" y="198310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78"/>
            <p:cNvSpPr/>
            <p:nvPr/>
          </p:nvSpPr>
          <p:spPr>
            <a:xfrm>
              <a:off x="1593266" y="2003824"/>
              <a:ext cx="299" cy="394"/>
            </a:xfrm>
            <a:custGeom>
              <a:rect b="b" l="l" r="r" t="t"/>
              <a:pathLst>
                <a:path extrusionOk="0" h="29" w="22">
                  <a:moveTo>
                    <a:pt x="21"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78"/>
            <p:cNvSpPr/>
            <p:nvPr/>
          </p:nvSpPr>
          <p:spPr>
            <a:xfrm>
              <a:off x="1591936" y="2002154"/>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78"/>
            <p:cNvSpPr/>
            <p:nvPr/>
          </p:nvSpPr>
          <p:spPr>
            <a:xfrm>
              <a:off x="1590890" y="2000973"/>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78"/>
            <p:cNvSpPr/>
            <p:nvPr/>
          </p:nvSpPr>
          <p:spPr>
            <a:xfrm>
              <a:off x="1598344" y="1984815"/>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78"/>
            <p:cNvSpPr/>
            <p:nvPr/>
          </p:nvSpPr>
          <p:spPr>
            <a:xfrm>
              <a:off x="1592547" y="2002914"/>
              <a:ext cx="299" cy="394"/>
            </a:xfrm>
            <a:custGeom>
              <a:rect b="b" l="l" r="r" t="t"/>
              <a:pathLst>
                <a:path extrusionOk="0" h="29" w="22">
                  <a:moveTo>
                    <a:pt x="22"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78"/>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78"/>
            <p:cNvSpPr/>
            <p:nvPr/>
          </p:nvSpPr>
          <p:spPr>
            <a:xfrm>
              <a:off x="1600245" y="1982534"/>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78"/>
            <p:cNvSpPr/>
            <p:nvPr/>
          </p:nvSpPr>
          <p:spPr>
            <a:xfrm>
              <a:off x="1598684" y="1984476"/>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78"/>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78"/>
            <p:cNvSpPr/>
            <p:nvPr/>
          </p:nvSpPr>
          <p:spPr>
            <a:xfrm>
              <a:off x="1590456" y="200053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78"/>
            <p:cNvSpPr/>
            <p:nvPr/>
          </p:nvSpPr>
          <p:spPr>
            <a:xfrm>
              <a:off x="1619783" y="1999968"/>
              <a:ext cx="109" cy="353"/>
            </a:xfrm>
            <a:custGeom>
              <a:rect b="b" l="l" r="r" t="t"/>
              <a:pathLst>
                <a:path extrusionOk="0" h="26" w="8">
                  <a:moveTo>
                    <a:pt x="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78"/>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78"/>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78"/>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78"/>
            <p:cNvSpPr/>
            <p:nvPr/>
          </p:nvSpPr>
          <p:spPr>
            <a:xfrm>
              <a:off x="1619552" y="2000688"/>
              <a:ext cx="109" cy="299"/>
            </a:xfrm>
            <a:custGeom>
              <a:rect b="b" l="l" r="r" t="t"/>
              <a:pathLst>
                <a:path extrusionOk="0" h="22" w="8">
                  <a:moveTo>
                    <a:pt x="7"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78"/>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78"/>
            <p:cNvSpPr/>
            <p:nvPr/>
          </p:nvSpPr>
          <p:spPr>
            <a:xfrm>
              <a:off x="1620598" y="2025073"/>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78"/>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78"/>
            <p:cNvSpPr/>
            <p:nvPr/>
          </p:nvSpPr>
          <p:spPr>
            <a:xfrm>
              <a:off x="1622118" y="2027924"/>
              <a:ext cx="339" cy="584"/>
            </a:xfrm>
            <a:custGeom>
              <a:rect b="b" l="l" r="r" t="t"/>
              <a:pathLst>
                <a:path extrusionOk="0" h="43" w="25">
                  <a:moveTo>
                    <a:pt x="0" y="0"/>
                  </a:moveTo>
                  <a:lnTo>
                    <a:pt x="25"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78"/>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78"/>
            <p:cNvSpPr/>
            <p:nvPr/>
          </p:nvSpPr>
          <p:spPr>
            <a:xfrm>
              <a:off x="1619742" y="2023403"/>
              <a:ext cx="299" cy="584"/>
            </a:xfrm>
            <a:custGeom>
              <a:rect b="b" l="l" r="r" t="t"/>
              <a:pathLst>
                <a:path extrusionOk="0" h="43" w="22">
                  <a:moveTo>
                    <a:pt x="0" y="1"/>
                  </a:moveTo>
                  <a:lnTo>
                    <a:pt x="21"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78"/>
            <p:cNvSpPr/>
            <p:nvPr/>
          </p:nvSpPr>
          <p:spPr>
            <a:xfrm>
              <a:off x="1621548" y="2026879"/>
              <a:ext cx="434" cy="815"/>
            </a:xfrm>
            <a:custGeom>
              <a:rect b="b" l="l" r="r" t="t"/>
              <a:pathLst>
                <a:path extrusionOk="0" h="60" w="32">
                  <a:moveTo>
                    <a:pt x="0" y="0"/>
                  </a:moveTo>
                  <a:lnTo>
                    <a:pt x="32"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78"/>
            <p:cNvSpPr/>
            <p:nvPr/>
          </p:nvSpPr>
          <p:spPr>
            <a:xfrm>
              <a:off x="1621073" y="2025928"/>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78"/>
            <p:cNvSpPr/>
            <p:nvPr/>
          </p:nvSpPr>
          <p:spPr>
            <a:xfrm>
              <a:off x="1620123" y="2024122"/>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78"/>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78"/>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78"/>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78"/>
            <p:cNvSpPr/>
            <p:nvPr/>
          </p:nvSpPr>
          <p:spPr>
            <a:xfrm>
              <a:off x="1659470" y="2015473"/>
              <a:ext cx="258" cy="299"/>
            </a:xfrm>
            <a:custGeom>
              <a:rect b="b" l="l" r="r" t="t"/>
              <a:pathLst>
                <a:path extrusionOk="0" h="22" w="19">
                  <a:moveTo>
                    <a:pt x="1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78"/>
            <p:cNvSpPr/>
            <p:nvPr/>
          </p:nvSpPr>
          <p:spPr>
            <a:xfrm>
              <a:off x="1656714" y="2018936"/>
              <a:ext cx="163" cy="258"/>
            </a:xfrm>
            <a:custGeom>
              <a:rect b="b" l="l" r="r" t="t"/>
              <a:pathLst>
                <a:path extrusionOk="0" h="19" w="12">
                  <a:moveTo>
                    <a:pt x="1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78"/>
            <p:cNvSpPr/>
            <p:nvPr/>
          </p:nvSpPr>
          <p:spPr>
            <a:xfrm>
              <a:off x="1660760" y="2014143"/>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78"/>
            <p:cNvSpPr/>
            <p:nvPr/>
          </p:nvSpPr>
          <p:spPr>
            <a:xfrm>
              <a:off x="1654487" y="2022412"/>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78"/>
            <p:cNvSpPr/>
            <p:nvPr/>
          </p:nvSpPr>
          <p:spPr>
            <a:xfrm>
              <a:off x="1660095" y="2014808"/>
              <a:ext cx="244" cy="244"/>
            </a:xfrm>
            <a:custGeom>
              <a:rect b="b" l="l" r="r" t="t"/>
              <a:pathLst>
                <a:path extrusionOk="0" h="18" w="18">
                  <a:moveTo>
                    <a:pt x="18"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78"/>
            <p:cNvSpPr/>
            <p:nvPr/>
          </p:nvSpPr>
          <p:spPr>
            <a:xfrm>
              <a:off x="1655478" y="2020646"/>
              <a:ext cx="204" cy="394"/>
            </a:xfrm>
            <a:custGeom>
              <a:rect b="b" l="l" r="r" t="t"/>
              <a:pathLst>
                <a:path extrusionOk="0" h="29" w="15">
                  <a:moveTo>
                    <a:pt x="15"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78"/>
            <p:cNvSpPr/>
            <p:nvPr/>
          </p:nvSpPr>
          <p:spPr>
            <a:xfrm>
              <a:off x="1654962" y="2021556"/>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78"/>
            <p:cNvSpPr/>
            <p:nvPr/>
          </p:nvSpPr>
          <p:spPr>
            <a:xfrm>
              <a:off x="1656049" y="2019791"/>
              <a:ext cx="258" cy="353"/>
            </a:xfrm>
            <a:custGeom>
              <a:rect b="b" l="l" r="r" t="t"/>
              <a:pathLst>
                <a:path extrusionOk="0" h="26" w="19">
                  <a:moveTo>
                    <a:pt x="1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78"/>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78"/>
            <p:cNvSpPr/>
            <p:nvPr/>
          </p:nvSpPr>
          <p:spPr>
            <a:xfrm>
              <a:off x="1658194" y="2017035"/>
              <a:ext cx="204" cy="258"/>
            </a:xfrm>
            <a:custGeom>
              <a:rect b="b" l="l" r="r" t="t"/>
              <a:pathLst>
                <a:path extrusionOk="0" h="19" w="15">
                  <a:moveTo>
                    <a:pt x="1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78"/>
            <p:cNvSpPr/>
            <p:nvPr/>
          </p:nvSpPr>
          <p:spPr>
            <a:xfrm>
              <a:off x="1645268" y="2027395"/>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78"/>
            <p:cNvSpPr/>
            <p:nvPr/>
          </p:nvSpPr>
          <p:spPr>
            <a:xfrm>
              <a:off x="1658859" y="2016234"/>
              <a:ext cx="244" cy="299"/>
            </a:xfrm>
            <a:custGeom>
              <a:rect b="b" l="l" r="r" t="t"/>
              <a:pathLst>
                <a:path extrusionOk="0" h="22" w="18">
                  <a:moveTo>
                    <a:pt x="18"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78"/>
            <p:cNvSpPr/>
            <p:nvPr/>
          </p:nvSpPr>
          <p:spPr>
            <a:xfrm>
              <a:off x="1661371" y="201361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78"/>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78"/>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78"/>
            <p:cNvSpPr/>
            <p:nvPr/>
          </p:nvSpPr>
          <p:spPr>
            <a:xfrm>
              <a:off x="1643123" y="2023688"/>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78"/>
            <p:cNvSpPr/>
            <p:nvPr/>
          </p:nvSpPr>
          <p:spPr>
            <a:xfrm>
              <a:off x="1643082" y="202383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78"/>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78"/>
            <p:cNvSpPr/>
            <p:nvPr/>
          </p:nvSpPr>
          <p:spPr>
            <a:xfrm>
              <a:off x="1644128" y="200435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78"/>
            <p:cNvSpPr/>
            <p:nvPr/>
          </p:nvSpPr>
          <p:spPr>
            <a:xfrm>
              <a:off x="1644358" y="20037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78"/>
            <p:cNvSpPr/>
            <p:nvPr/>
          </p:nvSpPr>
          <p:spPr>
            <a:xfrm>
              <a:off x="1644834" y="2002059"/>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78"/>
            <p:cNvSpPr/>
            <p:nvPr/>
          </p:nvSpPr>
          <p:spPr>
            <a:xfrm>
              <a:off x="1644033" y="200454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78"/>
            <p:cNvSpPr/>
            <p:nvPr/>
          </p:nvSpPr>
          <p:spPr>
            <a:xfrm>
              <a:off x="1643028" y="202387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78"/>
            <p:cNvSpPr/>
            <p:nvPr/>
          </p:nvSpPr>
          <p:spPr>
            <a:xfrm>
              <a:off x="1643693" y="2005114"/>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78"/>
            <p:cNvSpPr/>
            <p:nvPr/>
          </p:nvSpPr>
          <p:spPr>
            <a:xfrm>
              <a:off x="1644453" y="2003389"/>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78"/>
            <p:cNvSpPr/>
            <p:nvPr/>
          </p:nvSpPr>
          <p:spPr>
            <a:xfrm>
              <a:off x="1642607" y="2024598"/>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78"/>
            <p:cNvSpPr/>
            <p:nvPr/>
          </p:nvSpPr>
          <p:spPr>
            <a:xfrm>
              <a:off x="1642987" y="202402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78"/>
            <p:cNvSpPr/>
            <p:nvPr/>
          </p:nvSpPr>
          <p:spPr>
            <a:xfrm>
              <a:off x="1642702" y="202440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78"/>
            <p:cNvSpPr/>
            <p:nvPr/>
          </p:nvSpPr>
          <p:spPr>
            <a:xfrm>
              <a:off x="1643652" y="200520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78"/>
            <p:cNvSpPr/>
            <p:nvPr/>
          </p:nvSpPr>
          <p:spPr>
            <a:xfrm>
              <a:off x="1642838" y="202425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78"/>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78"/>
            <p:cNvSpPr/>
            <p:nvPr/>
          </p:nvSpPr>
          <p:spPr>
            <a:xfrm>
              <a:off x="1644698" y="2002588"/>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78"/>
            <p:cNvSpPr/>
            <p:nvPr/>
          </p:nvSpPr>
          <p:spPr>
            <a:xfrm>
              <a:off x="1643937" y="200473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78"/>
            <p:cNvSpPr/>
            <p:nvPr/>
          </p:nvSpPr>
          <p:spPr>
            <a:xfrm>
              <a:off x="1642267" y="20252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78"/>
            <p:cNvSpPr/>
            <p:nvPr/>
          </p:nvSpPr>
          <p:spPr>
            <a:xfrm>
              <a:off x="1644603" y="2003009"/>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78"/>
            <p:cNvSpPr/>
            <p:nvPr/>
          </p:nvSpPr>
          <p:spPr>
            <a:xfrm>
              <a:off x="1642892" y="2024122"/>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78"/>
            <p:cNvSpPr/>
            <p:nvPr/>
          </p:nvSpPr>
          <p:spPr>
            <a:xfrm>
              <a:off x="1643598" y="200525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78"/>
            <p:cNvSpPr/>
            <p:nvPr/>
          </p:nvSpPr>
          <p:spPr>
            <a:xfrm>
              <a:off x="1643842" y="200486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78"/>
            <p:cNvSpPr/>
            <p:nvPr/>
          </p:nvSpPr>
          <p:spPr>
            <a:xfrm>
              <a:off x="1642458" y="20248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78"/>
            <p:cNvSpPr/>
            <p:nvPr/>
          </p:nvSpPr>
          <p:spPr>
            <a:xfrm>
              <a:off x="1643747" y="20049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78"/>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78"/>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78"/>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78"/>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78"/>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78"/>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78"/>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78"/>
            <p:cNvSpPr/>
            <p:nvPr/>
          </p:nvSpPr>
          <p:spPr>
            <a:xfrm>
              <a:off x="1464633" y="203881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78"/>
            <p:cNvSpPr/>
            <p:nvPr/>
          </p:nvSpPr>
          <p:spPr>
            <a:xfrm>
              <a:off x="1462501" y="203805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78"/>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78"/>
            <p:cNvSpPr/>
            <p:nvPr/>
          </p:nvSpPr>
          <p:spPr>
            <a:xfrm>
              <a:off x="1463112" y="203833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78"/>
            <p:cNvSpPr/>
            <p:nvPr/>
          </p:nvSpPr>
          <p:spPr>
            <a:xfrm>
              <a:off x="1464158" y="203871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78"/>
            <p:cNvSpPr/>
            <p:nvPr/>
          </p:nvSpPr>
          <p:spPr>
            <a:xfrm>
              <a:off x="1463642" y="2038569"/>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78"/>
            <p:cNvSpPr/>
            <p:nvPr/>
          </p:nvSpPr>
          <p:spPr>
            <a:xfrm>
              <a:off x="1478048" y="2043891"/>
              <a:ext cx="149" cy="163"/>
            </a:xfrm>
            <a:custGeom>
              <a:rect b="b" l="l" r="r" t="t"/>
              <a:pathLst>
                <a:path extrusionOk="0" h="12" w="11">
                  <a:moveTo>
                    <a:pt x="0"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78"/>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78"/>
            <p:cNvSpPr/>
            <p:nvPr/>
          </p:nvSpPr>
          <p:spPr>
            <a:xfrm>
              <a:off x="1459026" y="2036152"/>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78"/>
            <p:cNvSpPr/>
            <p:nvPr/>
          </p:nvSpPr>
          <p:spPr>
            <a:xfrm>
              <a:off x="1457559" y="2035147"/>
              <a:ext cx="244" cy="163"/>
            </a:xfrm>
            <a:custGeom>
              <a:rect b="b" l="l" r="r" t="t"/>
              <a:pathLst>
                <a:path extrusionOk="0" h="12" w="18">
                  <a:moveTo>
                    <a:pt x="0"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78"/>
            <p:cNvSpPr/>
            <p:nvPr/>
          </p:nvSpPr>
          <p:spPr>
            <a:xfrm>
              <a:off x="1458265" y="2035622"/>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78"/>
            <p:cNvSpPr/>
            <p:nvPr/>
          </p:nvSpPr>
          <p:spPr>
            <a:xfrm>
              <a:off x="1477192" y="2043090"/>
              <a:ext cx="434" cy="394"/>
            </a:xfrm>
            <a:custGeom>
              <a:rect b="b" l="l" r="r" t="t"/>
              <a:pathLst>
                <a:path extrusionOk="0" h="29" w="32">
                  <a:moveTo>
                    <a:pt x="0" y="0"/>
                  </a:moveTo>
                  <a:lnTo>
                    <a:pt x="3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78"/>
            <p:cNvSpPr/>
            <p:nvPr/>
          </p:nvSpPr>
          <p:spPr>
            <a:xfrm>
              <a:off x="1460356" y="2036912"/>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78"/>
            <p:cNvSpPr/>
            <p:nvPr/>
          </p:nvSpPr>
          <p:spPr>
            <a:xfrm>
              <a:off x="1456935" y="203472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78"/>
            <p:cNvSpPr/>
            <p:nvPr/>
          </p:nvSpPr>
          <p:spPr>
            <a:xfrm>
              <a:off x="1459691" y="2036532"/>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78"/>
            <p:cNvSpPr/>
            <p:nvPr/>
          </p:nvSpPr>
          <p:spPr>
            <a:xfrm>
              <a:off x="1461021" y="2037293"/>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78"/>
            <p:cNvSpPr/>
            <p:nvPr/>
          </p:nvSpPr>
          <p:spPr>
            <a:xfrm>
              <a:off x="1461687" y="2037673"/>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78"/>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78"/>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78"/>
            <p:cNvSpPr/>
            <p:nvPr/>
          </p:nvSpPr>
          <p:spPr>
            <a:xfrm>
              <a:off x="1449100" y="2076925"/>
              <a:ext cx="530" cy="109"/>
            </a:xfrm>
            <a:custGeom>
              <a:rect b="b" l="l" r="r" t="t"/>
              <a:pathLst>
                <a:path extrusionOk="0" h="8" w="39">
                  <a:moveTo>
                    <a:pt x="39"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78"/>
            <p:cNvSpPr/>
            <p:nvPr/>
          </p:nvSpPr>
          <p:spPr>
            <a:xfrm>
              <a:off x="1446724" y="2070462"/>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78"/>
            <p:cNvSpPr/>
            <p:nvPr/>
          </p:nvSpPr>
          <p:spPr>
            <a:xfrm>
              <a:off x="1451897" y="2077400"/>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78"/>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78"/>
            <p:cNvSpPr/>
            <p:nvPr/>
          </p:nvSpPr>
          <p:spPr>
            <a:xfrm>
              <a:off x="1447104" y="2071087"/>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78"/>
            <p:cNvSpPr/>
            <p:nvPr/>
          </p:nvSpPr>
          <p:spPr>
            <a:xfrm>
              <a:off x="1447580" y="2072933"/>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78"/>
            <p:cNvSpPr/>
            <p:nvPr/>
          </p:nvSpPr>
          <p:spPr>
            <a:xfrm>
              <a:off x="1482705" y="2049974"/>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78"/>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78"/>
            <p:cNvSpPr/>
            <p:nvPr/>
          </p:nvSpPr>
          <p:spPr>
            <a:xfrm>
              <a:off x="1482460" y="2050313"/>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78"/>
            <p:cNvSpPr/>
            <p:nvPr/>
          </p:nvSpPr>
          <p:spPr>
            <a:xfrm>
              <a:off x="1482610" y="205012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78"/>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78"/>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78"/>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78"/>
            <p:cNvSpPr/>
            <p:nvPr/>
          </p:nvSpPr>
          <p:spPr>
            <a:xfrm>
              <a:off x="1450947" y="2076980"/>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78"/>
            <p:cNvSpPr/>
            <p:nvPr/>
          </p:nvSpPr>
          <p:spPr>
            <a:xfrm>
              <a:off x="1452237" y="2077645"/>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78"/>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78"/>
            <p:cNvSpPr/>
            <p:nvPr/>
          </p:nvSpPr>
          <p:spPr>
            <a:xfrm>
              <a:off x="1450621" y="207688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78"/>
            <p:cNvSpPr/>
            <p:nvPr/>
          </p:nvSpPr>
          <p:spPr>
            <a:xfrm>
              <a:off x="1451286" y="2077075"/>
              <a:ext cx="204" cy="54"/>
            </a:xfrm>
            <a:custGeom>
              <a:rect b="b" l="l" r="r" t="t"/>
              <a:pathLst>
                <a:path extrusionOk="0" h="4" w="15">
                  <a:moveTo>
                    <a:pt x="1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78"/>
            <p:cNvSpPr/>
            <p:nvPr/>
          </p:nvSpPr>
          <p:spPr>
            <a:xfrm>
              <a:off x="1450336" y="2076884"/>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78"/>
            <p:cNvSpPr/>
            <p:nvPr/>
          </p:nvSpPr>
          <p:spPr>
            <a:xfrm>
              <a:off x="1447580" y="2072417"/>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78"/>
            <p:cNvSpPr/>
            <p:nvPr/>
          </p:nvSpPr>
          <p:spPr>
            <a:xfrm>
              <a:off x="1480899" y="204708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78"/>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78"/>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78"/>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78"/>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78"/>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78"/>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78"/>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78"/>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78"/>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78"/>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78"/>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78"/>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78"/>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78"/>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78"/>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78"/>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78"/>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78"/>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78"/>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78"/>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78"/>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78"/>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78"/>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78"/>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78"/>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78"/>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78"/>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78"/>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78"/>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78"/>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78"/>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78"/>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78"/>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78"/>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78"/>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78"/>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78"/>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78"/>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78"/>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78"/>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78"/>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78"/>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78"/>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78"/>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78"/>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78"/>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78"/>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78"/>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78"/>
            <p:cNvSpPr/>
            <p:nvPr/>
          </p:nvSpPr>
          <p:spPr>
            <a:xfrm>
              <a:off x="1318906" y="1844641"/>
              <a:ext cx="339" cy="149"/>
            </a:xfrm>
            <a:custGeom>
              <a:rect b="b" l="l" r="r" t="t"/>
              <a:pathLst>
                <a:path extrusionOk="0" h="11" w="25">
                  <a:moveTo>
                    <a:pt x="25"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78"/>
            <p:cNvSpPr/>
            <p:nvPr/>
          </p:nvSpPr>
          <p:spPr>
            <a:xfrm>
              <a:off x="1317765" y="184430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78"/>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78"/>
            <p:cNvSpPr/>
            <p:nvPr/>
          </p:nvSpPr>
          <p:spPr>
            <a:xfrm>
              <a:off x="1252838" y="1797147"/>
              <a:ext cx="244" cy="258"/>
            </a:xfrm>
            <a:custGeom>
              <a:rect b="b" l="l" r="r" t="t"/>
              <a:pathLst>
                <a:path extrusionOk="0" h="19" w="18">
                  <a:moveTo>
                    <a:pt x="0"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78"/>
            <p:cNvSpPr/>
            <p:nvPr/>
          </p:nvSpPr>
          <p:spPr>
            <a:xfrm>
              <a:off x="1318240" y="184439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78"/>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78"/>
            <p:cNvSpPr/>
            <p:nvPr/>
          </p:nvSpPr>
          <p:spPr>
            <a:xfrm>
              <a:off x="1122833" y="16518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78"/>
            <p:cNvSpPr/>
            <p:nvPr/>
          </p:nvSpPr>
          <p:spPr>
            <a:xfrm>
              <a:off x="1124734" y="165174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78"/>
            <p:cNvSpPr/>
            <p:nvPr/>
          </p:nvSpPr>
          <p:spPr>
            <a:xfrm>
              <a:off x="1125969" y="1651556"/>
              <a:ext cx="489" cy="109"/>
            </a:xfrm>
            <a:custGeom>
              <a:rect b="b" l="l" r="r" t="t"/>
              <a:pathLst>
                <a:path extrusionOk="0" h="8" w="36">
                  <a:moveTo>
                    <a:pt x="0" y="8"/>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78"/>
            <p:cNvSpPr/>
            <p:nvPr/>
          </p:nvSpPr>
          <p:spPr>
            <a:xfrm>
              <a:off x="1117076" y="16515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78"/>
            <p:cNvSpPr/>
            <p:nvPr/>
          </p:nvSpPr>
          <p:spPr>
            <a:xfrm>
              <a:off x="1120783" y="1651841"/>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78"/>
            <p:cNvSpPr/>
            <p:nvPr/>
          </p:nvSpPr>
          <p:spPr>
            <a:xfrm>
              <a:off x="1123539" y="1651895"/>
              <a:ext cx="543" cy="14"/>
            </a:xfrm>
            <a:custGeom>
              <a:rect b="b" l="l" r="r" t="t"/>
              <a:pathLst>
                <a:path extrusionOk="0" h="1" w="40">
                  <a:moveTo>
                    <a:pt x="1" y="0"/>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78"/>
            <p:cNvSpPr/>
            <p:nvPr/>
          </p:nvSpPr>
          <p:spPr>
            <a:xfrm>
              <a:off x="1119072" y="165170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78"/>
            <p:cNvSpPr/>
            <p:nvPr/>
          </p:nvSpPr>
          <p:spPr>
            <a:xfrm>
              <a:off x="1543206" y="1679322"/>
              <a:ext cx="258" cy="434"/>
            </a:xfrm>
            <a:custGeom>
              <a:rect b="b" l="l" r="r" t="t"/>
              <a:pathLst>
                <a:path extrusionOk="0" h="32" w="19">
                  <a:moveTo>
                    <a:pt x="1"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78"/>
            <p:cNvSpPr/>
            <p:nvPr/>
          </p:nvSpPr>
          <p:spPr>
            <a:xfrm>
              <a:off x="1543736" y="16801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78"/>
            <p:cNvSpPr/>
            <p:nvPr/>
          </p:nvSpPr>
          <p:spPr>
            <a:xfrm>
              <a:off x="1542731" y="1678507"/>
              <a:ext cx="258" cy="394"/>
            </a:xfrm>
            <a:custGeom>
              <a:rect b="b" l="l" r="r" t="t"/>
              <a:pathLst>
                <a:path extrusionOk="0" h="29" w="19">
                  <a:moveTo>
                    <a:pt x="1" y="1"/>
                  </a:move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78"/>
            <p:cNvSpPr/>
            <p:nvPr/>
          </p:nvSpPr>
          <p:spPr>
            <a:xfrm>
              <a:off x="1544251" y="1681032"/>
              <a:ext cx="299" cy="394"/>
            </a:xfrm>
            <a:custGeom>
              <a:rect b="b" l="l" r="r" t="t"/>
              <a:pathLst>
                <a:path extrusionOk="0" h="29" w="22">
                  <a:moveTo>
                    <a:pt x="1" y="0"/>
                  </a:moveTo>
                  <a:lnTo>
                    <a:pt x="2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78"/>
            <p:cNvSpPr/>
            <p:nvPr/>
          </p:nvSpPr>
          <p:spPr>
            <a:xfrm>
              <a:off x="1544876" y="1681888"/>
              <a:ext cx="299" cy="394"/>
            </a:xfrm>
            <a:custGeom>
              <a:rect b="b" l="l" r="r" t="t"/>
              <a:pathLst>
                <a:path extrusionOk="0" h="29" w="22">
                  <a:moveTo>
                    <a:pt x="0" y="0"/>
                  </a:moveTo>
                  <a:lnTo>
                    <a:pt x="2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78"/>
            <p:cNvSpPr/>
            <p:nvPr/>
          </p:nvSpPr>
          <p:spPr>
            <a:xfrm>
              <a:off x="1478333" y="1688541"/>
              <a:ext cx="530" cy="434"/>
            </a:xfrm>
            <a:custGeom>
              <a:rect b="b" l="l" r="r" t="t"/>
              <a:pathLst>
                <a:path extrusionOk="0" h="32" w="39">
                  <a:moveTo>
                    <a:pt x="0" y="32"/>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78"/>
            <p:cNvSpPr/>
            <p:nvPr/>
          </p:nvSpPr>
          <p:spPr>
            <a:xfrm>
              <a:off x="1478944" y="1688011"/>
              <a:ext cx="489" cy="448"/>
            </a:xfrm>
            <a:custGeom>
              <a:rect b="b" l="l" r="r" t="t"/>
              <a:pathLst>
                <a:path extrusionOk="0" h="33" w="36">
                  <a:moveTo>
                    <a:pt x="1" y="32"/>
                  </a:moveTo>
                  <a:lnTo>
                    <a:pt x="3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78"/>
            <p:cNvSpPr/>
            <p:nvPr/>
          </p:nvSpPr>
          <p:spPr>
            <a:xfrm>
              <a:off x="1542310" y="1677706"/>
              <a:ext cx="244" cy="434"/>
            </a:xfrm>
            <a:custGeom>
              <a:rect b="b" l="l" r="r" t="t"/>
              <a:pathLst>
                <a:path extrusionOk="0" h="32" w="18">
                  <a:moveTo>
                    <a:pt x="0"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78"/>
            <p:cNvSpPr/>
            <p:nvPr/>
          </p:nvSpPr>
          <p:spPr>
            <a:xfrm>
              <a:off x="1539689" y="1670714"/>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78"/>
            <p:cNvSpPr/>
            <p:nvPr/>
          </p:nvSpPr>
          <p:spPr>
            <a:xfrm>
              <a:off x="1539975" y="1671949"/>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78"/>
            <p:cNvSpPr/>
            <p:nvPr/>
          </p:nvSpPr>
          <p:spPr>
            <a:xfrm>
              <a:off x="1477667" y="1689111"/>
              <a:ext cx="584" cy="489"/>
            </a:xfrm>
            <a:custGeom>
              <a:rect b="b" l="l" r="r" t="t"/>
              <a:pathLst>
                <a:path extrusionOk="0" h="36" w="43">
                  <a:moveTo>
                    <a:pt x="0" y="35"/>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78"/>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78"/>
            <p:cNvSpPr/>
            <p:nvPr/>
          </p:nvSpPr>
          <p:spPr>
            <a:xfrm>
              <a:off x="1540165" y="1672614"/>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78"/>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78"/>
            <p:cNvSpPr/>
            <p:nvPr/>
          </p:nvSpPr>
          <p:spPr>
            <a:xfrm>
              <a:off x="1539839" y="1671338"/>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78"/>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78"/>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78"/>
            <p:cNvSpPr/>
            <p:nvPr/>
          </p:nvSpPr>
          <p:spPr>
            <a:xfrm>
              <a:off x="1541210" y="1675425"/>
              <a:ext cx="204" cy="434"/>
            </a:xfrm>
            <a:custGeom>
              <a:rect b="b" l="l" r="r" t="t"/>
              <a:pathLst>
                <a:path extrusionOk="0" h="32" w="15">
                  <a:moveTo>
                    <a:pt x="1" y="0"/>
                  </a:moveTo>
                  <a:lnTo>
                    <a:pt x="15"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78"/>
            <p:cNvSpPr/>
            <p:nvPr/>
          </p:nvSpPr>
          <p:spPr>
            <a:xfrm>
              <a:off x="1541550" y="1676185"/>
              <a:ext cx="204" cy="394"/>
            </a:xfrm>
            <a:custGeom>
              <a:rect b="b" l="l" r="r" t="t"/>
              <a:pathLst>
                <a:path extrusionOk="0" h="29" w="15">
                  <a:moveTo>
                    <a:pt x="0" y="0"/>
                  </a:moveTo>
                  <a:lnTo>
                    <a:pt x="1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78"/>
            <p:cNvSpPr/>
            <p:nvPr/>
          </p:nvSpPr>
          <p:spPr>
            <a:xfrm>
              <a:off x="1540884" y="1674705"/>
              <a:ext cx="204" cy="394"/>
            </a:xfrm>
            <a:custGeom>
              <a:rect b="b" l="l" r="r" t="t"/>
              <a:pathLst>
                <a:path extrusionOk="0" h="29" w="15">
                  <a:moveTo>
                    <a:pt x="0" y="1"/>
                  </a:moveTo>
                  <a:lnTo>
                    <a:pt x="14"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78"/>
            <p:cNvSpPr/>
            <p:nvPr/>
          </p:nvSpPr>
          <p:spPr>
            <a:xfrm>
              <a:off x="1540640" y="1673999"/>
              <a:ext cx="163" cy="394"/>
            </a:xfrm>
            <a:custGeom>
              <a:rect b="b" l="l" r="r" t="t"/>
              <a:pathLst>
                <a:path extrusionOk="0" h="29" w="12">
                  <a:moveTo>
                    <a:pt x="1" y="0"/>
                  </a:moveTo>
                  <a:lnTo>
                    <a:pt x="1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78"/>
            <p:cNvSpPr/>
            <p:nvPr/>
          </p:nvSpPr>
          <p:spPr>
            <a:xfrm>
              <a:off x="1541930" y="1676946"/>
              <a:ext cx="204" cy="434"/>
            </a:xfrm>
            <a:custGeom>
              <a:rect b="b" l="l" r="r" t="t"/>
              <a:pathLst>
                <a:path extrusionOk="0" h="32" w="15">
                  <a:moveTo>
                    <a:pt x="0" y="0"/>
                  </a:moveTo>
                  <a:lnTo>
                    <a:pt x="1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78"/>
            <p:cNvSpPr/>
            <p:nvPr/>
          </p:nvSpPr>
          <p:spPr>
            <a:xfrm>
              <a:off x="1540409" y="1673280"/>
              <a:ext cx="149" cy="394"/>
            </a:xfrm>
            <a:custGeom>
              <a:rect b="b" l="l" r="r" t="t"/>
              <a:pathLst>
                <a:path extrusionOk="0" h="29" w="11">
                  <a:moveTo>
                    <a:pt x="0"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78"/>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78"/>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78"/>
            <p:cNvSpPr/>
            <p:nvPr/>
          </p:nvSpPr>
          <p:spPr>
            <a:xfrm>
              <a:off x="1072257" y="1586153"/>
              <a:ext cx="869" cy="638"/>
            </a:xfrm>
            <a:custGeom>
              <a:rect b="b" l="l" r="r" t="t"/>
              <a:pathLst>
                <a:path extrusionOk="0" h="47" w="64">
                  <a:moveTo>
                    <a:pt x="0" y="46"/>
                  </a:moveTo>
                  <a:lnTo>
                    <a:pt x="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78"/>
            <p:cNvSpPr/>
            <p:nvPr/>
          </p:nvSpPr>
          <p:spPr>
            <a:xfrm>
              <a:off x="1073357" y="1585447"/>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78"/>
            <p:cNvSpPr/>
            <p:nvPr/>
          </p:nvSpPr>
          <p:spPr>
            <a:xfrm>
              <a:off x="1075257" y="1584116"/>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78"/>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78"/>
            <p:cNvSpPr/>
            <p:nvPr/>
          </p:nvSpPr>
          <p:spPr>
            <a:xfrm>
              <a:off x="1074348" y="1584822"/>
              <a:ext cx="679" cy="448"/>
            </a:xfrm>
            <a:custGeom>
              <a:rect b="b" l="l" r="r" t="t"/>
              <a:pathLst>
                <a:path extrusionOk="0" h="33" w="50">
                  <a:moveTo>
                    <a:pt x="50" y="1"/>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78"/>
            <p:cNvSpPr/>
            <p:nvPr/>
          </p:nvSpPr>
          <p:spPr>
            <a:xfrm>
              <a:off x="1417248" y="1669913"/>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78"/>
            <p:cNvSpPr/>
            <p:nvPr/>
          </p:nvSpPr>
          <p:spPr>
            <a:xfrm>
              <a:off x="1416677" y="1669532"/>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78"/>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78"/>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78"/>
            <p:cNvSpPr/>
            <p:nvPr/>
          </p:nvSpPr>
          <p:spPr>
            <a:xfrm>
              <a:off x="1416012" y="1669057"/>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78"/>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78"/>
            <p:cNvSpPr/>
            <p:nvPr/>
          </p:nvSpPr>
          <p:spPr>
            <a:xfrm>
              <a:off x="1037458" y="1535536"/>
              <a:ext cx="68" cy="54"/>
            </a:xfrm>
            <a:custGeom>
              <a:rect b="b" l="l" r="r" t="t"/>
              <a:pathLst>
                <a:path extrusionOk="0" h="4" w="5">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78"/>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78"/>
            <p:cNvSpPr/>
            <p:nvPr/>
          </p:nvSpPr>
          <p:spPr>
            <a:xfrm>
              <a:off x="1074443" y="158035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78"/>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78"/>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78"/>
            <p:cNvSpPr/>
            <p:nvPr/>
          </p:nvSpPr>
          <p:spPr>
            <a:xfrm>
              <a:off x="1415496" y="1668718"/>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78"/>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78"/>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78"/>
            <p:cNvSpPr/>
            <p:nvPr/>
          </p:nvSpPr>
          <p:spPr>
            <a:xfrm>
              <a:off x="1456649" y="1702091"/>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78"/>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78"/>
            <p:cNvSpPr/>
            <p:nvPr/>
          </p:nvSpPr>
          <p:spPr>
            <a:xfrm>
              <a:off x="1456935" y="1701806"/>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78"/>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78"/>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78"/>
            <p:cNvSpPr/>
            <p:nvPr/>
          </p:nvSpPr>
          <p:spPr>
            <a:xfrm>
              <a:off x="1539174" y="1665921"/>
              <a:ext cx="14" cy="285"/>
            </a:xfrm>
            <a:custGeom>
              <a:rect b="b" l="l" r="r" t="t"/>
              <a:pathLst>
                <a:path extrusionOk="0" h="21"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78"/>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78"/>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78"/>
            <p:cNvSpPr/>
            <p:nvPr/>
          </p:nvSpPr>
          <p:spPr>
            <a:xfrm>
              <a:off x="1428843" y="1703327"/>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78"/>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78"/>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78"/>
            <p:cNvSpPr/>
            <p:nvPr/>
          </p:nvSpPr>
          <p:spPr>
            <a:xfrm>
              <a:off x="1456269" y="1702376"/>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78"/>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78"/>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78"/>
            <p:cNvSpPr/>
            <p:nvPr/>
          </p:nvSpPr>
          <p:spPr>
            <a:xfrm>
              <a:off x="1455794" y="1702702"/>
              <a:ext cx="204" cy="163"/>
            </a:xfrm>
            <a:custGeom>
              <a:rect b="b" l="l" r="r" t="t"/>
              <a:pathLst>
                <a:path extrusionOk="0" h="12" w="15">
                  <a:moveTo>
                    <a:pt x="1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78"/>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78"/>
            <p:cNvSpPr/>
            <p:nvPr/>
          </p:nvSpPr>
          <p:spPr>
            <a:xfrm>
              <a:off x="1455224" y="1703042"/>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78"/>
            <p:cNvSpPr/>
            <p:nvPr/>
          </p:nvSpPr>
          <p:spPr>
            <a:xfrm>
              <a:off x="1482080" y="1685595"/>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78"/>
            <p:cNvSpPr/>
            <p:nvPr/>
          </p:nvSpPr>
          <p:spPr>
            <a:xfrm>
              <a:off x="1539174" y="1665486"/>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78"/>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78"/>
            <p:cNvSpPr/>
            <p:nvPr/>
          </p:nvSpPr>
          <p:spPr>
            <a:xfrm>
              <a:off x="1539174" y="166639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78"/>
            <p:cNvSpPr/>
            <p:nvPr/>
          </p:nvSpPr>
          <p:spPr>
            <a:xfrm>
              <a:off x="1485217" y="1683409"/>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78"/>
            <p:cNvSpPr/>
            <p:nvPr/>
          </p:nvSpPr>
          <p:spPr>
            <a:xfrm>
              <a:off x="1485407" y="168335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78"/>
            <p:cNvSpPr/>
            <p:nvPr/>
          </p:nvSpPr>
          <p:spPr>
            <a:xfrm>
              <a:off x="1480139" y="1687115"/>
              <a:ext cx="394" cy="339"/>
            </a:xfrm>
            <a:custGeom>
              <a:rect b="b" l="l" r="r" t="t"/>
              <a:pathLst>
                <a:path extrusionOk="0" h="25" w="29">
                  <a:moveTo>
                    <a:pt x="0" y="2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78"/>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78"/>
            <p:cNvSpPr/>
            <p:nvPr/>
          </p:nvSpPr>
          <p:spPr>
            <a:xfrm>
              <a:off x="1485556" y="168325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78"/>
            <p:cNvSpPr/>
            <p:nvPr/>
          </p:nvSpPr>
          <p:spPr>
            <a:xfrm>
              <a:off x="1483845" y="1684264"/>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78"/>
            <p:cNvSpPr/>
            <p:nvPr/>
          </p:nvSpPr>
          <p:spPr>
            <a:xfrm>
              <a:off x="1484646" y="1683789"/>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78"/>
            <p:cNvSpPr/>
            <p:nvPr/>
          </p:nvSpPr>
          <p:spPr>
            <a:xfrm>
              <a:off x="1484415" y="1683924"/>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78"/>
            <p:cNvSpPr/>
            <p:nvPr/>
          </p:nvSpPr>
          <p:spPr>
            <a:xfrm>
              <a:off x="1484130" y="1684115"/>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78"/>
            <p:cNvSpPr/>
            <p:nvPr/>
          </p:nvSpPr>
          <p:spPr>
            <a:xfrm>
              <a:off x="1485026" y="1683544"/>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78"/>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78"/>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78"/>
            <p:cNvSpPr/>
            <p:nvPr/>
          </p:nvSpPr>
          <p:spPr>
            <a:xfrm>
              <a:off x="1484836" y="1683639"/>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78"/>
            <p:cNvSpPr/>
            <p:nvPr/>
          </p:nvSpPr>
          <p:spPr>
            <a:xfrm>
              <a:off x="1485692" y="1683164"/>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78"/>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78"/>
            <p:cNvSpPr/>
            <p:nvPr/>
          </p:nvSpPr>
          <p:spPr>
            <a:xfrm>
              <a:off x="1485787" y="168316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78"/>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78"/>
            <p:cNvSpPr/>
            <p:nvPr/>
          </p:nvSpPr>
          <p:spPr>
            <a:xfrm>
              <a:off x="1539269" y="166391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78"/>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78"/>
            <p:cNvSpPr/>
            <p:nvPr/>
          </p:nvSpPr>
          <p:spPr>
            <a:xfrm>
              <a:off x="1482460" y="1685309"/>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78"/>
            <p:cNvSpPr/>
            <p:nvPr/>
          </p:nvSpPr>
          <p:spPr>
            <a:xfrm>
              <a:off x="1482840" y="168502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78"/>
            <p:cNvSpPr/>
            <p:nvPr/>
          </p:nvSpPr>
          <p:spPr>
            <a:xfrm>
              <a:off x="1481605" y="1685975"/>
              <a:ext cx="353" cy="244"/>
            </a:xfrm>
            <a:custGeom>
              <a:rect b="b" l="l" r="r" t="t"/>
              <a:pathLst>
                <a:path extrusionOk="0" h="18" w="26">
                  <a:moveTo>
                    <a:pt x="1"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78"/>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78"/>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78"/>
            <p:cNvSpPr/>
            <p:nvPr/>
          </p:nvSpPr>
          <p:spPr>
            <a:xfrm>
              <a:off x="1479568" y="1687536"/>
              <a:ext cx="434" cy="394"/>
            </a:xfrm>
            <a:custGeom>
              <a:rect b="b" l="l" r="r" t="t"/>
              <a:pathLst>
                <a:path extrusionOk="0" h="29" w="32">
                  <a:moveTo>
                    <a:pt x="0" y="29"/>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78"/>
            <p:cNvSpPr/>
            <p:nvPr/>
          </p:nvSpPr>
          <p:spPr>
            <a:xfrm>
              <a:off x="1485882" y="1683123"/>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78"/>
            <p:cNvSpPr/>
            <p:nvPr/>
          </p:nvSpPr>
          <p:spPr>
            <a:xfrm>
              <a:off x="1486167" y="1683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78"/>
            <p:cNvSpPr/>
            <p:nvPr/>
          </p:nvSpPr>
          <p:spPr>
            <a:xfrm>
              <a:off x="1485977" y="1683123"/>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78"/>
            <p:cNvSpPr/>
            <p:nvPr/>
          </p:nvSpPr>
          <p:spPr>
            <a:xfrm>
              <a:off x="1481184" y="1686301"/>
              <a:ext cx="339" cy="299"/>
            </a:xfrm>
            <a:custGeom>
              <a:rect b="b" l="l" r="r" t="t"/>
              <a:pathLst>
                <a:path extrusionOk="0" h="22" w="25">
                  <a:moveTo>
                    <a:pt x="0"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78"/>
            <p:cNvSpPr/>
            <p:nvPr/>
          </p:nvSpPr>
          <p:spPr>
            <a:xfrm>
              <a:off x="1486031" y="16830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78"/>
            <p:cNvSpPr/>
            <p:nvPr/>
          </p:nvSpPr>
          <p:spPr>
            <a:xfrm>
              <a:off x="1486072" y="168306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78"/>
            <p:cNvSpPr/>
            <p:nvPr/>
          </p:nvSpPr>
          <p:spPr>
            <a:xfrm>
              <a:off x="1480654" y="1686681"/>
              <a:ext cx="394" cy="353"/>
            </a:xfrm>
            <a:custGeom>
              <a:rect b="b" l="l" r="r" t="t"/>
              <a:pathLst>
                <a:path extrusionOk="0" h="26" w="29">
                  <a:moveTo>
                    <a:pt x="1" y="2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78"/>
            <p:cNvSpPr/>
            <p:nvPr/>
          </p:nvSpPr>
          <p:spPr>
            <a:xfrm>
              <a:off x="1483221" y="1684739"/>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78"/>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78"/>
            <p:cNvSpPr/>
            <p:nvPr/>
          </p:nvSpPr>
          <p:spPr>
            <a:xfrm>
              <a:off x="1483560" y="1684495"/>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78"/>
            <p:cNvSpPr/>
            <p:nvPr/>
          </p:nvSpPr>
          <p:spPr>
            <a:xfrm>
              <a:off x="1539459" y="1669532"/>
              <a:ext cx="54" cy="339"/>
            </a:xfrm>
            <a:custGeom>
              <a:rect b="b" l="l" r="r" t="t"/>
              <a:pathLst>
                <a:path extrusionOk="0" h="25" w="4">
                  <a:moveTo>
                    <a:pt x="0" y="0"/>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78"/>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78"/>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78"/>
            <p:cNvSpPr/>
            <p:nvPr/>
          </p:nvSpPr>
          <p:spPr>
            <a:xfrm>
              <a:off x="1993626" y="1750237"/>
              <a:ext cx="68" cy="149"/>
            </a:xfrm>
            <a:custGeom>
              <a:rect b="b" l="l" r="r" t="t"/>
              <a:pathLst>
                <a:path extrusionOk="0" h="11"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78"/>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78"/>
            <p:cNvSpPr/>
            <p:nvPr/>
          </p:nvSpPr>
          <p:spPr>
            <a:xfrm>
              <a:off x="1993490" y="174976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78"/>
            <p:cNvSpPr/>
            <p:nvPr/>
          </p:nvSpPr>
          <p:spPr>
            <a:xfrm>
              <a:off x="1993490" y="1749898"/>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78"/>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78"/>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78"/>
            <p:cNvSpPr/>
            <p:nvPr/>
          </p:nvSpPr>
          <p:spPr>
            <a:xfrm>
              <a:off x="1993721" y="1750481"/>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78"/>
            <p:cNvSpPr/>
            <p:nvPr/>
          </p:nvSpPr>
          <p:spPr>
            <a:xfrm>
              <a:off x="1993531" y="1750047"/>
              <a:ext cx="68" cy="109"/>
            </a:xfrm>
            <a:custGeom>
              <a:rect b="b" l="l" r="r" t="t"/>
              <a:pathLst>
                <a:path extrusionOk="0" h="8" w="5">
                  <a:moveTo>
                    <a:pt x="4"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78"/>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78"/>
            <p:cNvSpPr/>
            <p:nvPr/>
          </p:nvSpPr>
          <p:spPr>
            <a:xfrm>
              <a:off x="2035703" y="1698520"/>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78"/>
            <p:cNvSpPr/>
            <p:nvPr/>
          </p:nvSpPr>
          <p:spPr>
            <a:xfrm>
              <a:off x="2065505" y="1706314"/>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78"/>
            <p:cNvSpPr/>
            <p:nvPr/>
          </p:nvSpPr>
          <p:spPr>
            <a:xfrm>
              <a:off x="2066266" y="1706409"/>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78"/>
            <p:cNvSpPr/>
            <p:nvPr/>
          </p:nvSpPr>
          <p:spPr>
            <a:xfrm>
              <a:off x="2067257" y="170646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78"/>
            <p:cNvSpPr/>
            <p:nvPr/>
          </p:nvSpPr>
          <p:spPr>
            <a:xfrm>
              <a:off x="2068357" y="170650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78"/>
            <p:cNvSpPr/>
            <p:nvPr/>
          </p:nvSpPr>
          <p:spPr>
            <a:xfrm>
              <a:off x="2071819" y="17064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78"/>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78"/>
            <p:cNvSpPr/>
            <p:nvPr/>
          </p:nvSpPr>
          <p:spPr>
            <a:xfrm>
              <a:off x="2165463" y="166871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78"/>
            <p:cNvSpPr/>
            <p:nvPr/>
          </p:nvSpPr>
          <p:spPr>
            <a:xfrm>
              <a:off x="2165028" y="1668908"/>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78"/>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78"/>
            <p:cNvSpPr/>
            <p:nvPr/>
          </p:nvSpPr>
          <p:spPr>
            <a:xfrm>
              <a:off x="2167404" y="1667197"/>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78"/>
            <p:cNvSpPr/>
            <p:nvPr/>
          </p:nvSpPr>
          <p:spPr>
            <a:xfrm>
              <a:off x="2151437" y="1676701"/>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78"/>
            <p:cNvSpPr/>
            <p:nvPr/>
          </p:nvSpPr>
          <p:spPr>
            <a:xfrm>
              <a:off x="2152917" y="1676470"/>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78"/>
            <p:cNvSpPr/>
            <p:nvPr/>
          </p:nvSpPr>
          <p:spPr>
            <a:xfrm>
              <a:off x="2152198" y="1676606"/>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78"/>
            <p:cNvSpPr/>
            <p:nvPr/>
          </p:nvSpPr>
          <p:spPr>
            <a:xfrm>
              <a:off x="2150962" y="167685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78"/>
            <p:cNvSpPr/>
            <p:nvPr/>
          </p:nvSpPr>
          <p:spPr>
            <a:xfrm>
              <a:off x="2154913" y="1676036"/>
              <a:ext cx="299" cy="109"/>
            </a:xfrm>
            <a:custGeom>
              <a:rect b="b" l="l" r="r" t="t"/>
              <a:pathLst>
                <a:path extrusionOk="0" h="8" w="22">
                  <a:moveTo>
                    <a:pt x="2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78"/>
            <p:cNvSpPr/>
            <p:nvPr/>
          </p:nvSpPr>
          <p:spPr>
            <a:xfrm>
              <a:off x="2153528" y="1676375"/>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78"/>
            <p:cNvSpPr/>
            <p:nvPr/>
          </p:nvSpPr>
          <p:spPr>
            <a:xfrm>
              <a:off x="2154098" y="1676280"/>
              <a:ext cx="258" cy="54"/>
            </a:xfrm>
            <a:custGeom>
              <a:rect b="b" l="l" r="r" t="t"/>
              <a:pathLst>
                <a:path extrusionOk="0" h="4" w="19">
                  <a:moveTo>
                    <a:pt x="1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78"/>
            <p:cNvSpPr/>
            <p:nvPr/>
          </p:nvSpPr>
          <p:spPr>
            <a:xfrm>
              <a:off x="2154533" y="1676131"/>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78"/>
            <p:cNvSpPr/>
            <p:nvPr/>
          </p:nvSpPr>
          <p:spPr>
            <a:xfrm>
              <a:off x="2164703" y="1669098"/>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78"/>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78"/>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78"/>
            <p:cNvSpPr/>
            <p:nvPr/>
          </p:nvSpPr>
          <p:spPr>
            <a:xfrm>
              <a:off x="2146590" y="1667482"/>
              <a:ext cx="964" cy="68"/>
            </a:xfrm>
            <a:custGeom>
              <a:rect b="b" l="l" r="r" t="t"/>
              <a:pathLst>
                <a:path extrusionOk="0" h="5" w="71">
                  <a:moveTo>
                    <a:pt x="7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78"/>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78"/>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78"/>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78"/>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78"/>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78"/>
            <p:cNvSpPr/>
            <p:nvPr/>
          </p:nvSpPr>
          <p:spPr>
            <a:xfrm>
              <a:off x="2239039" y="1718289"/>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78"/>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78"/>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78"/>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78"/>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78"/>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78"/>
            <p:cNvSpPr/>
            <p:nvPr/>
          </p:nvSpPr>
          <p:spPr>
            <a:xfrm>
              <a:off x="2238618" y="1718764"/>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78"/>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78"/>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78"/>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78"/>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78"/>
            <p:cNvSpPr/>
            <p:nvPr/>
          </p:nvSpPr>
          <p:spPr>
            <a:xfrm>
              <a:off x="2199542" y="172594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78"/>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78"/>
            <p:cNvSpPr/>
            <p:nvPr/>
          </p:nvSpPr>
          <p:spPr>
            <a:xfrm>
              <a:off x="2200534" y="172381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78"/>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78"/>
            <p:cNvSpPr/>
            <p:nvPr/>
          </p:nvSpPr>
          <p:spPr>
            <a:xfrm>
              <a:off x="2198348" y="1727277"/>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78"/>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78"/>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78"/>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78"/>
            <p:cNvSpPr/>
            <p:nvPr/>
          </p:nvSpPr>
          <p:spPr>
            <a:xfrm>
              <a:off x="2201402" y="172248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78"/>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78"/>
            <p:cNvSpPr/>
            <p:nvPr/>
          </p:nvSpPr>
          <p:spPr>
            <a:xfrm>
              <a:off x="2200968" y="1723150"/>
              <a:ext cx="149" cy="299"/>
            </a:xfrm>
            <a:custGeom>
              <a:rect b="b" l="l" r="r" t="t"/>
              <a:pathLst>
                <a:path extrusionOk="0" h="22" w="11">
                  <a:moveTo>
                    <a:pt x="1" y="2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78"/>
            <p:cNvSpPr/>
            <p:nvPr/>
          </p:nvSpPr>
          <p:spPr>
            <a:xfrm>
              <a:off x="2226344" y="1713917"/>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78"/>
            <p:cNvSpPr/>
            <p:nvPr/>
          </p:nvSpPr>
          <p:spPr>
            <a:xfrm>
              <a:off x="2225964" y="1713917"/>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78"/>
            <p:cNvSpPr/>
            <p:nvPr/>
          </p:nvSpPr>
          <p:spPr>
            <a:xfrm>
              <a:off x="2225543" y="1713876"/>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78"/>
            <p:cNvSpPr/>
            <p:nvPr/>
          </p:nvSpPr>
          <p:spPr>
            <a:xfrm>
              <a:off x="2222882" y="17138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78"/>
            <p:cNvSpPr/>
            <p:nvPr/>
          </p:nvSpPr>
          <p:spPr>
            <a:xfrm>
              <a:off x="2226915" y="1714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78"/>
            <p:cNvSpPr/>
            <p:nvPr/>
          </p:nvSpPr>
          <p:spPr>
            <a:xfrm>
              <a:off x="2223588"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78"/>
            <p:cNvSpPr/>
            <p:nvPr/>
          </p:nvSpPr>
          <p:spPr>
            <a:xfrm>
              <a:off x="2225014" y="171382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78"/>
            <p:cNvSpPr/>
            <p:nvPr/>
          </p:nvSpPr>
          <p:spPr>
            <a:xfrm>
              <a:off x="2224824"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78"/>
            <p:cNvSpPr/>
            <p:nvPr/>
          </p:nvSpPr>
          <p:spPr>
            <a:xfrm>
              <a:off x="2226684" y="171397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78"/>
            <p:cNvSpPr/>
            <p:nvPr/>
          </p:nvSpPr>
          <p:spPr>
            <a:xfrm>
              <a:off x="2240845" y="1712206"/>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78"/>
            <p:cNvSpPr/>
            <p:nvPr/>
          </p:nvSpPr>
          <p:spPr>
            <a:xfrm>
              <a:off x="2240370" y="1712301"/>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78"/>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78"/>
            <p:cNvSpPr/>
            <p:nvPr/>
          </p:nvSpPr>
          <p:spPr>
            <a:xfrm>
              <a:off x="2239379" y="1712682"/>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78"/>
            <p:cNvSpPr/>
            <p:nvPr/>
          </p:nvSpPr>
          <p:spPr>
            <a:xfrm>
              <a:off x="2240044" y="1712397"/>
              <a:ext cx="244" cy="68"/>
            </a:xfrm>
            <a:custGeom>
              <a:rect b="b" l="l" r="r" t="t"/>
              <a:pathLst>
                <a:path extrusionOk="0" h="5" w="18">
                  <a:moveTo>
                    <a:pt x="1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78"/>
            <p:cNvSpPr/>
            <p:nvPr/>
          </p:nvSpPr>
          <p:spPr>
            <a:xfrm>
              <a:off x="2227159" y="1714067"/>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78"/>
            <p:cNvSpPr/>
            <p:nvPr/>
          </p:nvSpPr>
          <p:spPr>
            <a:xfrm>
              <a:off x="2239800" y="1712492"/>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78"/>
            <p:cNvSpPr/>
            <p:nvPr/>
          </p:nvSpPr>
          <p:spPr>
            <a:xfrm>
              <a:off x="2239569" y="1712587"/>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78"/>
            <p:cNvSpPr/>
            <p:nvPr/>
          </p:nvSpPr>
          <p:spPr>
            <a:xfrm>
              <a:off x="2223873"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78"/>
            <p:cNvSpPr/>
            <p:nvPr/>
          </p:nvSpPr>
          <p:spPr>
            <a:xfrm>
              <a:off x="2218320" y="1714067"/>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78"/>
            <p:cNvSpPr/>
            <p:nvPr/>
          </p:nvSpPr>
          <p:spPr>
            <a:xfrm>
              <a:off x="2221742" y="171382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78"/>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78"/>
            <p:cNvSpPr/>
            <p:nvPr/>
          </p:nvSpPr>
          <p:spPr>
            <a:xfrm>
              <a:off x="2218985" y="1713972"/>
              <a:ext cx="625" cy="54"/>
            </a:xfrm>
            <a:custGeom>
              <a:rect b="b" l="l" r="r" t="t"/>
              <a:pathLst>
                <a:path extrusionOk="0" h="4" w="46">
                  <a:moveTo>
                    <a:pt x="46"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78"/>
            <p:cNvSpPr/>
            <p:nvPr/>
          </p:nvSpPr>
          <p:spPr>
            <a:xfrm>
              <a:off x="2219977" y="1713917"/>
              <a:ext cx="543" cy="14"/>
            </a:xfrm>
            <a:custGeom>
              <a:rect b="b" l="l" r="r" t="t"/>
              <a:pathLst>
                <a:path extrusionOk="0" h="1" w="40">
                  <a:moveTo>
                    <a:pt x="3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78"/>
            <p:cNvSpPr/>
            <p:nvPr/>
          </p:nvSpPr>
          <p:spPr>
            <a:xfrm>
              <a:off x="2220886" y="1713876"/>
              <a:ext cx="489" cy="14"/>
            </a:xfrm>
            <a:custGeom>
              <a:rect b="b" l="l" r="r" t="t"/>
              <a:pathLst>
                <a:path extrusionOk="0" h="1" w="36">
                  <a:moveTo>
                    <a:pt x="3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78"/>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78"/>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78"/>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78"/>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78"/>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78"/>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78"/>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78"/>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78"/>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78"/>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78"/>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78"/>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78"/>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78"/>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78"/>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78"/>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78"/>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78"/>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78"/>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78"/>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78"/>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78"/>
            <p:cNvSpPr/>
            <p:nvPr/>
          </p:nvSpPr>
          <p:spPr>
            <a:xfrm>
              <a:off x="1998948" y="1591570"/>
              <a:ext cx="394" cy="394"/>
            </a:xfrm>
            <a:custGeom>
              <a:rect b="b" l="l" r="r" t="t"/>
              <a:pathLst>
                <a:path extrusionOk="0" h="29" w="29">
                  <a:moveTo>
                    <a:pt x="29"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78"/>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78"/>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78"/>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78"/>
            <p:cNvSpPr/>
            <p:nvPr/>
          </p:nvSpPr>
          <p:spPr>
            <a:xfrm>
              <a:off x="2116217" y="1584537"/>
              <a:ext cx="244" cy="14"/>
            </a:xfrm>
            <a:custGeom>
              <a:rect b="b" l="l" r="r" t="t"/>
              <a:pathLst>
                <a:path extrusionOk="0" h="1" w="18">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78"/>
            <p:cNvSpPr/>
            <p:nvPr/>
          </p:nvSpPr>
          <p:spPr>
            <a:xfrm>
              <a:off x="2117168"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78"/>
            <p:cNvSpPr/>
            <p:nvPr/>
          </p:nvSpPr>
          <p:spPr>
            <a:xfrm>
              <a:off x="2115267" y="1584496"/>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78"/>
            <p:cNvSpPr/>
            <p:nvPr/>
          </p:nvSpPr>
          <p:spPr>
            <a:xfrm>
              <a:off x="2115742" y="1584537"/>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78"/>
            <p:cNvSpPr/>
            <p:nvPr/>
          </p:nvSpPr>
          <p:spPr>
            <a:xfrm>
              <a:off x="2114357" y="15844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78"/>
            <p:cNvSpPr/>
            <p:nvPr/>
          </p:nvSpPr>
          <p:spPr>
            <a:xfrm>
              <a:off x="2115022" y="15844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78"/>
            <p:cNvSpPr/>
            <p:nvPr/>
          </p:nvSpPr>
          <p:spPr>
            <a:xfrm>
              <a:off x="2117643" y="1584687"/>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78"/>
            <p:cNvSpPr/>
            <p:nvPr/>
          </p:nvSpPr>
          <p:spPr>
            <a:xfrm>
              <a:off x="2120263"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78"/>
            <p:cNvSpPr/>
            <p:nvPr/>
          </p:nvSpPr>
          <p:spPr>
            <a:xfrm>
              <a:off x="2120874"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78"/>
            <p:cNvSpPr/>
            <p:nvPr/>
          </p:nvSpPr>
          <p:spPr>
            <a:xfrm>
              <a:off x="2120399"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78"/>
            <p:cNvSpPr/>
            <p:nvPr/>
          </p:nvSpPr>
          <p:spPr>
            <a:xfrm>
              <a:off x="2118118" y="158472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78"/>
            <p:cNvSpPr/>
            <p:nvPr/>
          </p:nvSpPr>
          <p:spPr>
            <a:xfrm>
              <a:off x="2118553" y="158478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78"/>
            <p:cNvSpPr/>
            <p:nvPr/>
          </p:nvSpPr>
          <p:spPr>
            <a:xfrm>
              <a:off x="2118973" y="1584877"/>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78"/>
            <p:cNvSpPr/>
            <p:nvPr/>
          </p:nvSpPr>
          <p:spPr>
            <a:xfrm>
              <a:off x="2119408" y="1584917"/>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78"/>
            <p:cNvSpPr/>
            <p:nvPr/>
          </p:nvSpPr>
          <p:spPr>
            <a:xfrm>
              <a:off x="2116692"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78"/>
            <p:cNvSpPr/>
            <p:nvPr/>
          </p:nvSpPr>
          <p:spPr>
            <a:xfrm>
              <a:off x="2119734" y="1585012"/>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78"/>
            <p:cNvSpPr/>
            <p:nvPr/>
          </p:nvSpPr>
          <p:spPr>
            <a:xfrm>
              <a:off x="2113936" y="1584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78"/>
            <p:cNvSpPr/>
            <p:nvPr/>
          </p:nvSpPr>
          <p:spPr>
            <a:xfrm>
              <a:off x="2120644"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78"/>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78"/>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78"/>
            <p:cNvSpPr/>
            <p:nvPr/>
          </p:nvSpPr>
          <p:spPr>
            <a:xfrm>
              <a:off x="2223833" y="14593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78"/>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78"/>
            <p:cNvSpPr/>
            <p:nvPr/>
          </p:nvSpPr>
          <p:spPr>
            <a:xfrm>
              <a:off x="2221782" y="1455673"/>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78"/>
            <p:cNvSpPr/>
            <p:nvPr/>
          </p:nvSpPr>
          <p:spPr>
            <a:xfrm>
              <a:off x="2221552" y="1455347"/>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78"/>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78"/>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78"/>
            <p:cNvSpPr/>
            <p:nvPr/>
          </p:nvSpPr>
          <p:spPr>
            <a:xfrm>
              <a:off x="2221361" y="1454967"/>
              <a:ext cx="149" cy="244"/>
            </a:xfrm>
            <a:custGeom>
              <a:rect b="b" l="l" r="r" t="t"/>
              <a:pathLst>
                <a:path extrusionOk="0" h="18" w="11">
                  <a:moveTo>
                    <a:pt x="0"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78"/>
            <p:cNvSpPr/>
            <p:nvPr/>
          </p:nvSpPr>
          <p:spPr>
            <a:xfrm>
              <a:off x="2223642" y="1458429"/>
              <a:ext cx="109" cy="258"/>
            </a:xfrm>
            <a:custGeom>
              <a:rect b="b" l="l" r="r" t="t"/>
              <a:pathLst>
                <a:path extrusionOk="0" h="19" w="8">
                  <a:moveTo>
                    <a:pt x="0" y="1"/>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78"/>
            <p:cNvSpPr/>
            <p:nvPr/>
          </p:nvSpPr>
          <p:spPr>
            <a:xfrm>
              <a:off x="2222692" y="1456868"/>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78"/>
            <p:cNvSpPr/>
            <p:nvPr/>
          </p:nvSpPr>
          <p:spPr>
            <a:xfrm>
              <a:off x="2222502" y="145658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78"/>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78"/>
            <p:cNvSpPr/>
            <p:nvPr/>
          </p:nvSpPr>
          <p:spPr>
            <a:xfrm>
              <a:off x="2223303" y="1457574"/>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78"/>
            <p:cNvSpPr/>
            <p:nvPr/>
          </p:nvSpPr>
          <p:spPr>
            <a:xfrm>
              <a:off x="2222258" y="1456338"/>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78"/>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78"/>
            <p:cNvSpPr/>
            <p:nvPr/>
          </p:nvSpPr>
          <p:spPr>
            <a:xfrm>
              <a:off x="2223398" y="145776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78"/>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78"/>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78"/>
            <p:cNvSpPr/>
            <p:nvPr/>
          </p:nvSpPr>
          <p:spPr>
            <a:xfrm>
              <a:off x="2222027" y="145601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78"/>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78"/>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78"/>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78"/>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78"/>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78"/>
            <p:cNvSpPr/>
            <p:nvPr/>
          </p:nvSpPr>
          <p:spPr>
            <a:xfrm>
              <a:off x="2234002" y="1549982"/>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78"/>
            <p:cNvSpPr/>
            <p:nvPr/>
          </p:nvSpPr>
          <p:spPr>
            <a:xfrm>
              <a:off x="2234342" y="155002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78"/>
            <p:cNvSpPr/>
            <p:nvPr/>
          </p:nvSpPr>
          <p:spPr>
            <a:xfrm>
              <a:off x="2234722" y="155011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78"/>
            <p:cNvSpPr/>
            <p:nvPr/>
          </p:nvSpPr>
          <p:spPr>
            <a:xfrm>
              <a:off x="2234572" y="1550077"/>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78"/>
            <p:cNvSpPr/>
            <p:nvPr/>
          </p:nvSpPr>
          <p:spPr>
            <a:xfrm>
              <a:off x="2229630" y="1549982"/>
              <a:ext cx="733" cy="54"/>
            </a:xfrm>
            <a:custGeom>
              <a:rect b="b" l="l" r="r" t="t"/>
              <a:pathLst>
                <a:path extrusionOk="0" h="4" w="54">
                  <a:moveTo>
                    <a:pt x="53"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78"/>
            <p:cNvSpPr/>
            <p:nvPr/>
          </p:nvSpPr>
          <p:spPr>
            <a:xfrm>
              <a:off x="2245652" y="1554599"/>
              <a:ext cx="530" cy="54"/>
            </a:xfrm>
            <a:custGeom>
              <a:rect b="b" l="l" r="r" t="t"/>
              <a:pathLst>
                <a:path extrusionOk="0" h="4" w="39">
                  <a:moveTo>
                    <a:pt x="3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78"/>
            <p:cNvSpPr/>
            <p:nvPr/>
          </p:nvSpPr>
          <p:spPr>
            <a:xfrm>
              <a:off x="2244986" y="1554544"/>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78"/>
            <p:cNvSpPr/>
            <p:nvPr/>
          </p:nvSpPr>
          <p:spPr>
            <a:xfrm>
              <a:off x="2235102" y="1550213"/>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78"/>
            <p:cNvSpPr/>
            <p:nvPr/>
          </p:nvSpPr>
          <p:spPr>
            <a:xfrm>
              <a:off x="2244416" y="1554544"/>
              <a:ext cx="434" cy="14"/>
            </a:xfrm>
            <a:custGeom>
              <a:rect b="b" l="l" r="r" t="t"/>
              <a:pathLst>
                <a:path extrusionOk="0" h="1" w="32">
                  <a:moveTo>
                    <a:pt x="32"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78"/>
            <p:cNvSpPr/>
            <p:nvPr/>
          </p:nvSpPr>
          <p:spPr>
            <a:xfrm>
              <a:off x="2233622" y="154998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78"/>
            <p:cNvSpPr/>
            <p:nvPr/>
          </p:nvSpPr>
          <p:spPr>
            <a:xfrm>
              <a:off x="2247267" y="1554789"/>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78"/>
            <p:cNvSpPr/>
            <p:nvPr/>
          </p:nvSpPr>
          <p:spPr>
            <a:xfrm>
              <a:off x="2246412" y="1554694"/>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78"/>
            <p:cNvSpPr/>
            <p:nvPr/>
          </p:nvSpPr>
          <p:spPr>
            <a:xfrm>
              <a:off x="2243941" y="1554504"/>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78"/>
            <p:cNvSpPr/>
            <p:nvPr/>
          </p:nvSpPr>
          <p:spPr>
            <a:xfrm>
              <a:off x="2242420" y="155450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78"/>
            <p:cNvSpPr/>
            <p:nvPr/>
          </p:nvSpPr>
          <p:spPr>
            <a:xfrm>
              <a:off x="2242230" y="1554504"/>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78"/>
            <p:cNvSpPr/>
            <p:nvPr/>
          </p:nvSpPr>
          <p:spPr>
            <a:xfrm>
              <a:off x="2228530" y="1550023"/>
              <a:ext cx="964" cy="109"/>
            </a:xfrm>
            <a:custGeom>
              <a:rect b="b" l="l" r="r" t="t"/>
              <a:pathLst>
                <a:path extrusionOk="0" h="8" w="71">
                  <a:moveTo>
                    <a:pt x="1" y="8"/>
                  </a:moveTo>
                  <a:lnTo>
                    <a:pt x="7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78"/>
            <p:cNvSpPr/>
            <p:nvPr/>
          </p:nvSpPr>
          <p:spPr>
            <a:xfrm>
              <a:off x="2243506" y="1554449"/>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78"/>
            <p:cNvSpPr/>
            <p:nvPr/>
          </p:nvSpPr>
          <p:spPr>
            <a:xfrm>
              <a:off x="2242841"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78"/>
            <p:cNvSpPr/>
            <p:nvPr/>
          </p:nvSpPr>
          <p:spPr>
            <a:xfrm>
              <a:off x="2242610" y="155444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78"/>
            <p:cNvSpPr/>
            <p:nvPr/>
          </p:nvSpPr>
          <p:spPr>
            <a:xfrm>
              <a:off x="223244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78"/>
            <p:cNvSpPr/>
            <p:nvPr/>
          </p:nvSpPr>
          <p:spPr>
            <a:xfrm>
              <a:off x="2242081" y="1554544"/>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78"/>
            <p:cNvSpPr/>
            <p:nvPr/>
          </p:nvSpPr>
          <p:spPr>
            <a:xfrm>
              <a:off x="2243126"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78"/>
            <p:cNvSpPr/>
            <p:nvPr/>
          </p:nvSpPr>
          <p:spPr>
            <a:xfrm>
              <a:off x="2230581" y="1549928"/>
              <a:ext cx="584" cy="14"/>
            </a:xfrm>
            <a:custGeom>
              <a:rect b="b" l="l" r="r" t="t"/>
              <a:pathLst>
                <a:path extrusionOk="0" h="1" w="43">
                  <a:moveTo>
                    <a:pt x="4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78"/>
            <p:cNvSpPr/>
            <p:nvPr/>
          </p:nvSpPr>
          <p:spPr>
            <a:xfrm>
              <a:off x="2234912" y="1550118"/>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78"/>
            <p:cNvSpPr/>
            <p:nvPr/>
          </p:nvSpPr>
          <p:spPr>
            <a:xfrm>
              <a:off x="223301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78"/>
            <p:cNvSpPr/>
            <p:nvPr/>
          </p:nvSpPr>
          <p:spPr>
            <a:xfrm>
              <a:off x="2231436" y="1549928"/>
              <a:ext cx="448" cy="14"/>
            </a:xfrm>
            <a:custGeom>
              <a:rect b="b" l="l" r="r" t="t"/>
              <a:pathLst>
                <a:path extrusionOk="0" h="1" w="33">
                  <a:moveTo>
                    <a:pt x="3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78"/>
            <p:cNvSpPr/>
            <p:nvPr/>
          </p:nvSpPr>
          <p:spPr>
            <a:xfrm>
              <a:off x="2235197" y="155030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78"/>
            <p:cNvSpPr/>
            <p:nvPr/>
          </p:nvSpPr>
          <p:spPr>
            <a:xfrm>
              <a:off x="2242040" y="1554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78"/>
            <p:cNvSpPr/>
            <p:nvPr/>
          </p:nvSpPr>
          <p:spPr>
            <a:xfrm>
              <a:off x="2233486"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78"/>
            <p:cNvSpPr/>
            <p:nvPr/>
          </p:nvSpPr>
          <p:spPr>
            <a:xfrm>
              <a:off x="2235007" y="155017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78"/>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78"/>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78"/>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78"/>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78"/>
            <p:cNvSpPr/>
            <p:nvPr/>
          </p:nvSpPr>
          <p:spPr>
            <a:xfrm>
              <a:off x="2296513" y="2011767"/>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78"/>
            <p:cNvSpPr/>
            <p:nvPr/>
          </p:nvSpPr>
          <p:spPr>
            <a:xfrm>
              <a:off x="2296649" y="2011522"/>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78"/>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78"/>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78"/>
            <p:cNvSpPr/>
            <p:nvPr/>
          </p:nvSpPr>
          <p:spPr>
            <a:xfrm>
              <a:off x="2306248" y="2008196"/>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78"/>
            <p:cNvSpPr/>
            <p:nvPr/>
          </p:nvSpPr>
          <p:spPr>
            <a:xfrm>
              <a:off x="2336336" y="201808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78"/>
            <p:cNvSpPr/>
            <p:nvPr/>
          </p:nvSpPr>
          <p:spPr>
            <a:xfrm>
              <a:off x="2336675" y="201789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78"/>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78"/>
            <p:cNvSpPr/>
            <p:nvPr/>
          </p:nvSpPr>
          <p:spPr>
            <a:xfrm>
              <a:off x="2335765" y="20182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78"/>
            <p:cNvSpPr/>
            <p:nvPr/>
          </p:nvSpPr>
          <p:spPr>
            <a:xfrm>
              <a:off x="2335480" y="2018230"/>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78"/>
            <p:cNvSpPr/>
            <p:nvPr/>
          </p:nvSpPr>
          <p:spPr>
            <a:xfrm>
              <a:off x="2335249" y="201813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78"/>
            <p:cNvSpPr/>
            <p:nvPr/>
          </p:nvSpPr>
          <p:spPr>
            <a:xfrm>
              <a:off x="2336051" y="2018175"/>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78"/>
            <p:cNvSpPr/>
            <p:nvPr/>
          </p:nvSpPr>
          <p:spPr>
            <a:xfrm>
              <a:off x="2335059" y="2017985"/>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78"/>
            <p:cNvSpPr/>
            <p:nvPr/>
          </p:nvSpPr>
          <p:spPr>
            <a:xfrm>
              <a:off x="2337816" y="2016804"/>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78"/>
            <p:cNvSpPr/>
            <p:nvPr/>
          </p:nvSpPr>
          <p:spPr>
            <a:xfrm>
              <a:off x="2337245" y="201741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78"/>
            <p:cNvSpPr/>
            <p:nvPr/>
          </p:nvSpPr>
          <p:spPr>
            <a:xfrm>
              <a:off x="2337571" y="201718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78"/>
            <p:cNvSpPr/>
            <p:nvPr/>
          </p:nvSpPr>
          <p:spPr>
            <a:xfrm>
              <a:off x="2336960" y="201770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78"/>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78"/>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78"/>
            <p:cNvSpPr/>
            <p:nvPr/>
          </p:nvSpPr>
          <p:spPr>
            <a:xfrm>
              <a:off x="2310050" y="2009961"/>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78"/>
            <p:cNvSpPr/>
            <p:nvPr/>
          </p:nvSpPr>
          <p:spPr>
            <a:xfrm>
              <a:off x="2351651" y="201395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78"/>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78"/>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78"/>
            <p:cNvSpPr/>
            <p:nvPr/>
          </p:nvSpPr>
          <p:spPr>
            <a:xfrm>
              <a:off x="2351027" y="201414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78"/>
            <p:cNvSpPr/>
            <p:nvPr/>
          </p:nvSpPr>
          <p:spPr>
            <a:xfrm>
              <a:off x="2351312" y="2014048"/>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78"/>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78"/>
            <p:cNvSpPr/>
            <p:nvPr/>
          </p:nvSpPr>
          <p:spPr>
            <a:xfrm>
              <a:off x="2263710" y="205268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78"/>
            <p:cNvSpPr/>
            <p:nvPr/>
          </p:nvSpPr>
          <p:spPr>
            <a:xfrm>
              <a:off x="2264144" y="2052540"/>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78"/>
            <p:cNvSpPr/>
            <p:nvPr/>
          </p:nvSpPr>
          <p:spPr>
            <a:xfrm>
              <a:off x="2265135" y="2052024"/>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78"/>
            <p:cNvSpPr/>
            <p:nvPr/>
          </p:nvSpPr>
          <p:spPr>
            <a:xfrm>
              <a:off x="2264524" y="2052404"/>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78"/>
            <p:cNvSpPr/>
            <p:nvPr/>
          </p:nvSpPr>
          <p:spPr>
            <a:xfrm>
              <a:off x="2265475" y="2051834"/>
              <a:ext cx="394" cy="149"/>
            </a:xfrm>
            <a:custGeom>
              <a:rect b="b" l="l" r="r" t="t"/>
              <a:pathLst>
                <a:path extrusionOk="0" h="11" w="29">
                  <a:moveTo>
                    <a:pt x="0" y="11"/>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78"/>
            <p:cNvSpPr/>
            <p:nvPr/>
          </p:nvSpPr>
          <p:spPr>
            <a:xfrm>
              <a:off x="2266941" y="2051304"/>
              <a:ext cx="448" cy="163"/>
            </a:xfrm>
            <a:custGeom>
              <a:rect b="b" l="l" r="r" t="t"/>
              <a:pathLst>
                <a:path extrusionOk="0" h="12" w="33">
                  <a:moveTo>
                    <a:pt x="1" y="1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78"/>
            <p:cNvSpPr/>
            <p:nvPr/>
          </p:nvSpPr>
          <p:spPr>
            <a:xfrm>
              <a:off x="2270037" y="205050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78"/>
            <p:cNvSpPr/>
            <p:nvPr/>
          </p:nvSpPr>
          <p:spPr>
            <a:xfrm>
              <a:off x="2263329" y="205273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78"/>
            <p:cNvSpPr/>
            <p:nvPr/>
          </p:nvSpPr>
          <p:spPr>
            <a:xfrm>
              <a:off x="2265896" y="2051644"/>
              <a:ext cx="489" cy="204"/>
            </a:xfrm>
            <a:custGeom>
              <a:rect b="b" l="l" r="r" t="t"/>
              <a:pathLst>
                <a:path extrusionOk="0" h="15" w="36">
                  <a:moveTo>
                    <a:pt x="1" y="14"/>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78"/>
            <p:cNvSpPr/>
            <p:nvPr/>
          </p:nvSpPr>
          <p:spPr>
            <a:xfrm>
              <a:off x="2266371" y="2051495"/>
              <a:ext cx="543" cy="163"/>
            </a:xfrm>
            <a:custGeom>
              <a:rect b="b" l="l" r="r" t="t"/>
              <a:pathLst>
                <a:path extrusionOk="0" h="12" w="40">
                  <a:moveTo>
                    <a:pt x="1" y="11"/>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78"/>
            <p:cNvSpPr/>
            <p:nvPr/>
          </p:nvSpPr>
          <p:spPr>
            <a:xfrm>
              <a:off x="2267756" y="2051169"/>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78"/>
            <p:cNvSpPr/>
            <p:nvPr/>
          </p:nvSpPr>
          <p:spPr>
            <a:xfrm>
              <a:off x="2280872" y="2017035"/>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78"/>
            <p:cNvSpPr/>
            <p:nvPr/>
          </p:nvSpPr>
          <p:spPr>
            <a:xfrm>
              <a:off x="2281958" y="201751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78"/>
            <p:cNvSpPr/>
            <p:nvPr/>
          </p:nvSpPr>
          <p:spPr>
            <a:xfrm>
              <a:off x="2283098" y="2017184"/>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78"/>
            <p:cNvSpPr/>
            <p:nvPr/>
          </p:nvSpPr>
          <p:spPr>
            <a:xfrm>
              <a:off x="2282338" y="201751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78"/>
            <p:cNvSpPr/>
            <p:nvPr/>
          </p:nvSpPr>
          <p:spPr>
            <a:xfrm>
              <a:off x="2282528" y="201751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78"/>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78"/>
            <p:cNvSpPr/>
            <p:nvPr/>
          </p:nvSpPr>
          <p:spPr>
            <a:xfrm>
              <a:off x="2282867" y="201737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78"/>
            <p:cNvSpPr/>
            <p:nvPr/>
          </p:nvSpPr>
          <p:spPr>
            <a:xfrm>
              <a:off x="2281673" y="2017415"/>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78"/>
            <p:cNvSpPr/>
            <p:nvPr/>
          </p:nvSpPr>
          <p:spPr>
            <a:xfrm>
              <a:off x="2280586" y="2016899"/>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78"/>
            <p:cNvSpPr/>
            <p:nvPr/>
          </p:nvSpPr>
          <p:spPr>
            <a:xfrm>
              <a:off x="2280342" y="201675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78"/>
            <p:cNvSpPr/>
            <p:nvPr/>
          </p:nvSpPr>
          <p:spPr>
            <a:xfrm>
              <a:off x="2281442" y="2017320"/>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78"/>
            <p:cNvSpPr/>
            <p:nvPr/>
          </p:nvSpPr>
          <p:spPr>
            <a:xfrm>
              <a:off x="2281157" y="2017225"/>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78"/>
            <p:cNvSpPr/>
            <p:nvPr/>
          </p:nvSpPr>
          <p:spPr>
            <a:xfrm>
              <a:off x="2295793" y="2037863"/>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78"/>
            <p:cNvSpPr/>
            <p:nvPr/>
          </p:nvSpPr>
          <p:spPr>
            <a:xfrm>
              <a:off x="2295562" y="2038284"/>
              <a:ext cx="54" cy="163"/>
            </a:xfrm>
            <a:custGeom>
              <a:rect b="b" l="l" r="r" t="t"/>
              <a:pathLst>
                <a:path extrusionOk="0" h="12" w="4">
                  <a:moveTo>
                    <a:pt x="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78"/>
            <p:cNvSpPr/>
            <p:nvPr/>
          </p:nvSpPr>
          <p:spPr>
            <a:xfrm>
              <a:off x="2295413" y="2038569"/>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78"/>
            <p:cNvSpPr/>
            <p:nvPr/>
          </p:nvSpPr>
          <p:spPr>
            <a:xfrm>
              <a:off x="2295698" y="2038053"/>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78"/>
            <p:cNvSpPr/>
            <p:nvPr/>
          </p:nvSpPr>
          <p:spPr>
            <a:xfrm>
              <a:off x="2294897" y="20396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78"/>
            <p:cNvSpPr/>
            <p:nvPr/>
          </p:nvSpPr>
          <p:spPr>
            <a:xfrm>
              <a:off x="2295277" y="2038908"/>
              <a:ext cx="54" cy="149"/>
            </a:xfrm>
            <a:custGeom>
              <a:rect b="b" l="l" r="r" t="t"/>
              <a:pathLst>
                <a:path extrusionOk="0" h="11" w="4">
                  <a:moveTo>
                    <a:pt x="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78"/>
            <p:cNvSpPr/>
            <p:nvPr/>
          </p:nvSpPr>
          <p:spPr>
            <a:xfrm>
              <a:off x="2295087" y="203923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78"/>
            <p:cNvSpPr/>
            <p:nvPr/>
          </p:nvSpPr>
          <p:spPr>
            <a:xfrm>
              <a:off x="2296228" y="2037293"/>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78"/>
            <p:cNvSpPr/>
            <p:nvPr/>
          </p:nvSpPr>
          <p:spPr>
            <a:xfrm>
              <a:off x="2296323" y="203719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78"/>
            <p:cNvSpPr/>
            <p:nvPr/>
          </p:nvSpPr>
          <p:spPr>
            <a:xfrm>
              <a:off x="2294707" y="204028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78"/>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78"/>
            <p:cNvSpPr/>
            <p:nvPr/>
          </p:nvSpPr>
          <p:spPr>
            <a:xfrm>
              <a:off x="2296133" y="2037388"/>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78"/>
            <p:cNvSpPr/>
            <p:nvPr/>
          </p:nvSpPr>
          <p:spPr>
            <a:xfrm>
              <a:off x="2295943" y="203767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78"/>
            <p:cNvSpPr/>
            <p:nvPr/>
          </p:nvSpPr>
          <p:spPr>
            <a:xfrm>
              <a:off x="2296038" y="2037523"/>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78"/>
            <p:cNvSpPr/>
            <p:nvPr/>
          </p:nvSpPr>
          <p:spPr>
            <a:xfrm>
              <a:off x="2294422" y="2040809"/>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78"/>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78"/>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78"/>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78"/>
            <p:cNvSpPr/>
            <p:nvPr/>
          </p:nvSpPr>
          <p:spPr>
            <a:xfrm>
              <a:off x="2579807" y="1723951"/>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78"/>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78"/>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78"/>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78"/>
            <p:cNvSpPr/>
            <p:nvPr/>
          </p:nvSpPr>
          <p:spPr>
            <a:xfrm>
              <a:off x="2576291" y="172524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78"/>
            <p:cNvSpPr/>
            <p:nvPr/>
          </p:nvSpPr>
          <p:spPr>
            <a:xfrm>
              <a:off x="2579427" y="172404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78"/>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78"/>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78"/>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78"/>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78"/>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78"/>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78"/>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78"/>
            <p:cNvSpPr/>
            <p:nvPr/>
          </p:nvSpPr>
          <p:spPr>
            <a:xfrm>
              <a:off x="2202543" y="14178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78"/>
            <p:cNvSpPr/>
            <p:nvPr/>
          </p:nvSpPr>
          <p:spPr>
            <a:xfrm>
              <a:off x="2202258" y="1418267"/>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78"/>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78"/>
            <p:cNvSpPr/>
            <p:nvPr/>
          </p:nvSpPr>
          <p:spPr>
            <a:xfrm>
              <a:off x="2201688" y="1419082"/>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78"/>
            <p:cNvSpPr/>
            <p:nvPr/>
          </p:nvSpPr>
          <p:spPr>
            <a:xfrm>
              <a:off x="2201973" y="1418647"/>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78"/>
            <p:cNvSpPr/>
            <p:nvPr/>
          </p:nvSpPr>
          <p:spPr>
            <a:xfrm>
              <a:off x="2206480" y="14160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78"/>
            <p:cNvSpPr/>
            <p:nvPr/>
          </p:nvSpPr>
          <p:spPr>
            <a:xfrm>
              <a:off x="2202923" y="1417561"/>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78"/>
            <p:cNvSpPr/>
            <p:nvPr/>
          </p:nvSpPr>
          <p:spPr>
            <a:xfrm>
              <a:off x="2203249" y="1417222"/>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78"/>
            <p:cNvSpPr/>
            <p:nvPr/>
          </p:nvSpPr>
          <p:spPr>
            <a:xfrm>
              <a:off x="2205625" y="1416081"/>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78"/>
            <p:cNvSpPr/>
            <p:nvPr/>
          </p:nvSpPr>
          <p:spPr>
            <a:xfrm>
              <a:off x="2206060" y="141604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78"/>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78"/>
            <p:cNvSpPr/>
            <p:nvPr/>
          </p:nvSpPr>
          <p:spPr>
            <a:xfrm>
              <a:off x="2204104" y="141670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78"/>
            <p:cNvSpPr/>
            <p:nvPr/>
          </p:nvSpPr>
          <p:spPr>
            <a:xfrm>
              <a:off x="2264334" y="1413135"/>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78"/>
            <p:cNvSpPr/>
            <p:nvPr/>
          </p:nvSpPr>
          <p:spPr>
            <a:xfrm>
              <a:off x="2204865" y="1416271"/>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78"/>
            <p:cNvSpPr/>
            <p:nvPr/>
          </p:nvSpPr>
          <p:spPr>
            <a:xfrm>
              <a:off x="2204485" y="1416461"/>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78"/>
            <p:cNvSpPr/>
            <p:nvPr/>
          </p:nvSpPr>
          <p:spPr>
            <a:xfrm>
              <a:off x="2205245" y="1416176"/>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78"/>
            <p:cNvSpPr/>
            <p:nvPr/>
          </p:nvSpPr>
          <p:spPr>
            <a:xfrm>
              <a:off x="2199162" y="141893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78"/>
            <p:cNvSpPr/>
            <p:nvPr/>
          </p:nvSpPr>
          <p:spPr>
            <a:xfrm>
              <a:off x="2198823" y="141902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78"/>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78"/>
            <p:cNvSpPr/>
            <p:nvPr/>
          </p:nvSpPr>
          <p:spPr>
            <a:xfrm>
              <a:off x="2200248" y="141883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78"/>
            <p:cNvSpPr/>
            <p:nvPr/>
          </p:nvSpPr>
          <p:spPr>
            <a:xfrm>
              <a:off x="2199488" y="141883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78"/>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78"/>
            <p:cNvSpPr/>
            <p:nvPr/>
          </p:nvSpPr>
          <p:spPr>
            <a:xfrm>
              <a:off x="2201158" y="1419082"/>
              <a:ext cx="244" cy="109"/>
            </a:xfrm>
            <a:custGeom>
              <a:rect b="b" l="l" r="r" t="t"/>
              <a:pathLst>
                <a:path extrusionOk="0" h="8" w="18">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78"/>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78"/>
            <p:cNvSpPr/>
            <p:nvPr/>
          </p:nvSpPr>
          <p:spPr>
            <a:xfrm>
              <a:off x="2199828" y="141883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78"/>
            <p:cNvSpPr/>
            <p:nvPr/>
          </p:nvSpPr>
          <p:spPr>
            <a:xfrm>
              <a:off x="2200683" y="141893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78"/>
            <p:cNvSpPr/>
            <p:nvPr/>
          </p:nvSpPr>
          <p:spPr>
            <a:xfrm>
              <a:off x="2133705" y="154057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78"/>
            <p:cNvSpPr/>
            <p:nvPr/>
          </p:nvSpPr>
          <p:spPr>
            <a:xfrm>
              <a:off x="2134275" y="1540668"/>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78"/>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78"/>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78"/>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78"/>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78"/>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78"/>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78"/>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78"/>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78"/>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78"/>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78"/>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78"/>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78"/>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78"/>
            <p:cNvSpPr/>
            <p:nvPr/>
          </p:nvSpPr>
          <p:spPr>
            <a:xfrm>
              <a:off x="2645210" y="1808322"/>
              <a:ext cx="434" cy="299"/>
            </a:xfrm>
            <a:custGeom>
              <a:rect b="b" l="l" r="r" t="t"/>
              <a:pathLst>
                <a:path extrusionOk="0" h="22" w="32">
                  <a:moveTo>
                    <a:pt x="0" y="1"/>
                  </a:moveTo>
                  <a:lnTo>
                    <a:pt x="3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78"/>
            <p:cNvSpPr/>
            <p:nvPr/>
          </p:nvSpPr>
          <p:spPr>
            <a:xfrm>
              <a:off x="2646201" y="1809041"/>
              <a:ext cx="448" cy="339"/>
            </a:xfrm>
            <a:custGeom>
              <a:rect b="b" l="l" r="r" t="t"/>
              <a:pathLst>
                <a:path extrusionOk="0" h="25" w="33">
                  <a:moveTo>
                    <a:pt x="1"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78"/>
            <p:cNvSpPr/>
            <p:nvPr/>
          </p:nvSpPr>
          <p:spPr>
            <a:xfrm>
              <a:off x="2645685" y="1808661"/>
              <a:ext cx="434" cy="339"/>
            </a:xfrm>
            <a:custGeom>
              <a:rect b="b" l="l" r="r" t="t"/>
              <a:pathLst>
                <a:path extrusionOk="0" h="25" w="32">
                  <a:moveTo>
                    <a:pt x="0"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78"/>
            <p:cNvSpPr/>
            <p:nvPr/>
          </p:nvSpPr>
          <p:spPr>
            <a:xfrm>
              <a:off x="2757863" y="1824818"/>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78"/>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78"/>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78"/>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78"/>
            <p:cNvSpPr/>
            <p:nvPr/>
          </p:nvSpPr>
          <p:spPr>
            <a:xfrm>
              <a:off x="2642685" y="1805321"/>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78"/>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78"/>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78"/>
            <p:cNvSpPr/>
            <p:nvPr/>
          </p:nvSpPr>
          <p:spPr>
            <a:xfrm>
              <a:off x="2643404" y="1805945"/>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78"/>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78"/>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78"/>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78"/>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78"/>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78"/>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78"/>
            <p:cNvSpPr/>
            <p:nvPr/>
          </p:nvSpPr>
          <p:spPr>
            <a:xfrm>
              <a:off x="2760049" y="1825959"/>
              <a:ext cx="204" cy="54"/>
            </a:xfrm>
            <a:custGeom>
              <a:rect b="b" l="l" r="r" t="t"/>
              <a:pathLst>
                <a:path extrusionOk="0" h="4" w="15">
                  <a:moveTo>
                    <a:pt x="0" y="0"/>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78"/>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78"/>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78"/>
            <p:cNvSpPr/>
            <p:nvPr/>
          </p:nvSpPr>
          <p:spPr>
            <a:xfrm>
              <a:off x="2726580" y="1830426"/>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78"/>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78"/>
            <p:cNvSpPr/>
            <p:nvPr/>
          </p:nvSpPr>
          <p:spPr>
            <a:xfrm>
              <a:off x="2754577" y="17042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78"/>
            <p:cNvSpPr/>
            <p:nvPr/>
          </p:nvSpPr>
          <p:spPr>
            <a:xfrm>
              <a:off x="2822125" y="1713781"/>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78"/>
            <p:cNvSpPr/>
            <p:nvPr/>
          </p:nvSpPr>
          <p:spPr>
            <a:xfrm>
              <a:off x="2821324" y="1714297"/>
              <a:ext cx="95" cy="68"/>
            </a:xfrm>
            <a:custGeom>
              <a:rect b="b" l="l" r="r" t="t"/>
              <a:pathLst>
                <a:path extrusionOk="0" h="5" w="7">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78"/>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78"/>
            <p:cNvSpPr/>
            <p:nvPr/>
          </p:nvSpPr>
          <p:spPr>
            <a:xfrm>
              <a:off x="2819124" y="171534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78"/>
            <p:cNvSpPr/>
            <p:nvPr/>
          </p:nvSpPr>
          <p:spPr>
            <a:xfrm>
              <a:off x="2822980" y="1713211"/>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78"/>
            <p:cNvSpPr/>
            <p:nvPr/>
          </p:nvSpPr>
          <p:spPr>
            <a:xfrm>
              <a:off x="2924459" y="1658548"/>
              <a:ext cx="869" cy="720"/>
            </a:xfrm>
            <a:custGeom>
              <a:rect b="b" l="l" r="r" t="t"/>
              <a:pathLst>
                <a:path extrusionOk="0" h="53" w="64">
                  <a:moveTo>
                    <a:pt x="64" y="5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78"/>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78"/>
            <p:cNvSpPr/>
            <p:nvPr/>
          </p:nvSpPr>
          <p:spPr>
            <a:xfrm>
              <a:off x="2818459" y="171553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78"/>
            <p:cNvSpPr/>
            <p:nvPr/>
          </p:nvSpPr>
          <p:spPr>
            <a:xfrm>
              <a:off x="2820550" y="171477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78"/>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78"/>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78"/>
            <p:cNvSpPr/>
            <p:nvPr/>
          </p:nvSpPr>
          <p:spPr>
            <a:xfrm>
              <a:off x="2817943" y="171558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78"/>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78"/>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78"/>
            <p:cNvSpPr/>
            <p:nvPr/>
          </p:nvSpPr>
          <p:spPr>
            <a:xfrm>
              <a:off x="2803687" y="1710645"/>
              <a:ext cx="679" cy="394"/>
            </a:xfrm>
            <a:custGeom>
              <a:rect b="b" l="l" r="r" t="t"/>
              <a:pathLst>
                <a:path extrusionOk="0" h="29" w="50">
                  <a:moveTo>
                    <a:pt x="0" y="0"/>
                  </a:moveTo>
                  <a:lnTo>
                    <a:pt x="49"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78"/>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78"/>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78"/>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78"/>
            <p:cNvSpPr/>
            <p:nvPr/>
          </p:nvSpPr>
          <p:spPr>
            <a:xfrm>
              <a:off x="2597825" y="1732030"/>
              <a:ext cx="109" cy="258"/>
            </a:xfrm>
            <a:custGeom>
              <a:rect b="b" l="l" r="r" t="t"/>
              <a:pathLst>
                <a:path extrusionOk="0" h="19" w="8">
                  <a:moveTo>
                    <a:pt x="7"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78"/>
            <p:cNvSpPr/>
            <p:nvPr/>
          </p:nvSpPr>
          <p:spPr>
            <a:xfrm>
              <a:off x="2643975" y="1710455"/>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78"/>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78"/>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78"/>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78"/>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78"/>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78"/>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78"/>
            <p:cNvSpPr/>
            <p:nvPr/>
          </p:nvSpPr>
          <p:spPr>
            <a:xfrm>
              <a:off x="2627437" y="176663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78"/>
            <p:cNvSpPr/>
            <p:nvPr/>
          </p:nvSpPr>
          <p:spPr>
            <a:xfrm>
              <a:off x="2629094" y="17652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78"/>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78"/>
            <p:cNvSpPr/>
            <p:nvPr/>
          </p:nvSpPr>
          <p:spPr>
            <a:xfrm>
              <a:off x="2634701" y="1762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78"/>
            <p:cNvSpPr/>
            <p:nvPr/>
          </p:nvSpPr>
          <p:spPr>
            <a:xfrm>
              <a:off x="2634701" y="1780759"/>
              <a:ext cx="679" cy="54"/>
            </a:xfrm>
            <a:custGeom>
              <a:rect b="b" l="l" r="r" t="t"/>
              <a:pathLst>
                <a:path extrusionOk="0" h="4" w="50">
                  <a:moveTo>
                    <a:pt x="50"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78"/>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78"/>
            <p:cNvSpPr/>
            <p:nvPr/>
          </p:nvSpPr>
          <p:spPr>
            <a:xfrm>
              <a:off x="2635421" y="1780705"/>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78"/>
            <p:cNvSpPr/>
            <p:nvPr/>
          </p:nvSpPr>
          <p:spPr>
            <a:xfrm>
              <a:off x="2636127" y="1780610"/>
              <a:ext cx="543" cy="68"/>
            </a:xfrm>
            <a:custGeom>
              <a:rect b="b" l="l" r="r" t="t"/>
              <a:pathLst>
                <a:path extrusionOk="0" h="5" w="40">
                  <a:moveTo>
                    <a:pt x="3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78"/>
            <p:cNvSpPr/>
            <p:nvPr/>
          </p:nvSpPr>
          <p:spPr>
            <a:xfrm>
              <a:off x="2635272" y="17627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78"/>
            <p:cNvSpPr/>
            <p:nvPr/>
          </p:nvSpPr>
          <p:spPr>
            <a:xfrm>
              <a:off x="2636751" y="1780474"/>
              <a:ext cx="489" cy="109"/>
            </a:xfrm>
            <a:custGeom>
              <a:rect b="b" l="l" r="r" t="t"/>
              <a:pathLst>
                <a:path extrusionOk="0" h="8" w="36">
                  <a:moveTo>
                    <a:pt x="3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78"/>
            <p:cNvSpPr/>
            <p:nvPr/>
          </p:nvSpPr>
          <p:spPr>
            <a:xfrm>
              <a:off x="2963060" y="1726992"/>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78"/>
            <p:cNvSpPr/>
            <p:nvPr/>
          </p:nvSpPr>
          <p:spPr>
            <a:xfrm>
              <a:off x="2962449" y="1728038"/>
              <a:ext cx="149" cy="258"/>
            </a:xfrm>
            <a:custGeom>
              <a:rect b="b" l="l" r="r" t="t"/>
              <a:pathLst>
                <a:path extrusionOk="0" h="19" w="11">
                  <a:moveTo>
                    <a:pt x="11"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78"/>
            <p:cNvSpPr/>
            <p:nvPr/>
          </p:nvSpPr>
          <p:spPr>
            <a:xfrm>
              <a:off x="3013201" y="1703272"/>
              <a:ext cx="299" cy="109"/>
            </a:xfrm>
            <a:custGeom>
              <a:rect b="b" l="l" r="r" t="t"/>
              <a:pathLst>
                <a:path extrusionOk="0" h="8" w="22">
                  <a:moveTo>
                    <a:pt x="22"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78"/>
            <p:cNvSpPr/>
            <p:nvPr/>
          </p:nvSpPr>
          <p:spPr>
            <a:xfrm>
              <a:off x="2963684" y="1726286"/>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78"/>
            <p:cNvSpPr/>
            <p:nvPr/>
          </p:nvSpPr>
          <p:spPr>
            <a:xfrm>
              <a:off x="2962204" y="1728662"/>
              <a:ext cx="109" cy="244"/>
            </a:xfrm>
            <a:custGeom>
              <a:rect b="b" l="l" r="r" t="t"/>
              <a:pathLst>
                <a:path extrusionOk="0" h="18" w="8">
                  <a:moveTo>
                    <a:pt x="8"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78"/>
            <p:cNvSpPr/>
            <p:nvPr/>
          </p:nvSpPr>
          <p:spPr>
            <a:xfrm>
              <a:off x="2962774" y="1727468"/>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78"/>
            <p:cNvSpPr/>
            <p:nvPr/>
          </p:nvSpPr>
          <p:spPr>
            <a:xfrm>
              <a:off x="3012536" y="1703177"/>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78"/>
            <p:cNvSpPr/>
            <p:nvPr/>
          </p:nvSpPr>
          <p:spPr>
            <a:xfrm>
              <a:off x="2963345" y="172661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78"/>
            <p:cNvSpPr/>
            <p:nvPr/>
          </p:nvSpPr>
          <p:spPr>
            <a:xfrm>
              <a:off x="2964010" y="172604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78"/>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78"/>
            <p:cNvSpPr/>
            <p:nvPr/>
          </p:nvSpPr>
          <p:spPr>
            <a:xfrm>
              <a:off x="3011966" y="17031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78"/>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78"/>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78"/>
            <p:cNvSpPr/>
            <p:nvPr/>
          </p:nvSpPr>
          <p:spPr>
            <a:xfrm>
              <a:off x="2650343" y="181141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78"/>
            <p:cNvSpPr/>
            <p:nvPr/>
          </p:nvSpPr>
          <p:spPr>
            <a:xfrm>
              <a:off x="2650723" y="1811322"/>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78"/>
            <p:cNvSpPr/>
            <p:nvPr/>
          </p:nvSpPr>
          <p:spPr>
            <a:xfrm>
              <a:off x="2698067" y="1830086"/>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78"/>
            <p:cNvSpPr/>
            <p:nvPr/>
          </p:nvSpPr>
          <p:spPr>
            <a:xfrm>
              <a:off x="2651008" y="1811227"/>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78"/>
            <p:cNvSpPr/>
            <p:nvPr/>
          </p:nvSpPr>
          <p:spPr>
            <a:xfrm>
              <a:off x="2651198" y="181113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78"/>
            <p:cNvSpPr/>
            <p:nvPr/>
          </p:nvSpPr>
          <p:spPr>
            <a:xfrm>
              <a:off x="2649012" y="18116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78"/>
            <p:cNvSpPr/>
            <p:nvPr/>
          </p:nvSpPr>
          <p:spPr>
            <a:xfrm>
              <a:off x="2649487" y="181155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78"/>
            <p:cNvSpPr/>
            <p:nvPr/>
          </p:nvSpPr>
          <p:spPr>
            <a:xfrm>
              <a:off x="2649962" y="181145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78"/>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78"/>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78"/>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78"/>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78"/>
            <p:cNvSpPr/>
            <p:nvPr/>
          </p:nvSpPr>
          <p:spPr>
            <a:xfrm>
              <a:off x="2786661" y="1879766"/>
              <a:ext cx="394" cy="149"/>
            </a:xfrm>
            <a:custGeom>
              <a:rect b="b" l="l" r="r" t="t"/>
              <a:pathLst>
                <a:path extrusionOk="0" h="11" w="29">
                  <a:moveTo>
                    <a:pt x="1" y="11"/>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78"/>
            <p:cNvSpPr/>
            <p:nvPr/>
          </p:nvSpPr>
          <p:spPr>
            <a:xfrm>
              <a:off x="2761230" y="182599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78"/>
            <p:cNvSpPr/>
            <p:nvPr/>
          </p:nvSpPr>
          <p:spPr>
            <a:xfrm>
              <a:off x="2761474" y="182586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78"/>
            <p:cNvSpPr/>
            <p:nvPr/>
          </p:nvSpPr>
          <p:spPr>
            <a:xfrm>
              <a:off x="2761705" y="182576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78"/>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78"/>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78"/>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78"/>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78"/>
            <p:cNvSpPr/>
            <p:nvPr/>
          </p:nvSpPr>
          <p:spPr>
            <a:xfrm>
              <a:off x="2724204" y="1829570"/>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78"/>
            <p:cNvSpPr/>
            <p:nvPr/>
          </p:nvSpPr>
          <p:spPr>
            <a:xfrm>
              <a:off x="2722208" y="182885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78"/>
            <p:cNvSpPr/>
            <p:nvPr/>
          </p:nvSpPr>
          <p:spPr>
            <a:xfrm>
              <a:off x="2724679" y="1829855"/>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78"/>
            <p:cNvSpPr/>
            <p:nvPr/>
          </p:nvSpPr>
          <p:spPr>
            <a:xfrm>
              <a:off x="2720593" y="1828905"/>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78"/>
            <p:cNvSpPr/>
            <p:nvPr/>
          </p:nvSpPr>
          <p:spPr>
            <a:xfrm>
              <a:off x="2720077" y="1828905"/>
              <a:ext cx="489" cy="54"/>
            </a:xfrm>
            <a:custGeom>
              <a:rect b="b" l="l" r="r" t="t"/>
              <a:pathLst>
                <a:path extrusionOk="0" h="4" w="36">
                  <a:moveTo>
                    <a:pt x="0" y="4"/>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78"/>
            <p:cNvSpPr/>
            <p:nvPr/>
          </p:nvSpPr>
          <p:spPr>
            <a:xfrm>
              <a:off x="2722588" y="182894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78"/>
            <p:cNvSpPr/>
            <p:nvPr/>
          </p:nvSpPr>
          <p:spPr>
            <a:xfrm>
              <a:off x="2723349" y="1829190"/>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78"/>
            <p:cNvSpPr/>
            <p:nvPr/>
          </p:nvSpPr>
          <p:spPr>
            <a:xfrm>
              <a:off x="2722969" y="182904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78"/>
            <p:cNvSpPr/>
            <p:nvPr/>
          </p:nvSpPr>
          <p:spPr>
            <a:xfrm>
              <a:off x="2723783" y="1829380"/>
              <a:ext cx="204" cy="109"/>
            </a:xfrm>
            <a:custGeom>
              <a:rect b="b" l="l" r="r" t="t"/>
              <a:pathLst>
                <a:path extrusionOk="0" h="8" w="15">
                  <a:moveTo>
                    <a:pt x="0" y="0"/>
                  </a:moveTo>
                  <a:lnTo>
                    <a:pt x="1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78"/>
            <p:cNvSpPr/>
            <p:nvPr/>
          </p:nvSpPr>
          <p:spPr>
            <a:xfrm>
              <a:off x="2720878" y="182885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78"/>
            <p:cNvSpPr/>
            <p:nvPr/>
          </p:nvSpPr>
          <p:spPr>
            <a:xfrm>
              <a:off x="2721217" y="182881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78"/>
            <p:cNvSpPr/>
            <p:nvPr/>
          </p:nvSpPr>
          <p:spPr>
            <a:xfrm>
              <a:off x="2721882" y="1828810"/>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78"/>
            <p:cNvSpPr/>
            <p:nvPr/>
          </p:nvSpPr>
          <p:spPr>
            <a:xfrm>
              <a:off x="2725155" y="1830181"/>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78"/>
            <p:cNvSpPr/>
            <p:nvPr/>
          </p:nvSpPr>
          <p:spPr>
            <a:xfrm>
              <a:off x="2721543" y="18288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78"/>
            <p:cNvSpPr/>
            <p:nvPr/>
          </p:nvSpPr>
          <p:spPr>
            <a:xfrm>
              <a:off x="2725630" y="183061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78"/>
            <p:cNvSpPr/>
            <p:nvPr/>
          </p:nvSpPr>
          <p:spPr>
            <a:xfrm>
              <a:off x="2704530" y="183388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78"/>
            <p:cNvSpPr/>
            <p:nvPr/>
          </p:nvSpPr>
          <p:spPr>
            <a:xfrm>
              <a:off x="2801976" y="187140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78"/>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78"/>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78"/>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78"/>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78"/>
            <p:cNvSpPr/>
            <p:nvPr/>
          </p:nvSpPr>
          <p:spPr>
            <a:xfrm>
              <a:off x="2822750" y="1866596"/>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78"/>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78"/>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78"/>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78"/>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78"/>
            <p:cNvSpPr/>
            <p:nvPr/>
          </p:nvSpPr>
          <p:spPr>
            <a:xfrm>
              <a:off x="2796178" y="187368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78"/>
            <p:cNvSpPr/>
            <p:nvPr/>
          </p:nvSpPr>
          <p:spPr>
            <a:xfrm>
              <a:off x="2795798" y="187377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78"/>
            <p:cNvSpPr/>
            <p:nvPr/>
          </p:nvSpPr>
          <p:spPr>
            <a:xfrm>
              <a:off x="2795459" y="18737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78"/>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78"/>
            <p:cNvSpPr/>
            <p:nvPr/>
          </p:nvSpPr>
          <p:spPr>
            <a:xfrm>
              <a:off x="2796559" y="1873399"/>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78"/>
            <p:cNvSpPr/>
            <p:nvPr/>
          </p:nvSpPr>
          <p:spPr>
            <a:xfrm>
              <a:off x="2794984" y="1873724"/>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78"/>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78"/>
            <p:cNvSpPr/>
            <p:nvPr/>
          </p:nvSpPr>
          <p:spPr>
            <a:xfrm>
              <a:off x="2796980" y="1873303"/>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78"/>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78"/>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78"/>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78"/>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78"/>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78"/>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78"/>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78"/>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78"/>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78"/>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78"/>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78"/>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78"/>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78"/>
            <p:cNvSpPr/>
            <p:nvPr/>
          </p:nvSpPr>
          <p:spPr>
            <a:xfrm>
              <a:off x="2364237" y="1918829"/>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78"/>
            <p:cNvSpPr/>
            <p:nvPr/>
          </p:nvSpPr>
          <p:spPr>
            <a:xfrm>
              <a:off x="2364713" y="19185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78"/>
            <p:cNvSpPr/>
            <p:nvPr/>
          </p:nvSpPr>
          <p:spPr>
            <a:xfrm>
              <a:off x="2364102" y="1918978"/>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78"/>
            <p:cNvSpPr/>
            <p:nvPr/>
          </p:nvSpPr>
          <p:spPr>
            <a:xfrm>
              <a:off x="2364672" y="1918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78"/>
            <p:cNvSpPr/>
            <p:nvPr/>
          </p:nvSpPr>
          <p:spPr>
            <a:xfrm>
              <a:off x="2364523" y="19186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78"/>
            <p:cNvSpPr/>
            <p:nvPr/>
          </p:nvSpPr>
          <p:spPr>
            <a:xfrm>
              <a:off x="2364387" y="1918734"/>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78"/>
            <p:cNvSpPr/>
            <p:nvPr/>
          </p:nvSpPr>
          <p:spPr>
            <a:xfrm>
              <a:off x="2363857" y="19190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78"/>
            <p:cNvSpPr/>
            <p:nvPr/>
          </p:nvSpPr>
          <p:spPr>
            <a:xfrm>
              <a:off x="2363341" y="1919358"/>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78"/>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78"/>
            <p:cNvSpPr/>
            <p:nvPr/>
          </p:nvSpPr>
          <p:spPr>
            <a:xfrm>
              <a:off x="2363626" y="1919209"/>
              <a:ext cx="149" cy="68"/>
            </a:xfrm>
            <a:custGeom>
              <a:rect b="b" l="l" r="r" t="t"/>
              <a:pathLst>
                <a:path extrusionOk="0" h="5" w="11">
                  <a:moveTo>
                    <a:pt x="0" y="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78"/>
            <p:cNvSpPr/>
            <p:nvPr/>
          </p:nvSpPr>
          <p:spPr>
            <a:xfrm>
              <a:off x="2361766" y="1920024"/>
              <a:ext cx="394" cy="204"/>
            </a:xfrm>
            <a:custGeom>
              <a:rect b="b" l="l" r="r" t="t"/>
              <a:pathLst>
                <a:path extrusionOk="0" h="15" w="29">
                  <a:moveTo>
                    <a:pt x="1" y="1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78"/>
            <p:cNvSpPr/>
            <p:nvPr/>
          </p:nvSpPr>
          <p:spPr>
            <a:xfrm>
              <a:off x="2423463" y="1902672"/>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78"/>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78"/>
            <p:cNvSpPr/>
            <p:nvPr/>
          </p:nvSpPr>
          <p:spPr>
            <a:xfrm>
              <a:off x="2364618" y="191859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78"/>
            <p:cNvSpPr/>
            <p:nvPr/>
          </p:nvSpPr>
          <p:spPr>
            <a:xfrm>
              <a:off x="2364767" y="19184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78"/>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78"/>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78"/>
            <p:cNvSpPr/>
            <p:nvPr/>
          </p:nvSpPr>
          <p:spPr>
            <a:xfrm>
              <a:off x="2437773" y="1917172"/>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78"/>
            <p:cNvSpPr/>
            <p:nvPr/>
          </p:nvSpPr>
          <p:spPr>
            <a:xfrm>
              <a:off x="2437203" y="1916032"/>
              <a:ext cx="448" cy="774"/>
            </a:xfrm>
            <a:custGeom>
              <a:rect b="b" l="l" r="r" t="t"/>
              <a:pathLst>
                <a:path extrusionOk="0" h="57" w="33">
                  <a:moveTo>
                    <a:pt x="1" y="0"/>
                  </a:moveTo>
                  <a:lnTo>
                    <a:pt x="32"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78"/>
            <p:cNvSpPr/>
            <p:nvPr/>
          </p:nvSpPr>
          <p:spPr>
            <a:xfrm>
              <a:off x="2436062" y="1913656"/>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78"/>
            <p:cNvSpPr/>
            <p:nvPr/>
          </p:nvSpPr>
          <p:spPr>
            <a:xfrm>
              <a:off x="2436687" y="1914932"/>
              <a:ext cx="394" cy="733"/>
            </a:xfrm>
            <a:custGeom>
              <a:rect b="b" l="l" r="r" t="t"/>
              <a:pathLst>
                <a:path extrusionOk="0" h="54" w="29">
                  <a:moveTo>
                    <a:pt x="0" y="1"/>
                  </a:moveTo>
                  <a:lnTo>
                    <a:pt x="28"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78"/>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78"/>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78"/>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78"/>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78"/>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78"/>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78"/>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78"/>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78"/>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78"/>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78"/>
            <p:cNvSpPr/>
            <p:nvPr/>
          </p:nvSpPr>
          <p:spPr>
            <a:xfrm>
              <a:off x="2461928" y="1715967"/>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78"/>
            <p:cNvSpPr/>
            <p:nvPr/>
          </p:nvSpPr>
          <p:spPr>
            <a:xfrm>
              <a:off x="2465159" y="1716823"/>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78"/>
            <p:cNvSpPr/>
            <p:nvPr/>
          </p:nvSpPr>
          <p:spPr>
            <a:xfrm>
              <a:off x="2462498" y="1716157"/>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78"/>
            <p:cNvSpPr/>
            <p:nvPr/>
          </p:nvSpPr>
          <p:spPr>
            <a:xfrm>
              <a:off x="2463733" y="171653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78"/>
            <p:cNvSpPr/>
            <p:nvPr/>
          </p:nvSpPr>
          <p:spPr>
            <a:xfrm>
              <a:off x="2463109" y="1716388"/>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78"/>
            <p:cNvSpPr/>
            <p:nvPr/>
          </p:nvSpPr>
          <p:spPr>
            <a:xfrm>
              <a:off x="2464399" y="1716728"/>
              <a:ext cx="299" cy="54"/>
            </a:xfrm>
            <a:custGeom>
              <a:rect b="b" l="l" r="r" t="t"/>
              <a:pathLst>
                <a:path extrusionOk="0" h="4" w="22">
                  <a:moveTo>
                    <a:pt x="2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78"/>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78"/>
            <p:cNvSpPr/>
            <p:nvPr/>
          </p:nvSpPr>
          <p:spPr>
            <a:xfrm>
              <a:off x="2465919" y="1716959"/>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78"/>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78"/>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78"/>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78"/>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78"/>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78"/>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78"/>
            <p:cNvSpPr/>
            <p:nvPr/>
          </p:nvSpPr>
          <p:spPr>
            <a:xfrm>
              <a:off x="2374135" y="174438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78"/>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78"/>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78"/>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78"/>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78"/>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78"/>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78"/>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78"/>
            <p:cNvSpPr/>
            <p:nvPr/>
          </p:nvSpPr>
          <p:spPr>
            <a:xfrm>
              <a:off x="2374135" y="17448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78"/>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78"/>
            <p:cNvSpPr/>
            <p:nvPr/>
          </p:nvSpPr>
          <p:spPr>
            <a:xfrm>
              <a:off x="2402458" y="1807181"/>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78"/>
            <p:cNvSpPr/>
            <p:nvPr/>
          </p:nvSpPr>
          <p:spPr>
            <a:xfrm>
              <a:off x="2403218" y="1808186"/>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78"/>
            <p:cNvSpPr/>
            <p:nvPr/>
          </p:nvSpPr>
          <p:spPr>
            <a:xfrm>
              <a:off x="2403504" y="180856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78"/>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78"/>
            <p:cNvSpPr/>
            <p:nvPr/>
          </p:nvSpPr>
          <p:spPr>
            <a:xfrm>
              <a:off x="2403789" y="180889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78"/>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78"/>
            <p:cNvSpPr/>
            <p:nvPr/>
          </p:nvSpPr>
          <p:spPr>
            <a:xfrm>
              <a:off x="2404508" y="180965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78"/>
            <p:cNvSpPr/>
            <p:nvPr/>
          </p:nvSpPr>
          <p:spPr>
            <a:xfrm>
              <a:off x="2402703" y="1807520"/>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78"/>
            <p:cNvSpPr/>
            <p:nvPr/>
          </p:nvSpPr>
          <p:spPr>
            <a:xfrm>
              <a:off x="2402933" y="1807901"/>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78"/>
            <p:cNvSpPr/>
            <p:nvPr/>
          </p:nvSpPr>
          <p:spPr>
            <a:xfrm>
              <a:off x="2404128" y="180927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78"/>
            <p:cNvSpPr/>
            <p:nvPr/>
          </p:nvSpPr>
          <p:spPr>
            <a:xfrm>
              <a:off x="2378697" y="1753468"/>
              <a:ext cx="204" cy="299"/>
            </a:xfrm>
            <a:custGeom>
              <a:rect b="b" l="l" r="r" t="t"/>
              <a:pathLst>
                <a:path extrusionOk="0" h="22" w="15">
                  <a:moveTo>
                    <a:pt x="14"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78"/>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78"/>
            <p:cNvSpPr/>
            <p:nvPr/>
          </p:nvSpPr>
          <p:spPr>
            <a:xfrm>
              <a:off x="2378032" y="17522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78"/>
            <p:cNvSpPr/>
            <p:nvPr/>
          </p:nvSpPr>
          <p:spPr>
            <a:xfrm>
              <a:off x="2402268" y="1806896"/>
              <a:ext cx="109" cy="204"/>
            </a:xfrm>
            <a:custGeom>
              <a:rect b="b" l="l" r="r" t="t"/>
              <a:pathLst>
                <a:path extrusionOk="0" h="15" w="8">
                  <a:moveTo>
                    <a:pt x="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78"/>
            <p:cNvSpPr/>
            <p:nvPr/>
          </p:nvSpPr>
          <p:spPr>
            <a:xfrm>
              <a:off x="2449043" y="1751187"/>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78"/>
            <p:cNvSpPr/>
            <p:nvPr/>
          </p:nvSpPr>
          <p:spPr>
            <a:xfrm>
              <a:off x="2452559" y="1750088"/>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78"/>
            <p:cNvSpPr/>
            <p:nvPr/>
          </p:nvSpPr>
          <p:spPr>
            <a:xfrm>
              <a:off x="2448418" y="175124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78"/>
            <p:cNvSpPr/>
            <p:nvPr/>
          </p:nvSpPr>
          <p:spPr>
            <a:xfrm>
              <a:off x="2451419" y="1750712"/>
              <a:ext cx="149" cy="54"/>
            </a:xfrm>
            <a:custGeom>
              <a:rect b="b" l="l" r="r" t="t"/>
              <a:pathLst>
                <a:path extrusionOk="0" h="4"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78"/>
            <p:cNvSpPr/>
            <p:nvPr/>
          </p:nvSpPr>
          <p:spPr>
            <a:xfrm>
              <a:off x="2451038" y="175080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78"/>
            <p:cNvSpPr/>
            <p:nvPr/>
          </p:nvSpPr>
          <p:spPr>
            <a:xfrm>
              <a:off x="2452179" y="1750332"/>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78"/>
            <p:cNvSpPr/>
            <p:nvPr/>
          </p:nvSpPr>
          <p:spPr>
            <a:xfrm>
              <a:off x="2447658" y="175128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78"/>
            <p:cNvSpPr/>
            <p:nvPr/>
          </p:nvSpPr>
          <p:spPr>
            <a:xfrm>
              <a:off x="2446857" y="175133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78"/>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78"/>
            <p:cNvSpPr/>
            <p:nvPr/>
          </p:nvSpPr>
          <p:spPr>
            <a:xfrm>
              <a:off x="2500610" y="1758886"/>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78"/>
            <p:cNvSpPr/>
            <p:nvPr/>
          </p:nvSpPr>
          <p:spPr>
            <a:xfrm>
              <a:off x="2450658" y="1750902"/>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78"/>
            <p:cNvSpPr/>
            <p:nvPr/>
          </p:nvSpPr>
          <p:spPr>
            <a:xfrm>
              <a:off x="2451989" y="1750481"/>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78"/>
            <p:cNvSpPr/>
            <p:nvPr/>
          </p:nvSpPr>
          <p:spPr>
            <a:xfrm>
              <a:off x="2449654" y="1751092"/>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78"/>
            <p:cNvSpPr/>
            <p:nvPr/>
          </p:nvSpPr>
          <p:spPr>
            <a:xfrm>
              <a:off x="2500664" y="175926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78"/>
            <p:cNvSpPr/>
            <p:nvPr/>
          </p:nvSpPr>
          <p:spPr>
            <a:xfrm>
              <a:off x="2500800" y="176078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78"/>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78"/>
            <p:cNvSpPr/>
            <p:nvPr/>
          </p:nvSpPr>
          <p:spPr>
            <a:xfrm>
              <a:off x="2500759" y="1760216"/>
              <a:ext cx="14" cy="353"/>
            </a:xfrm>
            <a:custGeom>
              <a:rect b="b" l="l" r="r" t="t"/>
              <a:pathLst>
                <a:path extrusionOk="0" h="26" w="1">
                  <a:moveTo>
                    <a:pt x="0"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78"/>
            <p:cNvSpPr/>
            <p:nvPr/>
          </p:nvSpPr>
          <p:spPr>
            <a:xfrm>
              <a:off x="2451704" y="1750576"/>
              <a:ext cx="149" cy="95"/>
            </a:xfrm>
            <a:custGeom>
              <a:rect b="b" l="l" r="r" t="t"/>
              <a:pathLst>
                <a:path extrusionOk="0" h="7"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78"/>
            <p:cNvSpPr/>
            <p:nvPr/>
          </p:nvSpPr>
          <p:spPr>
            <a:xfrm>
              <a:off x="2450183" y="175099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78"/>
            <p:cNvSpPr/>
            <p:nvPr/>
          </p:nvSpPr>
          <p:spPr>
            <a:xfrm>
              <a:off x="2452695" y="1749952"/>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78"/>
            <p:cNvSpPr/>
            <p:nvPr/>
          </p:nvSpPr>
          <p:spPr>
            <a:xfrm>
              <a:off x="2501044" y="1763312"/>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78"/>
            <p:cNvSpPr/>
            <p:nvPr/>
          </p:nvSpPr>
          <p:spPr>
            <a:xfrm>
              <a:off x="2501275" y="1764683"/>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78"/>
            <p:cNvSpPr/>
            <p:nvPr/>
          </p:nvSpPr>
          <p:spPr>
            <a:xfrm>
              <a:off x="2501180" y="176397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78"/>
            <p:cNvSpPr/>
            <p:nvPr/>
          </p:nvSpPr>
          <p:spPr>
            <a:xfrm>
              <a:off x="2452369" y="1750237"/>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78"/>
            <p:cNvSpPr/>
            <p:nvPr/>
          </p:nvSpPr>
          <p:spPr>
            <a:xfrm>
              <a:off x="2501425" y="1765403"/>
              <a:ext cx="54" cy="244"/>
            </a:xfrm>
            <a:custGeom>
              <a:rect b="b" l="l" r="r" t="t"/>
              <a:pathLst>
                <a:path extrusionOk="0" h="18" w="4">
                  <a:moveTo>
                    <a:pt x="4"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78"/>
            <p:cNvSpPr/>
            <p:nvPr/>
          </p:nvSpPr>
          <p:spPr>
            <a:xfrm>
              <a:off x="2500800" y="1761357"/>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78"/>
            <p:cNvSpPr/>
            <p:nvPr/>
          </p:nvSpPr>
          <p:spPr>
            <a:xfrm>
              <a:off x="2500895" y="1761982"/>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78"/>
            <p:cNvSpPr/>
            <p:nvPr/>
          </p:nvSpPr>
          <p:spPr>
            <a:xfrm>
              <a:off x="2500949" y="1762647"/>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78"/>
            <p:cNvSpPr/>
            <p:nvPr/>
          </p:nvSpPr>
          <p:spPr>
            <a:xfrm>
              <a:off x="2501615" y="1766258"/>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78"/>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78"/>
            <p:cNvSpPr/>
            <p:nvPr/>
          </p:nvSpPr>
          <p:spPr>
            <a:xfrm>
              <a:off x="2571159" y="1710115"/>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78"/>
            <p:cNvSpPr/>
            <p:nvPr/>
          </p:nvSpPr>
          <p:spPr>
            <a:xfrm>
              <a:off x="2571960" y="170883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78"/>
            <p:cNvSpPr/>
            <p:nvPr/>
          </p:nvSpPr>
          <p:spPr>
            <a:xfrm>
              <a:off x="2572340" y="170850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78"/>
            <p:cNvSpPr/>
            <p:nvPr/>
          </p:nvSpPr>
          <p:spPr>
            <a:xfrm>
              <a:off x="2572245" y="1708595"/>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78"/>
            <p:cNvSpPr/>
            <p:nvPr/>
          </p:nvSpPr>
          <p:spPr>
            <a:xfrm>
              <a:off x="2571539" y="1709505"/>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78"/>
            <p:cNvSpPr/>
            <p:nvPr/>
          </p:nvSpPr>
          <p:spPr>
            <a:xfrm>
              <a:off x="2571729" y="170921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78"/>
            <p:cNvSpPr/>
            <p:nvPr/>
          </p:nvSpPr>
          <p:spPr>
            <a:xfrm>
              <a:off x="2571349" y="170979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78"/>
            <p:cNvSpPr/>
            <p:nvPr/>
          </p:nvSpPr>
          <p:spPr>
            <a:xfrm>
              <a:off x="2572109" y="1708690"/>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78"/>
            <p:cNvSpPr/>
            <p:nvPr/>
          </p:nvSpPr>
          <p:spPr>
            <a:xfrm>
              <a:off x="2570968" y="171055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78"/>
            <p:cNvSpPr/>
            <p:nvPr/>
          </p:nvSpPr>
          <p:spPr>
            <a:xfrm>
              <a:off x="2641218" y="17061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78"/>
            <p:cNvSpPr/>
            <p:nvPr/>
          </p:nvSpPr>
          <p:spPr>
            <a:xfrm>
              <a:off x="2572584" y="17083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78"/>
            <p:cNvSpPr/>
            <p:nvPr/>
          </p:nvSpPr>
          <p:spPr>
            <a:xfrm>
              <a:off x="2641829" y="1706178"/>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78"/>
            <p:cNvSpPr/>
            <p:nvPr/>
          </p:nvSpPr>
          <p:spPr>
            <a:xfrm>
              <a:off x="2571824" y="170902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78"/>
            <p:cNvSpPr/>
            <p:nvPr/>
          </p:nvSpPr>
          <p:spPr>
            <a:xfrm>
              <a:off x="2642305" y="1706219"/>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78"/>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78"/>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78"/>
            <p:cNvSpPr/>
            <p:nvPr/>
          </p:nvSpPr>
          <p:spPr>
            <a:xfrm>
              <a:off x="2572489" y="1708459"/>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78"/>
            <p:cNvSpPr/>
            <p:nvPr/>
          </p:nvSpPr>
          <p:spPr>
            <a:xfrm>
              <a:off x="2506177" y="1694053"/>
              <a:ext cx="244" cy="299"/>
            </a:xfrm>
            <a:custGeom>
              <a:rect b="b" l="l" r="r" t="t"/>
              <a:pathLst>
                <a:path extrusionOk="0" h="22" w="18">
                  <a:moveTo>
                    <a:pt x="0"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78"/>
            <p:cNvSpPr/>
            <p:nvPr/>
          </p:nvSpPr>
          <p:spPr>
            <a:xfrm>
              <a:off x="2504602" y="1692152"/>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78"/>
            <p:cNvSpPr/>
            <p:nvPr/>
          </p:nvSpPr>
          <p:spPr>
            <a:xfrm>
              <a:off x="2505172" y="1692818"/>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78"/>
            <p:cNvSpPr/>
            <p:nvPr/>
          </p:nvSpPr>
          <p:spPr>
            <a:xfrm>
              <a:off x="2503325" y="1690768"/>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78"/>
            <p:cNvSpPr/>
            <p:nvPr/>
          </p:nvSpPr>
          <p:spPr>
            <a:xfrm>
              <a:off x="2568497" y="171216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78"/>
            <p:cNvSpPr/>
            <p:nvPr/>
          </p:nvSpPr>
          <p:spPr>
            <a:xfrm>
              <a:off x="2567778" y="1712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78"/>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78"/>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78"/>
            <p:cNvSpPr/>
            <p:nvPr/>
          </p:nvSpPr>
          <p:spPr>
            <a:xfrm>
              <a:off x="2515260" y="169452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78"/>
            <p:cNvSpPr/>
            <p:nvPr/>
          </p:nvSpPr>
          <p:spPr>
            <a:xfrm>
              <a:off x="2514690" y="169462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78"/>
            <p:cNvSpPr/>
            <p:nvPr/>
          </p:nvSpPr>
          <p:spPr>
            <a:xfrm>
              <a:off x="2514119" y="1694678"/>
              <a:ext cx="149" cy="0"/>
            </a:xfrm>
            <a:custGeom>
              <a:rect b="b" l="l" r="r" t="t"/>
              <a:pathLst>
                <a:path extrusionOk="0" h="0"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78"/>
            <p:cNvSpPr/>
            <p:nvPr/>
          </p:nvSpPr>
          <p:spPr>
            <a:xfrm>
              <a:off x="2499374" y="1686830"/>
              <a:ext cx="299" cy="299"/>
            </a:xfrm>
            <a:custGeom>
              <a:rect b="b" l="l" r="r" t="t"/>
              <a:pathLst>
                <a:path extrusionOk="0" h="22" w="22">
                  <a:moveTo>
                    <a:pt x="1" y="0"/>
                  </a:moveTo>
                  <a:lnTo>
                    <a:pt x="2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78"/>
            <p:cNvSpPr/>
            <p:nvPr/>
          </p:nvSpPr>
          <p:spPr>
            <a:xfrm>
              <a:off x="2505742" y="1693483"/>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78"/>
            <p:cNvSpPr/>
            <p:nvPr/>
          </p:nvSpPr>
          <p:spPr>
            <a:xfrm>
              <a:off x="2498804" y="1686301"/>
              <a:ext cx="258" cy="258"/>
            </a:xfrm>
            <a:custGeom>
              <a:rect b="b" l="l" r="r" t="t"/>
              <a:pathLst>
                <a:path extrusionOk="0" h="19" w="19">
                  <a:moveTo>
                    <a:pt x="1"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78"/>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78"/>
            <p:cNvSpPr/>
            <p:nvPr/>
          </p:nvSpPr>
          <p:spPr>
            <a:xfrm>
              <a:off x="2501329" y="1688677"/>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78"/>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78"/>
            <p:cNvSpPr/>
            <p:nvPr/>
          </p:nvSpPr>
          <p:spPr>
            <a:xfrm>
              <a:off x="2501995" y="1689342"/>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78"/>
            <p:cNvSpPr/>
            <p:nvPr/>
          </p:nvSpPr>
          <p:spPr>
            <a:xfrm>
              <a:off x="2500664" y="1688011"/>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78"/>
            <p:cNvSpPr/>
            <p:nvPr/>
          </p:nvSpPr>
          <p:spPr>
            <a:xfrm>
              <a:off x="2506937" y="169515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78"/>
            <p:cNvSpPr/>
            <p:nvPr/>
          </p:nvSpPr>
          <p:spPr>
            <a:xfrm>
              <a:off x="2503991" y="1691487"/>
              <a:ext cx="299" cy="339"/>
            </a:xfrm>
            <a:custGeom>
              <a:rect b="b" l="l" r="r" t="t"/>
              <a:pathLst>
                <a:path extrusionOk="0" h="25" w="22">
                  <a:moveTo>
                    <a:pt x="0" y="0"/>
                  </a:moveTo>
                  <a:lnTo>
                    <a:pt x="2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78"/>
            <p:cNvSpPr/>
            <p:nvPr/>
          </p:nvSpPr>
          <p:spPr>
            <a:xfrm>
              <a:off x="2506598" y="1694624"/>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78"/>
            <p:cNvSpPr/>
            <p:nvPr/>
          </p:nvSpPr>
          <p:spPr>
            <a:xfrm>
              <a:off x="2515640" y="1694529"/>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78"/>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78"/>
            <p:cNvSpPr/>
            <p:nvPr/>
          </p:nvSpPr>
          <p:spPr>
            <a:xfrm>
              <a:off x="2512640" y="1694909"/>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78"/>
            <p:cNvSpPr/>
            <p:nvPr/>
          </p:nvSpPr>
          <p:spPr>
            <a:xfrm>
              <a:off x="2499999" y="1687400"/>
              <a:ext cx="299" cy="299"/>
            </a:xfrm>
            <a:custGeom>
              <a:rect b="b" l="l" r="r" t="t"/>
              <a:pathLst>
                <a:path extrusionOk="0" h="22" w="22">
                  <a:moveTo>
                    <a:pt x="0" y="0"/>
                  </a:moveTo>
                  <a:lnTo>
                    <a:pt x="2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78"/>
            <p:cNvSpPr/>
            <p:nvPr/>
          </p:nvSpPr>
          <p:spPr>
            <a:xfrm>
              <a:off x="2513400" y="16947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78"/>
            <p:cNvSpPr/>
            <p:nvPr/>
          </p:nvSpPr>
          <p:spPr>
            <a:xfrm>
              <a:off x="2566963" y="1712546"/>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78"/>
            <p:cNvSpPr/>
            <p:nvPr/>
          </p:nvSpPr>
          <p:spPr>
            <a:xfrm>
              <a:off x="2502660" y="169006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78"/>
            <p:cNvSpPr/>
            <p:nvPr/>
          </p:nvSpPr>
          <p:spPr>
            <a:xfrm>
              <a:off x="2690844" y="1643097"/>
              <a:ext cx="339" cy="489"/>
            </a:xfrm>
            <a:custGeom>
              <a:rect b="b" l="l" r="r" t="t"/>
              <a:pathLst>
                <a:path extrusionOk="0" h="36" w="25">
                  <a:moveTo>
                    <a:pt x="25" y="1"/>
                  </a:moveTo>
                  <a:lnTo>
                    <a:pt x="0"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78"/>
            <p:cNvSpPr/>
            <p:nvPr/>
          </p:nvSpPr>
          <p:spPr>
            <a:xfrm>
              <a:off x="2691319" y="1642622"/>
              <a:ext cx="244" cy="353"/>
            </a:xfrm>
            <a:custGeom>
              <a:rect b="b" l="l" r="r" t="t"/>
              <a:pathLst>
                <a:path extrusionOk="0" h="26" w="18">
                  <a:moveTo>
                    <a:pt x="18"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78"/>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78"/>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78"/>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78"/>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78"/>
            <p:cNvSpPr/>
            <p:nvPr/>
          </p:nvSpPr>
          <p:spPr>
            <a:xfrm>
              <a:off x="2438968" y="170826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78"/>
            <p:cNvSpPr/>
            <p:nvPr/>
          </p:nvSpPr>
          <p:spPr>
            <a:xfrm>
              <a:off x="2438873" y="1708554"/>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78"/>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78"/>
            <p:cNvSpPr/>
            <p:nvPr/>
          </p:nvSpPr>
          <p:spPr>
            <a:xfrm>
              <a:off x="2438683" y="1709545"/>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78"/>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78"/>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78"/>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78"/>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78"/>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78"/>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78"/>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78"/>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78"/>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78"/>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78"/>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78"/>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78"/>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78"/>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78"/>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78"/>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78"/>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78"/>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78"/>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78"/>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78"/>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78"/>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78"/>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78"/>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78"/>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78"/>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78"/>
            <p:cNvSpPr/>
            <p:nvPr/>
          </p:nvSpPr>
          <p:spPr>
            <a:xfrm>
              <a:off x="2698353" y="164214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78"/>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78"/>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78"/>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78"/>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78"/>
            <p:cNvSpPr/>
            <p:nvPr/>
          </p:nvSpPr>
          <p:spPr>
            <a:xfrm>
              <a:off x="2901553" y="1635249"/>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78"/>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78"/>
            <p:cNvSpPr/>
            <p:nvPr/>
          </p:nvSpPr>
          <p:spPr>
            <a:xfrm>
              <a:off x="2902355" y="16351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78"/>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78"/>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78"/>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78"/>
            <p:cNvSpPr/>
            <p:nvPr/>
          </p:nvSpPr>
          <p:spPr>
            <a:xfrm>
              <a:off x="2699059" y="164144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78"/>
            <p:cNvSpPr/>
            <p:nvPr/>
          </p:nvSpPr>
          <p:spPr>
            <a:xfrm>
              <a:off x="2698869" y="1641576"/>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78"/>
            <p:cNvSpPr/>
            <p:nvPr/>
          </p:nvSpPr>
          <p:spPr>
            <a:xfrm>
              <a:off x="2698678" y="1641726"/>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78"/>
            <p:cNvSpPr/>
            <p:nvPr/>
          </p:nvSpPr>
          <p:spPr>
            <a:xfrm>
              <a:off x="2698543" y="1641916"/>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78"/>
            <p:cNvSpPr/>
            <p:nvPr/>
          </p:nvSpPr>
          <p:spPr>
            <a:xfrm>
              <a:off x="2700348" y="164087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78"/>
            <p:cNvSpPr/>
            <p:nvPr/>
          </p:nvSpPr>
          <p:spPr>
            <a:xfrm>
              <a:off x="2699629" y="164115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78"/>
            <p:cNvSpPr/>
            <p:nvPr/>
          </p:nvSpPr>
          <p:spPr>
            <a:xfrm>
              <a:off x="2698448" y="1642051"/>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78"/>
            <p:cNvSpPr/>
            <p:nvPr/>
          </p:nvSpPr>
          <p:spPr>
            <a:xfrm>
              <a:off x="2699968" y="164100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78"/>
            <p:cNvSpPr/>
            <p:nvPr/>
          </p:nvSpPr>
          <p:spPr>
            <a:xfrm>
              <a:off x="2699303" y="1641291"/>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78"/>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78"/>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78"/>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78"/>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78"/>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78"/>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78"/>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78"/>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78"/>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78"/>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78"/>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78"/>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78"/>
            <p:cNvSpPr/>
            <p:nvPr/>
          </p:nvSpPr>
          <p:spPr>
            <a:xfrm>
              <a:off x="2342147" y="1694393"/>
              <a:ext cx="190" cy="54"/>
            </a:xfrm>
            <a:custGeom>
              <a:rect b="b" l="l" r="r" t="t"/>
              <a:pathLst>
                <a:path extrusionOk="0" h="4" w="14">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78"/>
            <p:cNvSpPr/>
            <p:nvPr/>
          </p:nvSpPr>
          <p:spPr>
            <a:xfrm>
              <a:off x="2342527" y="1694243"/>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78"/>
            <p:cNvSpPr/>
            <p:nvPr/>
          </p:nvSpPr>
          <p:spPr>
            <a:xfrm>
              <a:off x="2342812" y="1694148"/>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78"/>
            <p:cNvSpPr/>
            <p:nvPr/>
          </p:nvSpPr>
          <p:spPr>
            <a:xfrm>
              <a:off x="2341767" y="1694529"/>
              <a:ext cx="190" cy="109"/>
            </a:xfrm>
            <a:custGeom>
              <a:rect b="b" l="l" r="r" t="t"/>
              <a:pathLst>
                <a:path extrusionOk="0" h="8" w="14">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78"/>
            <p:cNvSpPr/>
            <p:nvPr/>
          </p:nvSpPr>
          <p:spPr>
            <a:xfrm>
              <a:off x="2341278" y="1694773"/>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78"/>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78"/>
            <p:cNvSpPr/>
            <p:nvPr/>
          </p:nvSpPr>
          <p:spPr>
            <a:xfrm>
              <a:off x="2343043" y="169414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78"/>
            <p:cNvSpPr/>
            <p:nvPr/>
          </p:nvSpPr>
          <p:spPr>
            <a:xfrm>
              <a:off x="2385676" y="170722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78"/>
            <p:cNvSpPr/>
            <p:nvPr/>
          </p:nvSpPr>
          <p:spPr>
            <a:xfrm>
              <a:off x="2340708" y="1695058"/>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78"/>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78"/>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78"/>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78"/>
            <p:cNvSpPr/>
            <p:nvPr/>
          </p:nvSpPr>
          <p:spPr>
            <a:xfrm>
              <a:off x="2385771" y="170750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78"/>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78"/>
            <p:cNvSpPr/>
            <p:nvPr/>
          </p:nvSpPr>
          <p:spPr>
            <a:xfrm>
              <a:off x="2210472"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78"/>
            <p:cNvSpPr/>
            <p:nvPr/>
          </p:nvSpPr>
          <p:spPr>
            <a:xfrm>
              <a:off x="2211138"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78"/>
            <p:cNvSpPr/>
            <p:nvPr/>
          </p:nvSpPr>
          <p:spPr>
            <a:xfrm>
              <a:off x="2198728" y="1588678"/>
              <a:ext cx="353" cy="54"/>
            </a:xfrm>
            <a:custGeom>
              <a:rect b="b" l="l" r="r" t="t"/>
              <a:pathLst>
                <a:path extrusionOk="0" h="4" w="26">
                  <a:moveTo>
                    <a:pt x="2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78"/>
            <p:cNvSpPr/>
            <p:nvPr/>
          </p:nvSpPr>
          <p:spPr>
            <a:xfrm>
              <a:off x="2198253" y="1588678"/>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78"/>
            <p:cNvSpPr/>
            <p:nvPr/>
          </p:nvSpPr>
          <p:spPr>
            <a:xfrm>
              <a:off x="2194071" y="1587579"/>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78"/>
            <p:cNvSpPr/>
            <p:nvPr/>
          </p:nvSpPr>
          <p:spPr>
            <a:xfrm>
              <a:off x="2193650" y="1587443"/>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78"/>
            <p:cNvSpPr/>
            <p:nvPr/>
          </p:nvSpPr>
          <p:spPr>
            <a:xfrm>
              <a:off x="2197777" y="1588583"/>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78"/>
            <p:cNvSpPr/>
            <p:nvPr/>
          </p:nvSpPr>
          <p:spPr>
            <a:xfrm>
              <a:off x="2209807" y="1589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78"/>
            <p:cNvSpPr/>
            <p:nvPr/>
          </p:nvSpPr>
          <p:spPr>
            <a:xfrm>
              <a:off x="2199298" y="1588719"/>
              <a:ext cx="353" cy="68"/>
            </a:xfrm>
            <a:custGeom>
              <a:rect b="b" l="l" r="r" t="t"/>
              <a:pathLst>
                <a:path extrusionOk="0" h="5" w="26">
                  <a:moveTo>
                    <a:pt x="2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78"/>
            <p:cNvSpPr/>
            <p:nvPr/>
          </p:nvSpPr>
          <p:spPr>
            <a:xfrm>
              <a:off x="2208436" y="1589344"/>
              <a:ext cx="679" cy="14"/>
            </a:xfrm>
            <a:custGeom>
              <a:rect b="b" l="l" r="r" t="t"/>
              <a:pathLst>
                <a:path extrusionOk="0" h="1" w="50">
                  <a:moveTo>
                    <a:pt x="49"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78"/>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78"/>
            <p:cNvSpPr/>
            <p:nvPr/>
          </p:nvSpPr>
          <p:spPr>
            <a:xfrm>
              <a:off x="2213228" y="1589194"/>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78"/>
            <p:cNvSpPr/>
            <p:nvPr/>
          </p:nvSpPr>
          <p:spPr>
            <a:xfrm>
              <a:off x="2212047" y="1589289"/>
              <a:ext cx="339" cy="14"/>
            </a:xfrm>
            <a:custGeom>
              <a:rect b="b" l="l" r="r" t="t"/>
              <a:pathLst>
                <a:path extrusionOk="0" h="1" w="25">
                  <a:moveTo>
                    <a:pt x="25"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78"/>
            <p:cNvSpPr/>
            <p:nvPr/>
          </p:nvSpPr>
          <p:spPr>
            <a:xfrm>
              <a:off x="2211382" y="1589289"/>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78"/>
            <p:cNvSpPr/>
            <p:nvPr/>
          </p:nvSpPr>
          <p:spPr>
            <a:xfrm>
              <a:off x="2195876" y="1588244"/>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78"/>
            <p:cNvSpPr/>
            <p:nvPr/>
          </p:nvSpPr>
          <p:spPr>
            <a:xfrm>
              <a:off x="2195456" y="158810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78"/>
            <p:cNvSpPr/>
            <p:nvPr/>
          </p:nvSpPr>
          <p:spPr>
            <a:xfrm>
              <a:off x="2196067" y="1588339"/>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78"/>
            <p:cNvSpPr/>
            <p:nvPr/>
          </p:nvSpPr>
          <p:spPr>
            <a:xfrm>
              <a:off x="2212658" y="1589249"/>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78"/>
            <p:cNvSpPr/>
            <p:nvPr/>
          </p:nvSpPr>
          <p:spPr>
            <a:xfrm>
              <a:off x="2196352" y="158839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78"/>
            <p:cNvSpPr/>
            <p:nvPr/>
          </p:nvSpPr>
          <p:spPr>
            <a:xfrm>
              <a:off x="2194641" y="1587769"/>
              <a:ext cx="258" cy="109"/>
            </a:xfrm>
            <a:custGeom>
              <a:rect b="b" l="l" r="r" t="t"/>
              <a:pathLst>
                <a:path extrusionOk="0" h="8" w="19">
                  <a:moveTo>
                    <a:pt x="1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78"/>
            <p:cNvSpPr/>
            <p:nvPr/>
          </p:nvSpPr>
          <p:spPr>
            <a:xfrm>
              <a:off x="2196976" y="1588488"/>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78"/>
            <p:cNvSpPr/>
            <p:nvPr/>
          </p:nvSpPr>
          <p:spPr>
            <a:xfrm>
              <a:off x="2195075" y="158795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78"/>
            <p:cNvSpPr/>
            <p:nvPr/>
          </p:nvSpPr>
          <p:spPr>
            <a:xfrm>
              <a:off x="2197356" y="158852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78"/>
            <p:cNvSpPr/>
            <p:nvPr/>
          </p:nvSpPr>
          <p:spPr>
            <a:xfrm>
              <a:off x="2196637" y="1588434"/>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78"/>
            <p:cNvSpPr/>
            <p:nvPr/>
          </p:nvSpPr>
          <p:spPr>
            <a:xfrm>
              <a:off x="2201783" y="1588963"/>
              <a:ext cx="625" cy="54"/>
            </a:xfrm>
            <a:custGeom>
              <a:rect b="b" l="l" r="r" t="t"/>
              <a:pathLst>
                <a:path extrusionOk="0" h="4" w="46">
                  <a:moveTo>
                    <a:pt x="4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78"/>
            <p:cNvSpPr/>
            <p:nvPr/>
          </p:nvSpPr>
          <p:spPr>
            <a:xfrm>
              <a:off x="2201117" y="1588909"/>
              <a:ext cx="530" cy="68"/>
            </a:xfrm>
            <a:custGeom>
              <a:rect b="b" l="l" r="r" t="t"/>
              <a:pathLst>
                <a:path extrusionOk="0" h="5" w="39">
                  <a:moveTo>
                    <a:pt x="3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78"/>
            <p:cNvSpPr/>
            <p:nvPr/>
          </p:nvSpPr>
          <p:spPr>
            <a:xfrm>
              <a:off x="2199868" y="1588814"/>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78"/>
            <p:cNvSpPr/>
            <p:nvPr/>
          </p:nvSpPr>
          <p:spPr>
            <a:xfrm>
              <a:off x="2200493" y="1588868"/>
              <a:ext cx="489" cy="54"/>
            </a:xfrm>
            <a:custGeom>
              <a:rect b="b" l="l" r="r" t="t"/>
              <a:pathLst>
                <a:path extrusionOk="0" h="4" w="36">
                  <a:moveTo>
                    <a:pt x="3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78"/>
            <p:cNvSpPr/>
            <p:nvPr/>
          </p:nvSpPr>
          <p:spPr>
            <a:xfrm>
              <a:off x="2213799" y="1589154"/>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78"/>
            <p:cNvSpPr/>
            <p:nvPr/>
          </p:nvSpPr>
          <p:spPr>
            <a:xfrm>
              <a:off x="2328882" y="1660259"/>
              <a:ext cx="54" cy="149"/>
            </a:xfrm>
            <a:custGeom>
              <a:rect b="b" l="l" r="r" t="t"/>
              <a:pathLst>
                <a:path extrusionOk="0" h="11" w="4">
                  <a:moveTo>
                    <a:pt x="4"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78"/>
            <p:cNvSpPr/>
            <p:nvPr/>
          </p:nvSpPr>
          <p:spPr>
            <a:xfrm>
              <a:off x="2335860" y="1655032"/>
              <a:ext cx="1534" cy="204"/>
            </a:xfrm>
            <a:custGeom>
              <a:rect b="b" l="l" r="r" t="t"/>
              <a:pathLst>
                <a:path extrusionOk="0" h="15" w="113">
                  <a:moveTo>
                    <a:pt x="113"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78"/>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78"/>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78"/>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78"/>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78"/>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78"/>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78"/>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78"/>
            <p:cNvSpPr/>
            <p:nvPr/>
          </p:nvSpPr>
          <p:spPr>
            <a:xfrm>
              <a:off x="2341862" y="1642581"/>
              <a:ext cx="339" cy="339"/>
            </a:xfrm>
            <a:custGeom>
              <a:rect b="b" l="l" r="r" t="t"/>
              <a:pathLst>
                <a:path extrusionOk="0" h="25" w="25">
                  <a:moveTo>
                    <a:pt x="25"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78"/>
            <p:cNvSpPr/>
            <p:nvPr/>
          </p:nvSpPr>
          <p:spPr>
            <a:xfrm>
              <a:off x="2337476" y="16552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78"/>
            <p:cNvSpPr/>
            <p:nvPr/>
          </p:nvSpPr>
          <p:spPr>
            <a:xfrm>
              <a:off x="2328692" y="1659023"/>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78"/>
            <p:cNvSpPr/>
            <p:nvPr/>
          </p:nvSpPr>
          <p:spPr>
            <a:xfrm>
              <a:off x="2328787" y="1659594"/>
              <a:ext cx="14" cy="204"/>
            </a:xfrm>
            <a:custGeom>
              <a:rect b="b" l="l" r="r" t="t"/>
              <a:pathLst>
                <a:path extrusionOk="0" h="15" w="1">
                  <a:moveTo>
                    <a:pt x="0"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78"/>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78"/>
            <p:cNvSpPr/>
            <p:nvPr/>
          </p:nvSpPr>
          <p:spPr>
            <a:xfrm>
              <a:off x="2328827" y="1659919"/>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78"/>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78"/>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78"/>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78"/>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78"/>
            <p:cNvSpPr/>
            <p:nvPr/>
          </p:nvSpPr>
          <p:spPr>
            <a:xfrm>
              <a:off x="2283438" y="159432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78"/>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78"/>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78"/>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78"/>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78"/>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78"/>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78"/>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78"/>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78"/>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78"/>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78"/>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78"/>
            <p:cNvSpPr/>
            <p:nvPr/>
          </p:nvSpPr>
          <p:spPr>
            <a:xfrm>
              <a:off x="221166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78"/>
            <p:cNvSpPr/>
            <p:nvPr/>
          </p:nvSpPr>
          <p:spPr>
            <a:xfrm>
              <a:off x="2211898" y="1583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78"/>
            <p:cNvSpPr/>
            <p:nvPr/>
          </p:nvSpPr>
          <p:spPr>
            <a:xfrm>
              <a:off x="2211382" y="158330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78"/>
            <p:cNvSpPr/>
            <p:nvPr/>
          </p:nvSpPr>
          <p:spPr>
            <a:xfrm>
              <a:off x="221147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78"/>
            <p:cNvSpPr/>
            <p:nvPr/>
          </p:nvSpPr>
          <p:spPr>
            <a:xfrm>
              <a:off x="2212753" y="158373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78"/>
            <p:cNvSpPr/>
            <p:nvPr/>
          </p:nvSpPr>
          <p:spPr>
            <a:xfrm>
              <a:off x="2212427" y="1583546"/>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78"/>
            <p:cNvSpPr/>
            <p:nvPr/>
          </p:nvSpPr>
          <p:spPr>
            <a:xfrm>
              <a:off x="2212142" y="1583451"/>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78"/>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78"/>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78"/>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78"/>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78"/>
            <p:cNvSpPr/>
            <p:nvPr/>
          </p:nvSpPr>
          <p:spPr>
            <a:xfrm>
              <a:off x="2204824" y="158111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78"/>
            <p:cNvSpPr/>
            <p:nvPr/>
          </p:nvSpPr>
          <p:spPr>
            <a:xfrm>
              <a:off x="2205720" y="1581265"/>
              <a:ext cx="14" cy="0"/>
            </a:xfrm>
            <a:custGeom>
              <a:rect b="b" l="l" r="r" t="t"/>
              <a:pathLst>
                <a:path extrusionOk="0" h="0"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78"/>
            <p:cNvSpPr/>
            <p:nvPr/>
          </p:nvSpPr>
          <p:spPr>
            <a:xfrm>
              <a:off x="2205530" y="158121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78"/>
            <p:cNvSpPr/>
            <p:nvPr/>
          </p:nvSpPr>
          <p:spPr>
            <a:xfrm>
              <a:off x="2205055" y="1581156"/>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78"/>
            <p:cNvSpPr/>
            <p:nvPr/>
          </p:nvSpPr>
          <p:spPr>
            <a:xfrm>
              <a:off x="2205299" y="1581156"/>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78"/>
            <p:cNvSpPr/>
            <p:nvPr/>
          </p:nvSpPr>
          <p:spPr>
            <a:xfrm>
              <a:off x="2213894" y="158915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78"/>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78"/>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78"/>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78"/>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78"/>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78"/>
            <p:cNvSpPr/>
            <p:nvPr/>
          </p:nvSpPr>
          <p:spPr>
            <a:xfrm>
              <a:off x="2257002" y="1519610"/>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78"/>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78"/>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78"/>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78"/>
            <p:cNvSpPr/>
            <p:nvPr/>
          </p:nvSpPr>
          <p:spPr>
            <a:xfrm>
              <a:off x="2256581" y="1520126"/>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78"/>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78"/>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78"/>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78"/>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78"/>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78"/>
            <p:cNvSpPr/>
            <p:nvPr/>
          </p:nvSpPr>
          <p:spPr>
            <a:xfrm>
              <a:off x="2254681" y="1537002"/>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78"/>
            <p:cNvSpPr/>
            <p:nvPr/>
          </p:nvSpPr>
          <p:spPr>
            <a:xfrm>
              <a:off x="2253961" y="1538048"/>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78"/>
            <p:cNvSpPr/>
            <p:nvPr/>
          </p:nvSpPr>
          <p:spPr>
            <a:xfrm>
              <a:off x="2254110" y="153785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78"/>
            <p:cNvSpPr/>
            <p:nvPr/>
          </p:nvSpPr>
          <p:spPr>
            <a:xfrm>
              <a:off x="2253825" y="153823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78"/>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78"/>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78"/>
            <p:cNvSpPr/>
            <p:nvPr/>
          </p:nvSpPr>
          <p:spPr>
            <a:xfrm>
              <a:off x="2254300" y="153766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78"/>
            <p:cNvSpPr/>
            <p:nvPr/>
          </p:nvSpPr>
          <p:spPr>
            <a:xfrm>
              <a:off x="2252820" y="1539378"/>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78"/>
            <p:cNvSpPr/>
            <p:nvPr/>
          </p:nvSpPr>
          <p:spPr>
            <a:xfrm>
              <a:off x="2254531" y="1534721"/>
              <a:ext cx="68" cy="163"/>
            </a:xfrm>
            <a:custGeom>
              <a:rect b="b" l="l" r="r" t="t"/>
              <a:pathLst>
                <a:path extrusionOk="0" h="12"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78"/>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78"/>
            <p:cNvSpPr/>
            <p:nvPr/>
          </p:nvSpPr>
          <p:spPr>
            <a:xfrm>
              <a:off x="2254436" y="1537437"/>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78"/>
            <p:cNvSpPr/>
            <p:nvPr/>
          </p:nvSpPr>
          <p:spPr>
            <a:xfrm>
              <a:off x="2254871" y="1535767"/>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78"/>
            <p:cNvSpPr/>
            <p:nvPr/>
          </p:nvSpPr>
          <p:spPr>
            <a:xfrm>
              <a:off x="2254681" y="1535102"/>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78"/>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78"/>
            <p:cNvSpPr/>
            <p:nvPr/>
          </p:nvSpPr>
          <p:spPr>
            <a:xfrm>
              <a:off x="2254531" y="153719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78"/>
            <p:cNvSpPr/>
            <p:nvPr/>
          </p:nvSpPr>
          <p:spPr>
            <a:xfrm>
              <a:off x="2254776" y="153671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78"/>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78"/>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78"/>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78"/>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78"/>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78"/>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78"/>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78"/>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78"/>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78"/>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78"/>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78"/>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78"/>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78"/>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78"/>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78"/>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78"/>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78"/>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78"/>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78"/>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78"/>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78"/>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78"/>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78"/>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78"/>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78"/>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78"/>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78"/>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78"/>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78"/>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78"/>
            <p:cNvSpPr/>
            <p:nvPr/>
          </p:nvSpPr>
          <p:spPr>
            <a:xfrm>
              <a:off x="2961824" y="1601129"/>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78"/>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78"/>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78"/>
            <p:cNvSpPr/>
            <p:nvPr/>
          </p:nvSpPr>
          <p:spPr>
            <a:xfrm>
              <a:off x="2962829" y="1601509"/>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78"/>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78"/>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78"/>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78"/>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78"/>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78"/>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78"/>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78"/>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78"/>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78"/>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78"/>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78"/>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78"/>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78"/>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78"/>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78"/>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78"/>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78"/>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78"/>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78"/>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78"/>
            <p:cNvSpPr/>
            <p:nvPr/>
          </p:nvSpPr>
          <p:spPr>
            <a:xfrm>
              <a:off x="2593969" y="159470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78"/>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78"/>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78"/>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78"/>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78"/>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78"/>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78"/>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78"/>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78"/>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78"/>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78"/>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78"/>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78"/>
            <p:cNvSpPr/>
            <p:nvPr/>
          </p:nvSpPr>
          <p:spPr>
            <a:xfrm>
              <a:off x="2601667" y="1598318"/>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78"/>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78"/>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78"/>
            <p:cNvSpPr/>
            <p:nvPr/>
          </p:nvSpPr>
          <p:spPr>
            <a:xfrm>
              <a:off x="2501370" y="1605066"/>
              <a:ext cx="733" cy="109"/>
            </a:xfrm>
            <a:custGeom>
              <a:rect b="b" l="l" r="r" t="t"/>
              <a:pathLst>
                <a:path extrusionOk="0" h="8" w="54">
                  <a:moveTo>
                    <a:pt x="1" y="8"/>
                  </a:move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78"/>
            <p:cNvSpPr/>
            <p:nvPr/>
          </p:nvSpPr>
          <p:spPr>
            <a:xfrm>
              <a:off x="2590398" y="15932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78"/>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78"/>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78"/>
            <p:cNvSpPr/>
            <p:nvPr/>
          </p:nvSpPr>
          <p:spPr>
            <a:xfrm>
              <a:off x="2142218" y="2087909"/>
              <a:ext cx="584" cy="339"/>
            </a:xfrm>
            <a:custGeom>
              <a:rect b="b" l="l" r="r" t="t"/>
              <a:pathLst>
                <a:path extrusionOk="0" h="25" w="43">
                  <a:moveTo>
                    <a:pt x="42"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78"/>
            <p:cNvSpPr/>
            <p:nvPr/>
          </p:nvSpPr>
          <p:spPr>
            <a:xfrm>
              <a:off x="2143834" y="2087244"/>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78"/>
            <p:cNvSpPr/>
            <p:nvPr/>
          </p:nvSpPr>
          <p:spPr>
            <a:xfrm>
              <a:off x="2143399" y="2087380"/>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78"/>
            <p:cNvSpPr/>
            <p:nvPr/>
          </p:nvSpPr>
          <p:spPr>
            <a:xfrm>
              <a:off x="2141553" y="2088235"/>
              <a:ext cx="679" cy="448"/>
            </a:xfrm>
            <a:custGeom>
              <a:rect b="b" l="l" r="r" t="t"/>
              <a:pathLst>
                <a:path extrusionOk="0" h="33" w="50">
                  <a:moveTo>
                    <a:pt x="49" y="1"/>
                  </a:moveTo>
                  <a:lnTo>
                    <a:pt x="0" y="3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78"/>
            <p:cNvSpPr/>
            <p:nvPr/>
          </p:nvSpPr>
          <p:spPr>
            <a:xfrm>
              <a:off x="2142829" y="2087624"/>
              <a:ext cx="489" cy="244"/>
            </a:xfrm>
            <a:custGeom>
              <a:rect b="b" l="l" r="r" t="t"/>
              <a:pathLst>
                <a:path extrusionOk="0" h="18" w="36">
                  <a:moveTo>
                    <a:pt x="36"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78"/>
            <p:cNvSpPr/>
            <p:nvPr/>
          </p:nvSpPr>
          <p:spPr>
            <a:xfrm>
              <a:off x="2144214" y="2087095"/>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78"/>
            <p:cNvSpPr/>
            <p:nvPr/>
          </p:nvSpPr>
          <p:spPr>
            <a:xfrm>
              <a:off x="2144554" y="2087054"/>
              <a:ext cx="244" cy="54"/>
            </a:xfrm>
            <a:custGeom>
              <a:rect b="b" l="l" r="r" t="t"/>
              <a:pathLst>
                <a:path extrusionOk="0" h="4" w="18">
                  <a:moveTo>
                    <a:pt x="1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78"/>
            <p:cNvSpPr/>
            <p:nvPr/>
          </p:nvSpPr>
          <p:spPr>
            <a:xfrm>
              <a:off x="2144839" y="2087000"/>
              <a:ext cx="190" cy="68"/>
            </a:xfrm>
            <a:custGeom>
              <a:rect b="b" l="l" r="r" t="t"/>
              <a:pathLst>
                <a:path extrusionOk="0" h="5" w="14">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78"/>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78"/>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78"/>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78"/>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78"/>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78"/>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78"/>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78"/>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78"/>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78"/>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78"/>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78"/>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78"/>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78"/>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78"/>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78"/>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78"/>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78"/>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78"/>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78"/>
            <p:cNvSpPr/>
            <p:nvPr/>
          </p:nvSpPr>
          <p:spPr>
            <a:xfrm>
              <a:off x="2257057" y="2062194"/>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78"/>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78"/>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78"/>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78"/>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78"/>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78"/>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78"/>
            <p:cNvSpPr/>
            <p:nvPr/>
          </p:nvSpPr>
          <p:spPr>
            <a:xfrm>
              <a:off x="2183955" y="201865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78"/>
            <p:cNvSpPr/>
            <p:nvPr/>
          </p:nvSpPr>
          <p:spPr>
            <a:xfrm>
              <a:off x="2139218" y="20815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78"/>
            <p:cNvSpPr/>
            <p:nvPr/>
          </p:nvSpPr>
          <p:spPr>
            <a:xfrm>
              <a:off x="2144404" y="207850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78"/>
            <p:cNvSpPr/>
            <p:nvPr/>
          </p:nvSpPr>
          <p:spPr>
            <a:xfrm>
              <a:off x="2143644" y="2078785"/>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78"/>
            <p:cNvSpPr/>
            <p:nvPr/>
          </p:nvSpPr>
          <p:spPr>
            <a:xfrm>
              <a:off x="2182910" y="2023783"/>
              <a:ext cx="149" cy="299"/>
            </a:xfrm>
            <a:custGeom>
              <a:rect b="b" l="l" r="r" t="t"/>
              <a:pathLst>
                <a:path extrusionOk="0" h="22" w="11">
                  <a:moveTo>
                    <a:pt x="0" y="22"/>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78"/>
            <p:cNvSpPr/>
            <p:nvPr/>
          </p:nvSpPr>
          <p:spPr>
            <a:xfrm>
              <a:off x="2143929" y="2078690"/>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78"/>
            <p:cNvSpPr/>
            <p:nvPr/>
          </p:nvSpPr>
          <p:spPr>
            <a:xfrm>
              <a:off x="2182720" y="2024163"/>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78"/>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78"/>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78"/>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78"/>
            <p:cNvSpPr/>
            <p:nvPr/>
          </p:nvSpPr>
          <p:spPr>
            <a:xfrm>
              <a:off x="2143359" y="2078975"/>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78"/>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78"/>
            <p:cNvSpPr/>
            <p:nvPr/>
          </p:nvSpPr>
          <p:spPr>
            <a:xfrm>
              <a:off x="2142979" y="2079111"/>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78"/>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78"/>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78"/>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78"/>
            <p:cNvSpPr/>
            <p:nvPr/>
          </p:nvSpPr>
          <p:spPr>
            <a:xfrm>
              <a:off x="2139462" y="2081107"/>
              <a:ext cx="394" cy="299"/>
            </a:xfrm>
            <a:custGeom>
              <a:rect b="b" l="l" r="r" t="t"/>
              <a:pathLst>
                <a:path extrusionOk="0" h="22" w="29">
                  <a:moveTo>
                    <a:pt x="0" y="22"/>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78"/>
            <p:cNvSpPr/>
            <p:nvPr/>
          </p:nvSpPr>
          <p:spPr>
            <a:xfrm>
              <a:off x="2140127" y="2080727"/>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78"/>
            <p:cNvSpPr/>
            <p:nvPr/>
          </p:nvSpPr>
          <p:spPr>
            <a:xfrm>
              <a:off x="2140697" y="2080401"/>
              <a:ext cx="299" cy="204"/>
            </a:xfrm>
            <a:custGeom>
              <a:rect b="b" l="l" r="r" t="t"/>
              <a:pathLst>
                <a:path extrusionOk="0" h="15" w="22">
                  <a:moveTo>
                    <a:pt x="0" y="1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78"/>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78"/>
            <p:cNvSpPr/>
            <p:nvPr/>
          </p:nvSpPr>
          <p:spPr>
            <a:xfrm>
              <a:off x="2141213" y="2080062"/>
              <a:ext cx="299" cy="204"/>
            </a:xfrm>
            <a:custGeom>
              <a:rect b="b" l="l" r="r" t="t"/>
              <a:pathLst>
                <a:path extrusionOk="0" h="15" w="22">
                  <a:moveTo>
                    <a:pt x="1" y="15"/>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78"/>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78"/>
            <p:cNvSpPr/>
            <p:nvPr/>
          </p:nvSpPr>
          <p:spPr>
            <a:xfrm>
              <a:off x="2141743" y="2079777"/>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78"/>
            <p:cNvSpPr/>
            <p:nvPr/>
          </p:nvSpPr>
          <p:spPr>
            <a:xfrm>
              <a:off x="2144214" y="2078595"/>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78"/>
            <p:cNvSpPr/>
            <p:nvPr/>
          </p:nvSpPr>
          <p:spPr>
            <a:xfrm>
              <a:off x="2142164" y="2079546"/>
              <a:ext cx="258" cy="149"/>
            </a:xfrm>
            <a:custGeom>
              <a:rect b="b" l="l" r="r" t="t"/>
              <a:pathLst>
                <a:path extrusionOk="0" h="11" w="19">
                  <a:moveTo>
                    <a:pt x="1"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78"/>
            <p:cNvSpPr/>
            <p:nvPr/>
          </p:nvSpPr>
          <p:spPr>
            <a:xfrm>
              <a:off x="2142598" y="2079301"/>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78"/>
            <p:cNvSpPr/>
            <p:nvPr/>
          </p:nvSpPr>
          <p:spPr>
            <a:xfrm>
              <a:off x="2144594" y="2078500"/>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78"/>
            <p:cNvSpPr/>
            <p:nvPr/>
          </p:nvSpPr>
          <p:spPr>
            <a:xfrm>
              <a:off x="2144744" y="2078446"/>
              <a:ext cx="95" cy="14"/>
            </a:xfrm>
            <a:custGeom>
              <a:rect b="b" l="l" r="r" t="t"/>
              <a:pathLst>
                <a:path extrusionOk="0" h="1" w="7">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78"/>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78"/>
            <p:cNvSpPr/>
            <p:nvPr/>
          </p:nvSpPr>
          <p:spPr>
            <a:xfrm>
              <a:off x="2246887" y="2005399"/>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78"/>
            <p:cNvSpPr/>
            <p:nvPr/>
          </p:nvSpPr>
          <p:spPr>
            <a:xfrm>
              <a:off x="2263194" y="20098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78"/>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78"/>
            <p:cNvSpPr/>
            <p:nvPr/>
          </p:nvSpPr>
          <p:spPr>
            <a:xfrm>
              <a:off x="2266235" y="201209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78"/>
            <p:cNvSpPr/>
            <p:nvPr/>
          </p:nvSpPr>
          <p:spPr>
            <a:xfrm>
              <a:off x="2265665" y="2011617"/>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78"/>
            <p:cNvSpPr/>
            <p:nvPr/>
          </p:nvSpPr>
          <p:spPr>
            <a:xfrm>
              <a:off x="2265190" y="2011197"/>
              <a:ext cx="339" cy="339"/>
            </a:xfrm>
            <a:custGeom>
              <a:rect b="b" l="l" r="r" t="t"/>
              <a:pathLst>
                <a:path extrusionOk="0" h="25" w="25">
                  <a:moveTo>
                    <a:pt x="25"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78"/>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78"/>
            <p:cNvSpPr/>
            <p:nvPr/>
          </p:nvSpPr>
          <p:spPr>
            <a:xfrm>
              <a:off x="2263995" y="2010287"/>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78"/>
            <p:cNvSpPr/>
            <p:nvPr/>
          </p:nvSpPr>
          <p:spPr>
            <a:xfrm>
              <a:off x="2266805" y="2012527"/>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78"/>
            <p:cNvSpPr/>
            <p:nvPr/>
          </p:nvSpPr>
          <p:spPr>
            <a:xfrm>
              <a:off x="2263710" y="2010056"/>
              <a:ext cx="258" cy="149"/>
            </a:xfrm>
            <a:custGeom>
              <a:rect b="b" l="l" r="r" t="t"/>
              <a:pathLst>
                <a:path extrusionOk="0" h="11" w="19">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78"/>
            <p:cNvSpPr/>
            <p:nvPr/>
          </p:nvSpPr>
          <p:spPr>
            <a:xfrm>
              <a:off x="2261429" y="201034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78"/>
            <p:cNvSpPr/>
            <p:nvPr/>
          </p:nvSpPr>
          <p:spPr>
            <a:xfrm>
              <a:off x="2264334" y="2010531"/>
              <a:ext cx="299" cy="244"/>
            </a:xfrm>
            <a:custGeom>
              <a:rect b="b" l="l" r="r" t="t"/>
              <a:pathLst>
                <a:path extrusionOk="0" h="18" w="22">
                  <a:moveTo>
                    <a:pt x="21"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78"/>
            <p:cNvSpPr/>
            <p:nvPr/>
          </p:nvSpPr>
          <p:spPr>
            <a:xfrm>
              <a:off x="2264714" y="2010857"/>
              <a:ext cx="339" cy="258"/>
            </a:xfrm>
            <a:custGeom>
              <a:rect b="b" l="l" r="r" t="t"/>
              <a:pathLst>
                <a:path extrusionOk="0" h="19" w="25">
                  <a:moveTo>
                    <a:pt x="25"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78"/>
            <p:cNvSpPr/>
            <p:nvPr/>
          </p:nvSpPr>
          <p:spPr>
            <a:xfrm>
              <a:off x="2263479" y="2009907"/>
              <a:ext cx="204" cy="163"/>
            </a:xfrm>
            <a:custGeom>
              <a:rect b="b" l="l" r="r" t="t"/>
              <a:pathLst>
                <a:path extrusionOk="0" h="12" w="15">
                  <a:moveTo>
                    <a:pt x="1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78"/>
            <p:cNvSpPr/>
            <p:nvPr/>
          </p:nvSpPr>
          <p:spPr>
            <a:xfrm>
              <a:off x="2262528" y="2009866"/>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78"/>
            <p:cNvSpPr/>
            <p:nvPr/>
          </p:nvSpPr>
          <p:spPr>
            <a:xfrm>
              <a:off x="2262814" y="200981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78"/>
            <p:cNvSpPr/>
            <p:nvPr/>
          </p:nvSpPr>
          <p:spPr>
            <a:xfrm>
              <a:off x="2268706" y="2014143"/>
              <a:ext cx="394" cy="339"/>
            </a:xfrm>
            <a:custGeom>
              <a:rect b="b" l="l" r="r" t="t"/>
              <a:pathLst>
                <a:path extrusionOk="0" h="25" w="29">
                  <a:moveTo>
                    <a:pt x="28"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78"/>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78"/>
            <p:cNvSpPr/>
            <p:nvPr/>
          </p:nvSpPr>
          <p:spPr>
            <a:xfrm>
              <a:off x="2268041" y="201361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78"/>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78"/>
            <p:cNvSpPr/>
            <p:nvPr/>
          </p:nvSpPr>
          <p:spPr>
            <a:xfrm>
              <a:off x="2269371" y="2014754"/>
              <a:ext cx="339" cy="299"/>
            </a:xfrm>
            <a:custGeom>
              <a:rect b="b" l="l" r="r" t="t"/>
              <a:pathLst>
                <a:path extrusionOk="0" h="22" w="25">
                  <a:moveTo>
                    <a:pt x="25"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78"/>
            <p:cNvSpPr/>
            <p:nvPr/>
          </p:nvSpPr>
          <p:spPr>
            <a:xfrm>
              <a:off x="2270743" y="2015949"/>
              <a:ext cx="353" cy="299"/>
            </a:xfrm>
            <a:custGeom>
              <a:rect b="b" l="l" r="r" t="t"/>
              <a:pathLst>
                <a:path extrusionOk="0" h="22" w="26">
                  <a:moveTo>
                    <a:pt x="25"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78"/>
            <p:cNvSpPr/>
            <p:nvPr/>
          </p:nvSpPr>
          <p:spPr>
            <a:xfrm>
              <a:off x="2270037" y="2015324"/>
              <a:ext cx="339" cy="353"/>
            </a:xfrm>
            <a:custGeom>
              <a:rect b="b" l="l" r="r" t="t"/>
              <a:pathLst>
                <a:path extrusionOk="0" h="26" w="25">
                  <a:moveTo>
                    <a:pt x="25"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78"/>
            <p:cNvSpPr/>
            <p:nvPr/>
          </p:nvSpPr>
          <p:spPr>
            <a:xfrm>
              <a:off x="2247172" y="2005684"/>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78"/>
            <p:cNvSpPr/>
            <p:nvPr/>
          </p:nvSpPr>
          <p:spPr>
            <a:xfrm>
              <a:off x="2267416" y="2013043"/>
              <a:ext cx="394" cy="353"/>
            </a:xfrm>
            <a:custGeom>
              <a:rect b="b" l="l" r="r" t="t"/>
              <a:pathLst>
                <a:path extrusionOk="0" h="26" w="29">
                  <a:moveTo>
                    <a:pt x="2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78"/>
            <p:cNvSpPr/>
            <p:nvPr/>
          </p:nvSpPr>
          <p:spPr>
            <a:xfrm>
              <a:off x="2247362" y="2005915"/>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78"/>
            <p:cNvSpPr/>
            <p:nvPr/>
          </p:nvSpPr>
          <p:spPr>
            <a:xfrm>
              <a:off x="2271028" y="2020511"/>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78"/>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78"/>
            <p:cNvSpPr/>
            <p:nvPr/>
          </p:nvSpPr>
          <p:spPr>
            <a:xfrm>
              <a:off x="2270987" y="2020986"/>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78"/>
            <p:cNvSpPr/>
            <p:nvPr/>
          </p:nvSpPr>
          <p:spPr>
            <a:xfrm>
              <a:off x="2271082" y="201998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78"/>
            <p:cNvSpPr/>
            <p:nvPr/>
          </p:nvSpPr>
          <p:spPr>
            <a:xfrm>
              <a:off x="2271313" y="2017890"/>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78"/>
            <p:cNvSpPr/>
            <p:nvPr/>
          </p:nvSpPr>
          <p:spPr>
            <a:xfrm>
              <a:off x="2270933" y="202146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78"/>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78"/>
            <p:cNvSpPr/>
            <p:nvPr/>
          </p:nvSpPr>
          <p:spPr>
            <a:xfrm>
              <a:off x="2271272" y="2018325"/>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78"/>
            <p:cNvSpPr/>
            <p:nvPr/>
          </p:nvSpPr>
          <p:spPr>
            <a:xfrm>
              <a:off x="2271123" y="2019370"/>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78"/>
            <p:cNvSpPr/>
            <p:nvPr/>
          </p:nvSpPr>
          <p:spPr>
            <a:xfrm>
              <a:off x="2270892" y="2021936"/>
              <a:ext cx="14" cy="149"/>
            </a:xfrm>
            <a:custGeom>
              <a:rect b="b" l="l" r="r" t="t"/>
              <a:pathLst>
                <a:path extrusionOk="0" h="11" w="1">
                  <a:moveTo>
                    <a:pt x="0"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78"/>
            <p:cNvSpPr/>
            <p:nvPr/>
          </p:nvSpPr>
          <p:spPr>
            <a:xfrm>
              <a:off x="2271177" y="2018800"/>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78"/>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78"/>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78"/>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78"/>
            <p:cNvSpPr/>
            <p:nvPr/>
          </p:nvSpPr>
          <p:spPr>
            <a:xfrm>
              <a:off x="2263044" y="206462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78"/>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78"/>
            <p:cNvSpPr/>
            <p:nvPr/>
          </p:nvSpPr>
          <p:spPr>
            <a:xfrm>
              <a:off x="2261103" y="2064380"/>
              <a:ext cx="434" cy="109"/>
            </a:xfrm>
            <a:custGeom>
              <a:rect b="b" l="l" r="r" t="t"/>
              <a:pathLst>
                <a:path extrusionOk="0" h="8" w="32">
                  <a:moveTo>
                    <a:pt x="0" y="1"/>
                  </a:moveTo>
                  <a:lnTo>
                    <a:pt x="3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78"/>
            <p:cNvSpPr/>
            <p:nvPr/>
          </p:nvSpPr>
          <p:spPr>
            <a:xfrm>
              <a:off x="2264904" y="2064054"/>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78"/>
            <p:cNvSpPr/>
            <p:nvPr/>
          </p:nvSpPr>
          <p:spPr>
            <a:xfrm>
              <a:off x="2264375" y="2064339"/>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78"/>
            <p:cNvSpPr/>
            <p:nvPr/>
          </p:nvSpPr>
          <p:spPr>
            <a:xfrm>
              <a:off x="2262243" y="2064570"/>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78"/>
            <p:cNvSpPr/>
            <p:nvPr/>
          </p:nvSpPr>
          <p:spPr>
            <a:xfrm>
              <a:off x="2263615" y="2064570"/>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78"/>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78"/>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78"/>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78"/>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78"/>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78"/>
            <p:cNvSpPr/>
            <p:nvPr/>
          </p:nvSpPr>
          <p:spPr>
            <a:xfrm>
              <a:off x="2344428" y="2155362"/>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78"/>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78"/>
            <p:cNvSpPr/>
            <p:nvPr/>
          </p:nvSpPr>
          <p:spPr>
            <a:xfrm>
              <a:off x="2276119" y="2212116"/>
              <a:ext cx="1059" cy="964"/>
            </a:xfrm>
            <a:custGeom>
              <a:rect b="b" l="l" r="r" t="t"/>
              <a:pathLst>
                <a:path extrusionOk="0" h="71" w="78">
                  <a:moveTo>
                    <a:pt x="77" y="0"/>
                  </a:moveTo>
                  <a:lnTo>
                    <a:pt x="0" y="7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78"/>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78"/>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78"/>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78"/>
            <p:cNvSpPr/>
            <p:nvPr/>
          </p:nvSpPr>
          <p:spPr>
            <a:xfrm>
              <a:off x="2276215" y="2216393"/>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78"/>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78"/>
            <p:cNvSpPr/>
            <p:nvPr/>
          </p:nvSpPr>
          <p:spPr>
            <a:xfrm>
              <a:off x="2281917" y="22487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78"/>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78"/>
            <p:cNvSpPr/>
            <p:nvPr/>
          </p:nvSpPr>
          <p:spPr>
            <a:xfrm>
              <a:off x="2275875" y="2215158"/>
              <a:ext cx="68" cy="109"/>
            </a:xfrm>
            <a:custGeom>
              <a:rect b="b" l="l" r="r" t="t"/>
              <a:pathLst>
                <a:path extrusionOk="0" h="8" w="5">
                  <a:moveTo>
                    <a:pt x="1"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78"/>
            <p:cNvSpPr/>
            <p:nvPr/>
          </p:nvSpPr>
          <p:spPr>
            <a:xfrm>
              <a:off x="2275780" y="221468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78"/>
            <p:cNvSpPr/>
            <p:nvPr/>
          </p:nvSpPr>
          <p:spPr>
            <a:xfrm>
              <a:off x="2276024" y="2215728"/>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78"/>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78"/>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78"/>
            <p:cNvSpPr/>
            <p:nvPr/>
          </p:nvSpPr>
          <p:spPr>
            <a:xfrm>
              <a:off x="2269222" y="2162721"/>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78"/>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78"/>
            <p:cNvSpPr/>
            <p:nvPr/>
          </p:nvSpPr>
          <p:spPr>
            <a:xfrm>
              <a:off x="2267851" y="2156693"/>
              <a:ext cx="720" cy="244"/>
            </a:xfrm>
            <a:custGeom>
              <a:rect b="b" l="l" r="r" t="t"/>
              <a:pathLst>
                <a:path extrusionOk="0" h="18" w="53">
                  <a:moveTo>
                    <a:pt x="53"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78"/>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78"/>
            <p:cNvSpPr/>
            <p:nvPr/>
          </p:nvSpPr>
          <p:spPr>
            <a:xfrm>
              <a:off x="2274164" y="2107447"/>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78"/>
            <p:cNvSpPr/>
            <p:nvPr/>
          </p:nvSpPr>
          <p:spPr>
            <a:xfrm>
              <a:off x="2273173" y="2107203"/>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78"/>
            <p:cNvSpPr/>
            <p:nvPr/>
          </p:nvSpPr>
          <p:spPr>
            <a:xfrm>
              <a:off x="2275739" y="2108058"/>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78"/>
            <p:cNvSpPr/>
            <p:nvPr/>
          </p:nvSpPr>
          <p:spPr>
            <a:xfrm>
              <a:off x="2274694" y="2107583"/>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78"/>
            <p:cNvSpPr/>
            <p:nvPr/>
          </p:nvSpPr>
          <p:spPr>
            <a:xfrm>
              <a:off x="2275210" y="2107828"/>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78"/>
            <p:cNvSpPr/>
            <p:nvPr/>
          </p:nvSpPr>
          <p:spPr>
            <a:xfrm>
              <a:off x="2273648" y="2107298"/>
              <a:ext cx="244" cy="68"/>
            </a:xfrm>
            <a:custGeom>
              <a:rect b="b" l="l" r="r" t="t"/>
              <a:pathLst>
                <a:path extrusionOk="0" h="5" w="18">
                  <a:moveTo>
                    <a:pt x="0"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78"/>
            <p:cNvSpPr/>
            <p:nvPr/>
          </p:nvSpPr>
          <p:spPr>
            <a:xfrm>
              <a:off x="2276310" y="210834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78"/>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78"/>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78"/>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78"/>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78"/>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78"/>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78"/>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78"/>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78"/>
            <p:cNvSpPr/>
            <p:nvPr/>
          </p:nvSpPr>
          <p:spPr>
            <a:xfrm>
              <a:off x="2270227" y="2064285"/>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78"/>
            <p:cNvSpPr/>
            <p:nvPr/>
          </p:nvSpPr>
          <p:spPr>
            <a:xfrm>
              <a:off x="2270227" y="2063579"/>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78"/>
            <p:cNvSpPr/>
            <p:nvPr/>
          </p:nvSpPr>
          <p:spPr>
            <a:xfrm>
              <a:off x="2264375" y="2076314"/>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78"/>
            <p:cNvSpPr/>
            <p:nvPr/>
          </p:nvSpPr>
          <p:spPr>
            <a:xfrm>
              <a:off x="2270227" y="206390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78"/>
            <p:cNvSpPr/>
            <p:nvPr/>
          </p:nvSpPr>
          <p:spPr>
            <a:xfrm>
              <a:off x="2265380" y="2075839"/>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78"/>
            <p:cNvSpPr/>
            <p:nvPr/>
          </p:nvSpPr>
          <p:spPr>
            <a:xfrm>
              <a:off x="2265190" y="207588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78"/>
            <p:cNvSpPr/>
            <p:nvPr/>
          </p:nvSpPr>
          <p:spPr>
            <a:xfrm>
              <a:off x="2263900" y="207659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78"/>
            <p:cNvSpPr/>
            <p:nvPr/>
          </p:nvSpPr>
          <p:spPr>
            <a:xfrm>
              <a:off x="2265000" y="207597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78"/>
            <p:cNvSpPr/>
            <p:nvPr/>
          </p:nvSpPr>
          <p:spPr>
            <a:xfrm>
              <a:off x="2264714" y="2076124"/>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78"/>
            <p:cNvSpPr/>
            <p:nvPr/>
          </p:nvSpPr>
          <p:spPr>
            <a:xfrm>
              <a:off x="2262949" y="2077210"/>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78"/>
            <p:cNvSpPr/>
            <p:nvPr/>
          </p:nvSpPr>
          <p:spPr>
            <a:xfrm>
              <a:off x="2270077" y="2062058"/>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78"/>
            <p:cNvSpPr/>
            <p:nvPr/>
          </p:nvSpPr>
          <p:spPr>
            <a:xfrm>
              <a:off x="2270132" y="206257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78"/>
            <p:cNvSpPr/>
            <p:nvPr/>
          </p:nvSpPr>
          <p:spPr>
            <a:xfrm>
              <a:off x="2263289" y="2076830"/>
              <a:ext cx="394" cy="258"/>
            </a:xfrm>
            <a:custGeom>
              <a:rect b="b" l="l" r="r" t="t"/>
              <a:pathLst>
                <a:path extrusionOk="0" h="19" w="29">
                  <a:moveTo>
                    <a:pt x="28"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78"/>
            <p:cNvSpPr/>
            <p:nvPr/>
          </p:nvSpPr>
          <p:spPr>
            <a:xfrm>
              <a:off x="2270173" y="20631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78"/>
            <p:cNvSpPr/>
            <p:nvPr/>
          </p:nvSpPr>
          <p:spPr>
            <a:xfrm>
              <a:off x="2334109" y="212622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78"/>
            <p:cNvSpPr/>
            <p:nvPr/>
          </p:nvSpPr>
          <p:spPr>
            <a:xfrm>
              <a:off x="2334204" y="212607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78"/>
            <p:cNvSpPr/>
            <p:nvPr/>
          </p:nvSpPr>
          <p:spPr>
            <a:xfrm>
              <a:off x="2334150" y="21261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78"/>
            <p:cNvSpPr/>
            <p:nvPr/>
          </p:nvSpPr>
          <p:spPr>
            <a:xfrm>
              <a:off x="2334204" y="212603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78"/>
            <p:cNvSpPr/>
            <p:nvPr/>
          </p:nvSpPr>
          <p:spPr>
            <a:xfrm>
              <a:off x="2334055" y="212632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78"/>
            <p:cNvSpPr/>
            <p:nvPr/>
          </p:nvSpPr>
          <p:spPr>
            <a:xfrm>
              <a:off x="2334109" y="212626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78"/>
            <p:cNvSpPr/>
            <p:nvPr/>
          </p:nvSpPr>
          <p:spPr>
            <a:xfrm>
              <a:off x="2336580" y="2124365"/>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78"/>
            <p:cNvSpPr/>
            <p:nvPr/>
          </p:nvSpPr>
          <p:spPr>
            <a:xfrm>
              <a:off x="2304306" y="21297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78"/>
            <p:cNvSpPr/>
            <p:nvPr/>
          </p:nvSpPr>
          <p:spPr>
            <a:xfrm>
              <a:off x="2337245" y="212398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78"/>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78"/>
            <p:cNvSpPr/>
            <p:nvPr/>
          </p:nvSpPr>
          <p:spPr>
            <a:xfrm>
              <a:off x="2304687" y="2129782"/>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78"/>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78"/>
            <p:cNvSpPr/>
            <p:nvPr/>
          </p:nvSpPr>
          <p:spPr>
            <a:xfrm>
              <a:off x="2336241" y="2124555"/>
              <a:ext cx="258" cy="109"/>
            </a:xfrm>
            <a:custGeom>
              <a:rect b="b" l="l" r="r" t="t"/>
              <a:pathLst>
                <a:path extrusionOk="0" h="8" w="19">
                  <a:moveTo>
                    <a:pt x="1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78"/>
            <p:cNvSpPr/>
            <p:nvPr/>
          </p:nvSpPr>
          <p:spPr>
            <a:xfrm>
              <a:off x="2336010" y="2124704"/>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78"/>
            <p:cNvSpPr/>
            <p:nvPr/>
          </p:nvSpPr>
          <p:spPr>
            <a:xfrm>
              <a:off x="2335725" y="2124895"/>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78"/>
            <p:cNvSpPr/>
            <p:nvPr/>
          </p:nvSpPr>
          <p:spPr>
            <a:xfrm>
              <a:off x="2341237" y="2121989"/>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78"/>
            <p:cNvSpPr/>
            <p:nvPr/>
          </p:nvSpPr>
          <p:spPr>
            <a:xfrm>
              <a:off x="2336865" y="2124229"/>
              <a:ext cx="299" cy="109"/>
            </a:xfrm>
            <a:custGeom>
              <a:rect b="b" l="l" r="r" t="t"/>
              <a:pathLst>
                <a:path extrusionOk="0" h="8" w="22">
                  <a:moveTo>
                    <a:pt x="2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78"/>
            <p:cNvSpPr/>
            <p:nvPr/>
          </p:nvSpPr>
          <p:spPr>
            <a:xfrm>
              <a:off x="2339472" y="2122844"/>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78"/>
            <p:cNvSpPr/>
            <p:nvPr/>
          </p:nvSpPr>
          <p:spPr>
            <a:xfrm>
              <a:off x="2301876" y="2129457"/>
              <a:ext cx="679" cy="109"/>
            </a:xfrm>
            <a:custGeom>
              <a:rect b="b" l="l" r="r" t="t"/>
              <a:pathLst>
                <a:path extrusionOk="0" h="8" w="50">
                  <a:moveTo>
                    <a:pt x="1" y="0"/>
                  </a:moveTo>
                  <a:lnTo>
                    <a:pt x="5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78"/>
            <p:cNvSpPr/>
            <p:nvPr/>
          </p:nvSpPr>
          <p:spPr>
            <a:xfrm>
              <a:off x="2340572" y="2122274"/>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78"/>
            <p:cNvSpPr/>
            <p:nvPr/>
          </p:nvSpPr>
          <p:spPr>
            <a:xfrm>
              <a:off x="2334340" y="2125886"/>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78"/>
            <p:cNvSpPr/>
            <p:nvPr/>
          </p:nvSpPr>
          <p:spPr>
            <a:xfrm>
              <a:off x="2338956" y="2123129"/>
              <a:ext cx="394" cy="163"/>
            </a:xfrm>
            <a:custGeom>
              <a:rect b="b" l="l" r="r" t="t"/>
              <a:pathLst>
                <a:path extrusionOk="0" h="12" w="29">
                  <a:moveTo>
                    <a:pt x="28"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78"/>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78"/>
            <p:cNvSpPr/>
            <p:nvPr/>
          </p:nvSpPr>
          <p:spPr>
            <a:xfrm>
              <a:off x="2338481" y="2123374"/>
              <a:ext cx="339" cy="149"/>
            </a:xfrm>
            <a:custGeom>
              <a:rect b="b" l="l" r="r" t="t"/>
              <a:pathLst>
                <a:path extrusionOk="0" h="11" w="25">
                  <a:moveTo>
                    <a:pt x="25"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78"/>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78"/>
            <p:cNvSpPr/>
            <p:nvPr/>
          </p:nvSpPr>
          <p:spPr>
            <a:xfrm>
              <a:off x="2302691" y="2129592"/>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78"/>
            <p:cNvSpPr/>
            <p:nvPr/>
          </p:nvSpPr>
          <p:spPr>
            <a:xfrm>
              <a:off x="2334245" y="2125981"/>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78"/>
            <p:cNvSpPr/>
            <p:nvPr/>
          </p:nvSpPr>
          <p:spPr>
            <a:xfrm>
              <a:off x="2334489" y="212575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78"/>
            <p:cNvSpPr/>
            <p:nvPr/>
          </p:nvSpPr>
          <p:spPr>
            <a:xfrm>
              <a:off x="2303302" y="2129647"/>
              <a:ext cx="394" cy="54"/>
            </a:xfrm>
            <a:custGeom>
              <a:rect b="b" l="l" r="r" t="t"/>
              <a:pathLst>
                <a:path extrusionOk="0" h="4" w="29">
                  <a:moveTo>
                    <a:pt x="29"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78"/>
            <p:cNvSpPr/>
            <p:nvPr/>
          </p:nvSpPr>
          <p:spPr>
            <a:xfrm>
              <a:off x="2333294" y="212645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78"/>
            <p:cNvSpPr/>
            <p:nvPr/>
          </p:nvSpPr>
          <p:spPr>
            <a:xfrm>
              <a:off x="2334394" y="212584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78"/>
            <p:cNvSpPr/>
            <p:nvPr/>
          </p:nvSpPr>
          <p:spPr>
            <a:xfrm>
              <a:off x="2340002" y="2122559"/>
              <a:ext cx="489" cy="258"/>
            </a:xfrm>
            <a:custGeom>
              <a:rect b="b" l="l" r="r" t="t"/>
              <a:pathLst>
                <a:path extrusionOk="0" h="19" w="36">
                  <a:moveTo>
                    <a:pt x="35"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78"/>
            <p:cNvSpPr/>
            <p:nvPr/>
          </p:nvSpPr>
          <p:spPr>
            <a:xfrm>
              <a:off x="2334530" y="212565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78"/>
            <p:cNvSpPr/>
            <p:nvPr/>
          </p:nvSpPr>
          <p:spPr>
            <a:xfrm>
              <a:off x="2305202" y="2129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78"/>
            <p:cNvSpPr/>
            <p:nvPr/>
          </p:nvSpPr>
          <p:spPr>
            <a:xfrm>
              <a:off x="2335100" y="2125275"/>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78"/>
            <p:cNvSpPr/>
            <p:nvPr/>
          </p:nvSpPr>
          <p:spPr>
            <a:xfrm>
              <a:off x="2334964" y="212537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78"/>
            <p:cNvSpPr/>
            <p:nvPr/>
          </p:nvSpPr>
          <p:spPr>
            <a:xfrm>
              <a:off x="2335535" y="2124990"/>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78"/>
            <p:cNvSpPr/>
            <p:nvPr/>
          </p:nvSpPr>
          <p:spPr>
            <a:xfrm>
              <a:off x="2338046" y="2123605"/>
              <a:ext cx="299" cy="163"/>
            </a:xfrm>
            <a:custGeom>
              <a:rect b="b" l="l" r="r" t="t"/>
              <a:pathLst>
                <a:path extrusionOk="0" h="12" w="22">
                  <a:moveTo>
                    <a:pt x="2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78"/>
            <p:cNvSpPr/>
            <p:nvPr/>
          </p:nvSpPr>
          <p:spPr>
            <a:xfrm>
              <a:off x="2303831" y="2129742"/>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78"/>
            <p:cNvSpPr/>
            <p:nvPr/>
          </p:nvSpPr>
          <p:spPr>
            <a:xfrm>
              <a:off x="2335290" y="2125125"/>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78"/>
            <p:cNvSpPr/>
            <p:nvPr/>
          </p:nvSpPr>
          <p:spPr>
            <a:xfrm>
              <a:off x="2334679" y="212556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78"/>
            <p:cNvSpPr/>
            <p:nvPr/>
          </p:nvSpPr>
          <p:spPr>
            <a:xfrm>
              <a:off x="2337626" y="212379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78"/>
            <p:cNvSpPr/>
            <p:nvPr/>
          </p:nvSpPr>
          <p:spPr>
            <a:xfrm>
              <a:off x="2334815" y="212546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78"/>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78"/>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78"/>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78"/>
            <p:cNvSpPr/>
            <p:nvPr/>
          </p:nvSpPr>
          <p:spPr>
            <a:xfrm>
              <a:off x="2292942" y="2120903"/>
              <a:ext cx="68" cy="149"/>
            </a:xfrm>
            <a:custGeom>
              <a:rect b="b" l="l" r="r" t="t"/>
              <a:pathLst>
                <a:path extrusionOk="0" h="11" w="5">
                  <a:moveTo>
                    <a:pt x="4"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78"/>
            <p:cNvSpPr/>
            <p:nvPr/>
          </p:nvSpPr>
          <p:spPr>
            <a:xfrm>
              <a:off x="2292711" y="2120183"/>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78"/>
            <p:cNvSpPr/>
            <p:nvPr/>
          </p:nvSpPr>
          <p:spPr>
            <a:xfrm>
              <a:off x="2293376" y="21224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78"/>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78"/>
            <p:cNvSpPr/>
            <p:nvPr/>
          </p:nvSpPr>
          <p:spPr>
            <a:xfrm>
              <a:off x="2293281" y="212204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78"/>
            <p:cNvSpPr/>
            <p:nvPr/>
          </p:nvSpPr>
          <p:spPr>
            <a:xfrm>
              <a:off x="2287769" y="2147800"/>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78"/>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78"/>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78"/>
            <p:cNvSpPr/>
            <p:nvPr/>
          </p:nvSpPr>
          <p:spPr>
            <a:xfrm>
              <a:off x="2288760" y="2148709"/>
              <a:ext cx="299" cy="299"/>
            </a:xfrm>
            <a:custGeom>
              <a:rect b="b" l="l" r="r" t="t"/>
              <a:pathLst>
                <a:path extrusionOk="0" h="22" w="22">
                  <a:moveTo>
                    <a:pt x="22"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78"/>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78"/>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78"/>
            <p:cNvSpPr/>
            <p:nvPr/>
          </p:nvSpPr>
          <p:spPr>
            <a:xfrm>
              <a:off x="2293227" y="2151126"/>
              <a:ext cx="638" cy="204"/>
            </a:xfrm>
            <a:custGeom>
              <a:rect b="b" l="l" r="r" t="t"/>
              <a:pathLst>
                <a:path extrusionOk="0" h="15" w="47">
                  <a:moveTo>
                    <a:pt x="46"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78"/>
            <p:cNvSpPr/>
            <p:nvPr/>
          </p:nvSpPr>
          <p:spPr>
            <a:xfrm>
              <a:off x="2296703" y="215080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78"/>
            <p:cNvSpPr/>
            <p:nvPr/>
          </p:nvSpPr>
          <p:spPr>
            <a:xfrm>
              <a:off x="2289195" y="2149130"/>
              <a:ext cx="489" cy="394"/>
            </a:xfrm>
            <a:custGeom>
              <a:rect b="b" l="l" r="r" t="t"/>
              <a:pathLst>
                <a:path extrusionOk="0" h="29" w="36">
                  <a:moveTo>
                    <a:pt x="35"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78"/>
            <p:cNvSpPr/>
            <p:nvPr/>
          </p:nvSpPr>
          <p:spPr>
            <a:xfrm>
              <a:off x="2297273" y="215089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78"/>
            <p:cNvSpPr/>
            <p:nvPr/>
          </p:nvSpPr>
          <p:spPr>
            <a:xfrm>
              <a:off x="2293987" y="2150936"/>
              <a:ext cx="543" cy="163"/>
            </a:xfrm>
            <a:custGeom>
              <a:rect b="b" l="l" r="r" t="t"/>
              <a:pathLst>
                <a:path extrusionOk="0" h="12" w="40">
                  <a:moveTo>
                    <a:pt x="39"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78"/>
            <p:cNvSpPr/>
            <p:nvPr/>
          </p:nvSpPr>
          <p:spPr>
            <a:xfrm>
              <a:off x="2306913" y="2152701"/>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78"/>
            <p:cNvSpPr/>
            <p:nvPr/>
          </p:nvSpPr>
          <p:spPr>
            <a:xfrm>
              <a:off x="2307293" y="2153081"/>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78"/>
            <p:cNvSpPr/>
            <p:nvPr/>
          </p:nvSpPr>
          <p:spPr>
            <a:xfrm>
              <a:off x="2305352" y="2151126"/>
              <a:ext cx="530" cy="543"/>
            </a:xfrm>
            <a:custGeom>
              <a:rect b="b" l="l" r="r" t="t"/>
              <a:pathLst>
                <a:path extrusionOk="0" h="40" w="39">
                  <a:moveTo>
                    <a:pt x="0" y="1"/>
                  </a:moveTo>
                  <a:lnTo>
                    <a:pt x="39"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78"/>
            <p:cNvSpPr/>
            <p:nvPr/>
          </p:nvSpPr>
          <p:spPr>
            <a:xfrm>
              <a:off x="2305922" y="2151697"/>
              <a:ext cx="434" cy="448"/>
            </a:xfrm>
            <a:custGeom>
              <a:rect b="b" l="l" r="r" t="t"/>
              <a:pathLst>
                <a:path extrusionOk="0" h="33" w="32">
                  <a:moveTo>
                    <a:pt x="0" y="1"/>
                  </a:moveTo>
                  <a:lnTo>
                    <a:pt x="3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78"/>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78"/>
            <p:cNvSpPr/>
            <p:nvPr/>
          </p:nvSpPr>
          <p:spPr>
            <a:xfrm>
              <a:off x="2306492" y="2152267"/>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78"/>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78"/>
            <p:cNvSpPr/>
            <p:nvPr/>
          </p:nvSpPr>
          <p:spPr>
            <a:xfrm>
              <a:off x="2304727" y="2150610"/>
              <a:ext cx="489" cy="434"/>
            </a:xfrm>
            <a:custGeom>
              <a:rect b="b" l="l" r="r" t="t"/>
              <a:pathLst>
                <a:path extrusionOk="0" h="32" w="36">
                  <a:moveTo>
                    <a:pt x="1" y="0"/>
                  </a:moveTo>
                  <a:lnTo>
                    <a:pt x="36"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78"/>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78"/>
            <p:cNvSpPr/>
            <p:nvPr/>
          </p:nvSpPr>
          <p:spPr>
            <a:xfrm>
              <a:off x="2291951" y="2116436"/>
              <a:ext cx="14" cy="0"/>
            </a:xfrm>
            <a:custGeom>
              <a:rect b="b" l="l" r="r" t="t"/>
              <a:pathLst>
                <a:path extrusionOk="0" h="0"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78"/>
            <p:cNvSpPr/>
            <p:nvPr/>
          </p:nvSpPr>
          <p:spPr>
            <a:xfrm>
              <a:off x="229256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78"/>
            <p:cNvSpPr/>
            <p:nvPr/>
          </p:nvSpPr>
          <p:spPr>
            <a:xfrm>
              <a:off x="2291095" y="211647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78"/>
            <p:cNvSpPr/>
            <p:nvPr/>
          </p:nvSpPr>
          <p:spPr>
            <a:xfrm>
              <a:off x="229313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78"/>
            <p:cNvSpPr/>
            <p:nvPr/>
          </p:nvSpPr>
          <p:spPr>
            <a:xfrm>
              <a:off x="2291326" y="211647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78"/>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78"/>
            <p:cNvSpPr/>
            <p:nvPr/>
          </p:nvSpPr>
          <p:spPr>
            <a:xfrm>
              <a:off x="258574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78"/>
            <p:cNvSpPr/>
            <p:nvPr/>
          </p:nvSpPr>
          <p:spPr>
            <a:xfrm>
              <a:off x="2587696" y="173436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78"/>
            <p:cNvSpPr/>
            <p:nvPr/>
          </p:nvSpPr>
          <p:spPr>
            <a:xfrm>
              <a:off x="2588782" y="1734365"/>
              <a:ext cx="489" cy="14"/>
            </a:xfrm>
            <a:custGeom>
              <a:rect b="b" l="l" r="r" t="t"/>
              <a:pathLst>
                <a:path extrusionOk="0" h="1" w="36">
                  <a:moveTo>
                    <a:pt x="1" y="0"/>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78"/>
            <p:cNvSpPr/>
            <p:nvPr/>
          </p:nvSpPr>
          <p:spPr>
            <a:xfrm>
              <a:off x="2587221" y="1734365"/>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78"/>
            <p:cNvSpPr/>
            <p:nvPr/>
          </p:nvSpPr>
          <p:spPr>
            <a:xfrm>
              <a:off x="2586786" y="173427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78"/>
            <p:cNvSpPr/>
            <p:nvPr/>
          </p:nvSpPr>
          <p:spPr>
            <a:xfrm>
              <a:off x="2588646" y="173436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78"/>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78"/>
            <p:cNvSpPr/>
            <p:nvPr/>
          </p:nvSpPr>
          <p:spPr>
            <a:xfrm>
              <a:off x="258612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78"/>
            <p:cNvSpPr/>
            <p:nvPr/>
          </p:nvSpPr>
          <p:spPr>
            <a:xfrm>
              <a:off x="2585075" y="1734080"/>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78"/>
            <p:cNvSpPr/>
            <p:nvPr/>
          </p:nvSpPr>
          <p:spPr>
            <a:xfrm>
              <a:off x="2553752" y="174913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78"/>
            <p:cNvSpPr/>
            <p:nvPr/>
          </p:nvSpPr>
          <p:spPr>
            <a:xfrm>
              <a:off x="2553997" y="1748716"/>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78"/>
            <p:cNvSpPr/>
            <p:nvPr/>
          </p:nvSpPr>
          <p:spPr>
            <a:xfrm>
              <a:off x="2555612" y="1746720"/>
              <a:ext cx="244" cy="204"/>
            </a:xfrm>
            <a:custGeom>
              <a:rect b="b" l="l" r="r" t="t"/>
              <a:pathLst>
                <a:path extrusionOk="0" h="15" w="18">
                  <a:moveTo>
                    <a:pt x="18"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78"/>
            <p:cNvSpPr/>
            <p:nvPr/>
          </p:nvSpPr>
          <p:spPr>
            <a:xfrm>
              <a:off x="2554893" y="1747426"/>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78"/>
            <p:cNvSpPr/>
            <p:nvPr/>
          </p:nvSpPr>
          <p:spPr>
            <a:xfrm>
              <a:off x="2554187" y="1748377"/>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78"/>
            <p:cNvSpPr/>
            <p:nvPr/>
          </p:nvSpPr>
          <p:spPr>
            <a:xfrm>
              <a:off x="2555368" y="1746951"/>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78"/>
            <p:cNvSpPr/>
            <p:nvPr/>
          </p:nvSpPr>
          <p:spPr>
            <a:xfrm>
              <a:off x="2554417" y="17479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78"/>
            <p:cNvSpPr/>
            <p:nvPr/>
          </p:nvSpPr>
          <p:spPr>
            <a:xfrm>
              <a:off x="2553616" y="1749572"/>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78"/>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78"/>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78"/>
            <p:cNvSpPr/>
            <p:nvPr/>
          </p:nvSpPr>
          <p:spPr>
            <a:xfrm>
              <a:off x="2553087" y="1753143"/>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78"/>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78"/>
            <p:cNvSpPr/>
            <p:nvPr/>
          </p:nvSpPr>
          <p:spPr>
            <a:xfrm>
              <a:off x="2555137" y="1747196"/>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78"/>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78"/>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78"/>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78"/>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78"/>
            <p:cNvSpPr/>
            <p:nvPr/>
          </p:nvSpPr>
          <p:spPr>
            <a:xfrm>
              <a:off x="2554662" y="1747712"/>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78"/>
            <p:cNvSpPr/>
            <p:nvPr/>
          </p:nvSpPr>
          <p:spPr>
            <a:xfrm>
              <a:off x="2572014" y="1722675"/>
              <a:ext cx="109" cy="190"/>
            </a:xfrm>
            <a:custGeom>
              <a:rect b="b" l="l" r="r" t="t"/>
              <a:pathLst>
                <a:path extrusionOk="0" h="14"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78"/>
            <p:cNvSpPr/>
            <p:nvPr/>
          </p:nvSpPr>
          <p:spPr>
            <a:xfrm>
              <a:off x="2572489" y="172161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78"/>
            <p:cNvSpPr/>
            <p:nvPr/>
          </p:nvSpPr>
          <p:spPr>
            <a:xfrm>
              <a:off x="2572299" y="1722050"/>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78"/>
            <p:cNvSpPr/>
            <p:nvPr/>
          </p:nvSpPr>
          <p:spPr>
            <a:xfrm>
              <a:off x="2571824" y="1723001"/>
              <a:ext cx="109" cy="204"/>
            </a:xfrm>
            <a:custGeom>
              <a:rect b="b" l="l" r="r" t="t"/>
              <a:pathLst>
                <a:path extrusionOk="0" h="15" w="8">
                  <a:moveTo>
                    <a:pt x="0" y="15"/>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78"/>
            <p:cNvSpPr/>
            <p:nvPr/>
          </p:nvSpPr>
          <p:spPr>
            <a:xfrm>
              <a:off x="2572394" y="17218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78"/>
            <p:cNvSpPr/>
            <p:nvPr/>
          </p:nvSpPr>
          <p:spPr>
            <a:xfrm>
              <a:off x="2572150" y="1722335"/>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78"/>
            <p:cNvSpPr/>
            <p:nvPr/>
          </p:nvSpPr>
          <p:spPr>
            <a:xfrm>
              <a:off x="2570914" y="1724671"/>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78"/>
            <p:cNvSpPr/>
            <p:nvPr/>
          </p:nvSpPr>
          <p:spPr>
            <a:xfrm>
              <a:off x="2570588" y="1725187"/>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78"/>
            <p:cNvSpPr/>
            <p:nvPr/>
          </p:nvSpPr>
          <p:spPr>
            <a:xfrm>
              <a:off x="2571634" y="172338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78"/>
            <p:cNvSpPr/>
            <p:nvPr/>
          </p:nvSpPr>
          <p:spPr>
            <a:xfrm>
              <a:off x="2571159" y="1724195"/>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78"/>
            <p:cNvSpPr/>
            <p:nvPr/>
          </p:nvSpPr>
          <p:spPr>
            <a:xfrm>
              <a:off x="2571389" y="1723761"/>
              <a:ext cx="163" cy="258"/>
            </a:xfrm>
            <a:custGeom>
              <a:rect b="b" l="l" r="r" t="t"/>
              <a:pathLst>
                <a:path extrusionOk="0" h="19" w="12">
                  <a:moveTo>
                    <a:pt x="1"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78"/>
            <p:cNvSpPr/>
            <p:nvPr/>
          </p:nvSpPr>
          <p:spPr>
            <a:xfrm>
              <a:off x="2572679" y="172114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78"/>
            <p:cNvSpPr/>
            <p:nvPr/>
          </p:nvSpPr>
          <p:spPr>
            <a:xfrm>
              <a:off x="2572584" y="172142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78"/>
            <p:cNvSpPr/>
            <p:nvPr/>
          </p:nvSpPr>
          <p:spPr>
            <a:xfrm>
              <a:off x="2572625" y="1721235"/>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78"/>
            <p:cNvSpPr/>
            <p:nvPr/>
          </p:nvSpPr>
          <p:spPr>
            <a:xfrm>
              <a:off x="2604994" y="1750237"/>
              <a:ext cx="14" cy="149"/>
            </a:xfrm>
            <a:custGeom>
              <a:rect b="b" l="l" r="r" t="t"/>
              <a:pathLst>
                <a:path extrusionOk="0" h="11"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78"/>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78"/>
            <p:cNvSpPr/>
            <p:nvPr/>
          </p:nvSpPr>
          <p:spPr>
            <a:xfrm>
              <a:off x="2605048" y="1750807"/>
              <a:ext cx="54" cy="244"/>
            </a:xfrm>
            <a:custGeom>
              <a:rect b="b" l="l" r="r" t="t"/>
              <a:pathLst>
                <a:path extrusionOk="0" h="18" w="4">
                  <a:moveTo>
                    <a:pt x="0" y="1"/>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78"/>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78"/>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78"/>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78"/>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78"/>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78"/>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78"/>
            <p:cNvSpPr/>
            <p:nvPr/>
          </p:nvSpPr>
          <p:spPr>
            <a:xfrm>
              <a:off x="2376321" y="1716673"/>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78"/>
            <p:cNvSpPr/>
            <p:nvPr/>
          </p:nvSpPr>
          <p:spPr>
            <a:xfrm>
              <a:off x="2377122" y="1716728"/>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78"/>
            <p:cNvSpPr/>
            <p:nvPr/>
          </p:nvSpPr>
          <p:spPr>
            <a:xfrm>
              <a:off x="2378833" y="1717013"/>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78"/>
            <p:cNvSpPr/>
            <p:nvPr/>
          </p:nvSpPr>
          <p:spPr>
            <a:xfrm>
              <a:off x="2377937" y="1716864"/>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78"/>
            <p:cNvSpPr/>
            <p:nvPr/>
          </p:nvSpPr>
          <p:spPr>
            <a:xfrm>
              <a:off x="2375561" y="1716633"/>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78"/>
            <p:cNvSpPr/>
            <p:nvPr/>
          </p:nvSpPr>
          <p:spPr>
            <a:xfrm>
              <a:off x="2379784" y="1717203"/>
              <a:ext cx="299" cy="54"/>
            </a:xfrm>
            <a:custGeom>
              <a:rect b="b" l="l" r="r" t="t"/>
              <a:pathLst>
                <a:path extrusionOk="0" h="4" w="22">
                  <a:moveTo>
                    <a:pt x="22"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78"/>
            <p:cNvSpPr/>
            <p:nvPr/>
          </p:nvSpPr>
          <p:spPr>
            <a:xfrm>
              <a:off x="2368134" y="1717773"/>
              <a:ext cx="828" cy="149"/>
            </a:xfrm>
            <a:custGeom>
              <a:rect b="b" l="l" r="r" t="t"/>
              <a:pathLst>
                <a:path extrusionOk="0" h="11" w="61">
                  <a:moveTo>
                    <a:pt x="1" y="11"/>
                  </a:move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78"/>
            <p:cNvSpPr/>
            <p:nvPr/>
          </p:nvSpPr>
          <p:spPr>
            <a:xfrm>
              <a:off x="2374896" y="171663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78"/>
            <p:cNvSpPr/>
            <p:nvPr/>
          </p:nvSpPr>
          <p:spPr>
            <a:xfrm>
              <a:off x="2369234" y="1717488"/>
              <a:ext cx="964" cy="244"/>
            </a:xfrm>
            <a:custGeom>
              <a:rect b="b" l="l" r="r" t="t"/>
              <a:pathLst>
                <a:path extrusionOk="0" h="18" w="71">
                  <a:moveTo>
                    <a:pt x="0" y="18"/>
                  </a:moveTo>
                  <a:lnTo>
                    <a:pt x="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78"/>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78"/>
            <p:cNvSpPr/>
            <p:nvPr/>
          </p:nvSpPr>
          <p:spPr>
            <a:xfrm>
              <a:off x="2374611" y="1725051"/>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78"/>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78"/>
            <p:cNvSpPr/>
            <p:nvPr/>
          </p:nvSpPr>
          <p:spPr>
            <a:xfrm>
              <a:off x="2374461" y="1724901"/>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78"/>
            <p:cNvSpPr/>
            <p:nvPr/>
          </p:nvSpPr>
          <p:spPr>
            <a:xfrm>
              <a:off x="2374896" y="1725377"/>
              <a:ext cx="149" cy="258"/>
            </a:xfrm>
            <a:custGeom>
              <a:rect b="b" l="l" r="r" t="t"/>
              <a:pathLst>
                <a:path extrusionOk="0" h="19" w="11">
                  <a:moveTo>
                    <a:pt x="1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78"/>
            <p:cNvSpPr/>
            <p:nvPr/>
          </p:nvSpPr>
          <p:spPr>
            <a:xfrm>
              <a:off x="2374746" y="1725187"/>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78"/>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78"/>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78"/>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78"/>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78"/>
            <p:cNvSpPr/>
            <p:nvPr/>
          </p:nvSpPr>
          <p:spPr>
            <a:xfrm>
              <a:off x="2376702" y="1727617"/>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78"/>
            <p:cNvSpPr/>
            <p:nvPr/>
          </p:nvSpPr>
          <p:spPr>
            <a:xfrm>
              <a:off x="2377177" y="1727753"/>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78"/>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78"/>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78"/>
            <p:cNvSpPr/>
            <p:nvPr/>
          </p:nvSpPr>
          <p:spPr>
            <a:xfrm>
              <a:off x="2377937" y="172832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78"/>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78"/>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78"/>
            <p:cNvSpPr/>
            <p:nvPr/>
          </p:nvSpPr>
          <p:spPr>
            <a:xfrm>
              <a:off x="2389668" y="171268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78"/>
            <p:cNvSpPr/>
            <p:nvPr/>
          </p:nvSpPr>
          <p:spPr>
            <a:xfrm>
              <a:off x="2389953" y="1712111"/>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78"/>
            <p:cNvSpPr/>
            <p:nvPr/>
          </p:nvSpPr>
          <p:spPr>
            <a:xfrm>
              <a:off x="2389532" y="1713021"/>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78"/>
            <p:cNvSpPr/>
            <p:nvPr/>
          </p:nvSpPr>
          <p:spPr>
            <a:xfrm>
              <a:off x="2389573" y="1712872"/>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78"/>
            <p:cNvSpPr/>
            <p:nvPr/>
          </p:nvSpPr>
          <p:spPr>
            <a:xfrm>
              <a:off x="2389763" y="1712397"/>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78"/>
            <p:cNvSpPr/>
            <p:nvPr/>
          </p:nvSpPr>
          <p:spPr>
            <a:xfrm>
              <a:off x="2389478" y="1713116"/>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78"/>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78"/>
            <p:cNvSpPr/>
            <p:nvPr/>
          </p:nvSpPr>
          <p:spPr>
            <a:xfrm>
              <a:off x="2381114" y="1715248"/>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78"/>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78"/>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78"/>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78"/>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78"/>
            <p:cNvSpPr/>
            <p:nvPr/>
          </p:nvSpPr>
          <p:spPr>
            <a:xfrm>
              <a:off x="2403748" y="1738262"/>
              <a:ext cx="339" cy="244"/>
            </a:xfrm>
            <a:custGeom>
              <a:rect b="b" l="l" r="r" t="t"/>
              <a:pathLst>
                <a:path extrusionOk="0" h="18" w="25">
                  <a:moveTo>
                    <a:pt x="25"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78"/>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78"/>
            <p:cNvSpPr/>
            <p:nvPr/>
          </p:nvSpPr>
          <p:spPr>
            <a:xfrm>
              <a:off x="2403273" y="1737922"/>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78"/>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78"/>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78"/>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78"/>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78"/>
            <p:cNvSpPr/>
            <p:nvPr/>
          </p:nvSpPr>
          <p:spPr>
            <a:xfrm>
              <a:off x="2402933" y="1737596"/>
              <a:ext cx="258" cy="204"/>
            </a:xfrm>
            <a:custGeom>
              <a:rect b="b" l="l" r="r" t="t"/>
              <a:pathLst>
                <a:path extrusionOk="0" h="15" w="19">
                  <a:moveTo>
                    <a:pt x="18"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78"/>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78"/>
            <p:cNvSpPr/>
            <p:nvPr/>
          </p:nvSpPr>
          <p:spPr>
            <a:xfrm>
              <a:off x="2380069" y="1732695"/>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78"/>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78"/>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78"/>
            <p:cNvSpPr/>
            <p:nvPr/>
          </p:nvSpPr>
          <p:spPr>
            <a:xfrm>
              <a:off x="2404264" y="1738588"/>
              <a:ext cx="543" cy="353"/>
            </a:xfrm>
            <a:custGeom>
              <a:rect b="b" l="l" r="r" t="t"/>
              <a:pathLst>
                <a:path extrusionOk="0" h="26" w="40">
                  <a:moveTo>
                    <a:pt x="3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78"/>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78"/>
            <p:cNvSpPr/>
            <p:nvPr/>
          </p:nvSpPr>
          <p:spPr>
            <a:xfrm>
              <a:off x="2405364" y="1714447"/>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78"/>
            <p:cNvSpPr/>
            <p:nvPr/>
          </p:nvSpPr>
          <p:spPr>
            <a:xfrm>
              <a:off x="2400612" y="171729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78"/>
            <p:cNvSpPr/>
            <p:nvPr/>
          </p:nvSpPr>
          <p:spPr>
            <a:xfrm>
              <a:off x="2403884" y="1715153"/>
              <a:ext cx="299" cy="109"/>
            </a:xfrm>
            <a:custGeom>
              <a:rect b="b" l="l" r="r" t="t"/>
              <a:pathLst>
                <a:path extrusionOk="0" h="8" w="22">
                  <a:moveTo>
                    <a:pt x="1" y="8"/>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78"/>
            <p:cNvSpPr/>
            <p:nvPr/>
          </p:nvSpPr>
          <p:spPr>
            <a:xfrm>
              <a:off x="2404603" y="1714868"/>
              <a:ext cx="299" cy="109"/>
            </a:xfrm>
            <a:custGeom>
              <a:rect b="b" l="l" r="r" t="t"/>
              <a:pathLst>
                <a:path extrusionOk="0" h="8" w="22">
                  <a:moveTo>
                    <a:pt x="0" y="8"/>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78"/>
            <p:cNvSpPr/>
            <p:nvPr/>
          </p:nvSpPr>
          <p:spPr>
            <a:xfrm>
              <a:off x="2403504" y="1715302"/>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78"/>
            <p:cNvSpPr/>
            <p:nvPr/>
          </p:nvSpPr>
          <p:spPr>
            <a:xfrm>
              <a:off x="2404929" y="1714637"/>
              <a:ext cx="353" cy="204"/>
            </a:xfrm>
            <a:custGeom>
              <a:rect b="b" l="l" r="r" t="t"/>
              <a:pathLst>
                <a:path extrusionOk="0" h="15" w="26">
                  <a:moveTo>
                    <a:pt x="1" y="1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78"/>
            <p:cNvSpPr/>
            <p:nvPr/>
          </p:nvSpPr>
          <p:spPr>
            <a:xfrm>
              <a:off x="2404223" y="1715017"/>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78"/>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78"/>
            <p:cNvSpPr/>
            <p:nvPr/>
          </p:nvSpPr>
          <p:spPr>
            <a:xfrm>
              <a:off x="2390958" y="1712261"/>
              <a:ext cx="394" cy="149"/>
            </a:xfrm>
            <a:custGeom>
              <a:rect b="b" l="l" r="r" t="t"/>
              <a:pathLst>
                <a:path extrusionOk="0" h="11" w="29">
                  <a:moveTo>
                    <a:pt x="0" y="0"/>
                  </a:moveTo>
                  <a:lnTo>
                    <a:pt x="2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78"/>
            <p:cNvSpPr/>
            <p:nvPr/>
          </p:nvSpPr>
          <p:spPr>
            <a:xfrm>
              <a:off x="2391664" y="1712492"/>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78"/>
            <p:cNvSpPr/>
            <p:nvPr/>
          </p:nvSpPr>
          <p:spPr>
            <a:xfrm>
              <a:off x="2400136" y="1717244"/>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78"/>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78"/>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78"/>
            <p:cNvSpPr/>
            <p:nvPr/>
          </p:nvSpPr>
          <p:spPr>
            <a:xfrm>
              <a:off x="2399702" y="171710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78"/>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78"/>
            <p:cNvSpPr/>
            <p:nvPr/>
          </p:nvSpPr>
          <p:spPr>
            <a:xfrm>
              <a:off x="2400747" y="171724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78"/>
            <p:cNvSpPr/>
            <p:nvPr/>
          </p:nvSpPr>
          <p:spPr>
            <a:xfrm>
              <a:off x="2399322" y="1716959"/>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78"/>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78"/>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78"/>
            <p:cNvSpPr/>
            <p:nvPr/>
          </p:nvSpPr>
          <p:spPr>
            <a:xfrm>
              <a:off x="2390958" y="173279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78"/>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78"/>
            <p:cNvSpPr/>
            <p:nvPr/>
          </p:nvSpPr>
          <p:spPr>
            <a:xfrm>
              <a:off x="2391243" y="1733550"/>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78"/>
            <p:cNvSpPr/>
            <p:nvPr/>
          </p:nvSpPr>
          <p:spPr>
            <a:xfrm>
              <a:off x="2391813"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78"/>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78"/>
            <p:cNvSpPr/>
            <p:nvPr/>
          </p:nvSpPr>
          <p:spPr>
            <a:xfrm>
              <a:off x="2390904" y="1732559"/>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78"/>
            <p:cNvSpPr/>
            <p:nvPr/>
          </p:nvSpPr>
          <p:spPr>
            <a:xfrm>
              <a:off x="2391094" y="1733170"/>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78"/>
            <p:cNvSpPr/>
            <p:nvPr/>
          </p:nvSpPr>
          <p:spPr>
            <a:xfrm>
              <a:off x="2384726" y="1733930"/>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78"/>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78"/>
            <p:cNvSpPr/>
            <p:nvPr/>
          </p:nvSpPr>
          <p:spPr>
            <a:xfrm>
              <a:off x="2385350"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78"/>
            <p:cNvSpPr/>
            <p:nvPr/>
          </p:nvSpPr>
          <p:spPr>
            <a:xfrm>
              <a:off x="2379784" y="1731744"/>
              <a:ext cx="543" cy="299"/>
            </a:xfrm>
            <a:custGeom>
              <a:rect b="b" l="l" r="r" t="t"/>
              <a:pathLst>
                <a:path extrusionOk="0" h="22" w="40">
                  <a:moveTo>
                    <a:pt x="39"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78"/>
            <p:cNvSpPr/>
            <p:nvPr/>
          </p:nvSpPr>
          <p:spPr>
            <a:xfrm>
              <a:off x="2385826" y="173579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78"/>
            <p:cNvSpPr/>
            <p:nvPr/>
          </p:nvSpPr>
          <p:spPr>
            <a:xfrm>
              <a:off x="2385676" y="173522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78"/>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78"/>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78"/>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78"/>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78"/>
            <p:cNvSpPr/>
            <p:nvPr/>
          </p:nvSpPr>
          <p:spPr>
            <a:xfrm>
              <a:off x="2595449" y="1751378"/>
              <a:ext cx="0" cy="14"/>
            </a:xfrm>
            <a:custGeom>
              <a:rect b="b" l="l" r="r" t="t"/>
              <a:pathLst>
                <a:path extrusionOk="0" h="1" w="0">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78"/>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78"/>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78"/>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78"/>
            <p:cNvSpPr/>
            <p:nvPr/>
          </p:nvSpPr>
          <p:spPr>
            <a:xfrm>
              <a:off x="2549950" y="1753523"/>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78"/>
            <p:cNvSpPr/>
            <p:nvPr/>
          </p:nvSpPr>
          <p:spPr>
            <a:xfrm>
              <a:off x="2550236" y="175361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78"/>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78"/>
            <p:cNvSpPr/>
            <p:nvPr/>
          </p:nvSpPr>
          <p:spPr>
            <a:xfrm>
              <a:off x="2550480" y="1753754"/>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78"/>
            <p:cNvSpPr/>
            <p:nvPr/>
          </p:nvSpPr>
          <p:spPr>
            <a:xfrm>
              <a:off x="2550711" y="1753903"/>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78"/>
            <p:cNvSpPr/>
            <p:nvPr/>
          </p:nvSpPr>
          <p:spPr>
            <a:xfrm>
              <a:off x="2549625" y="1753373"/>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78"/>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78"/>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78"/>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78"/>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78"/>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78"/>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78"/>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78"/>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78"/>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78"/>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78"/>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78"/>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78"/>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78"/>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78"/>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78"/>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78"/>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78"/>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78"/>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78"/>
            <p:cNvSpPr/>
            <p:nvPr/>
          </p:nvSpPr>
          <p:spPr>
            <a:xfrm>
              <a:off x="2579848" y="175789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78"/>
            <p:cNvSpPr/>
            <p:nvPr/>
          </p:nvSpPr>
          <p:spPr>
            <a:xfrm>
              <a:off x="2583419" y="1758221"/>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78"/>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78"/>
            <p:cNvSpPr/>
            <p:nvPr/>
          </p:nvSpPr>
          <p:spPr>
            <a:xfrm>
              <a:off x="2582319" y="175846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78"/>
            <p:cNvSpPr/>
            <p:nvPr/>
          </p:nvSpPr>
          <p:spPr>
            <a:xfrm>
              <a:off x="2584030" y="175812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78"/>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78"/>
            <p:cNvSpPr/>
            <p:nvPr/>
          </p:nvSpPr>
          <p:spPr>
            <a:xfrm>
              <a:off x="2582890" y="1758370"/>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78"/>
            <p:cNvSpPr/>
            <p:nvPr/>
          </p:nvSpPr>
          <p:spPr>
            <a:xfrm>
              <a:off x="2581803" y="175850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78"/>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78"/>
            <p:cNvSpPr/>
            <p:nvPr/>
          </p:nvSpPr>
          <p:spPr>
            <a:xfrm>
              <a:off x="2600147" y="1753618"/>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78"/>
            <p:cNvSpPr/>
            <p:nvPr/>
          </p:nvSpPr>
          <p:spPr>
            <a:xfrm>
              <a:off x="2596250" y="1752097"/>
              <a:ext cx="54" cy="54"/>
            </a:xfrm>
            <a:custGeom>
              <a:rect b="b" l="l" r="r" t="t"/>
              <a:pathLst>
                <a:path extrusionOk="0" h="4" w="4">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78"/>
            <p:cNvSpPr/>
            <p:nvPr/>
          </p:nvSpPr>
          <p:spPr>
            <a:xfrm>
              <a:off x="2599536" y="1753563"/>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78"/>
            <p:cNvSpPr/>
            <p:nvPr/>
          </p:nvSpPr>
          <p:spPr>
            <a:xfrm>
              <a:off x="2595639" y="1751473"/>
              <a:ext cx="190" cy="163"/>
            </a:xfrm>
            <a:custGeom>
              <a:rect b="b" l="l" r="r" t="t"/>
              <a:pathLst>
                <a:path extrusionOk="0" h="12" w="14">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78"/>
            <p:cNvSpPr/>
            <p:nvPr/>
          </p:nvSpPr>
          <p:spPr>
            <a:xfrm>
              <a:off x="2595965" y="1751758"/>
              <a:ext cx="149" cy="109"/>
            </a:xfrm>
            <a:custGeom>
              <a:rect b="b" l="l" r="r" t="t"/>
              <a:pathLst>
                <a:path extrusionOk="0" h="8" w="11">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78"/>
            <p:cNvSpPr/>
            <p:nvPr/>
          </p:nvSpPr>
          <p:spPr>
            <a:xfrm>
              <a:off x="2600812" y="17537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78"/>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78"/>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78"/>
            <p:cNvSpPr/>
            <p:nvPr/>
          </p:nvSpPr>
          <p:spPr>
            <a:xfrm>
              <a:off x="2556033" y="1755138"/>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78"/>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78"/>
            <p:cNvSpPr/>
            <p:nvPr/>
          </p:nvSpPr>
          <p:spPr>
            <a:xfrm>
              <a:off x="2552951" y="175527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78"/>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78"/>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78"/>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78"/>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78"/>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78"/>
            <p:cNvSpPr/>
            <p:nvPr/>
          </p:nvSpPr>
          <p:spPr>
            <a:xfrm>
              <a:off x="2580663" y="1829951"/>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78"/>
            <p:cNvSpPr/>
            <p:nvPr/>
          </p:nvSpPr>
          <p:spPr>
            <a:xfrm>
              <a:off x="2555273" y="1862360"/>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78"/>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78"/>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78"/>
            <p:cNvSpPr/>
            <p:nvPr/>
          </p:nvSpPr>
          <p:spPr>
            <a:xfrm>
              <a:off x="2620255" y="1767725"/>
              <a:ext cx="530" cy="258"/>
            </a:xfrm>
            <a:custGeom>
              <a:rect b="b" l="l" r="r" t="t"/>
              <a:pathLst>
                <a:path extrusionOk="0" h="19" w="39">
                  <a:moveTo>
                    <a:pt x="0" y="1"/>
                  </a:moveTo>
                  <a:lnTo>
                    <a:pt x="3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78"/>
            <p:cNvSpPr/>
            <p:nvPr/>
          </p:nvSpPr>
          <p:spPr>
            <a:xfrm>
              <a:off x="2619589" y="1767345"/>
              <a:ext cx="434" cy="258"/>
            </a:xfrm>
            <a:custGeom>
              <a:rect b="b" l="l" r="r" t="t"/>
              <a:pathLst>
                <a:path extrusionOk="0" h="19" w="32">
                  <a:moveTo>
                    <a:pt x="0"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78"/>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78"/>
            <p:cNvSpPr/>
            <p:nvPr/>
          </p:nvSpPr>
          <p:spPr>
            <a:xfrm>
              <a:off x="2620920" y="1768064"/>
              <a:ext cx="530" cy="339"/>
            </a:xfrm>
            <a:custGeom>
              <a:rect b="b" l="l" r="r" t="t"/>
              <a:pathLst>
                <a:path extrusionOk="0" h="25" w="39">
                  <a:moveTo>
                    <a:pt x="39"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78"/>
            <p:cNvSpPr/>
            <p:nvPr/>
          </p:nvSpPr>
          <p:spPr>
            <a:xfrm>
              <a:off x="2618870" y="1766964"/>
              <a:ext cx="448" cy="258"/>
            </a:xfrm>
            <a:custGeom>
              <a:rect b="b" l="l" r="r" t="t"/>
              <a:pathLst>
                <a:path extrusionOk="0" h="19" w="33">
                  <a:moveTo>
                    <a:pt x="1"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78"/>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78"/>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78"/>
            <p:cNvSpPr/>
            <p:nvPr/>
          </p:nvSpPr>
          <p:spPr>
            <a:xfrm>
              <a:off x="2616358" y="1765783"/>
              <a:ext cx="720" cy="339"/>
            </a:xfrm>
            <a:custGeom>
              <a:rect b="b" l="l" r="r" t="t"/>
              <a:pathLst>
                <a:path extrusionOk="0" h="25" w="53">
                  <a:moveTo>
                    <a:pt x="0" y="0"/>
                  </a:moveTo>
                  <a:lnTo>
                    <a:pt x="53"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78"/>
            <p:cNvSpPr/>
            <p:nvPr/>
          </p:nvSpPr>
          <p:spPr>
            <a:xfrm>
              <a:off x="2618164" y="1766639"/>
              <a:ext cx="394" cy="204"/>
            </a:xfrm>
            <a:custGeom>
              <a:rect b="b" l="l" r="r" t="t"/>
              <a:pathLst>
                <a:path extrusionOk="0" h="15" w="29">
                  <a:moveTo>
                    <a:pt x="0" y="0"/>
                  </a:moveTo>
                  <a:lnTo>
                    <a:pt x="2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78"/>
            <p:cNvSpPr/>
            <p:nvPr/>
          </p:nvSpPr>
          <p:spPr>
            <a:xfrm>
              <a:off x="2607465" y="1755940"/>
              <a:ext cx="1208" cy="828"/>
            </a:xfrm>
            <a:custGeom>
              <a:rect b="b" l="l" r="r" t="t"/>
              <a:pathLst>
                <a:path extrusionOk="0" h="61" w="89">
                  <a:moveTo>
                    <a:pt x="1" y="1"/>
                  </a:moveTo>
                  <a:lnTo>
                    <a:pt x="88"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78"/>
            <p:cNvSpPr/>
            <p:nvPr/>
          </p:nvSpPr>
          <p:spPr>
            <a:xfrm>
              <a:off x="2617349" y="1766258"/>
              <a:ext cx="489" cy="204"/>
            </a:xfrm>
            <a:custGeom>
              <a:rect b="b" l="l" r="r" t="t"/>
              <a:pathLst>
                <a:path extrusionOk="0" h="15" w="36">
                  <a:moveTo>
                    <a:pt x="1" y="0"/>
                  </a:moveTo>
                  <a:lnTo>
                    <a:pt x="36"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78"/>
            <p:cNvSpPr/>
            <p:nvPr/>
          </p:nvSpPr>
          <p:spPr>
            <a:xfrm>
              <a:off x="2514350" y="18328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78"/>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78"/>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78"/>
            <p:cNvSpPr/>
            <p:nvPr/>
          </p:nvSpPr>
          <p:spPr>
            <a:xfrm>
              <a:off x="2517772" y="18378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78"/>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78"/>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78"/>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78"/>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78"/>
            <p:cNvSpPr/>
            <p:nvPr/>
          </p:nvSpPr>
          <p:spPr>
            <a:xfrm>
              <a:off x="2514500" y="183337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78"/>
            <p:cNvSpPr/>
            <p:nvPr/>
          </p:nvSpPr>
          <p:spPr>
            <a:xfrm>
              <a:off x="2503556" y="181883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78"/>
            <p:cNvSpPr/>
            <p:nvPr/>
          </p:nvSpPr>
          <p:spPr>
            <a:xfrm>
              <a:off x="2514310" y="18324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78"/>
            <p:cNvSpPr/>
            <p:nvPr/>
          </p:nvSpPr>
          <p:spPr>
            <a:xfrm>
              <a:off x="2505606" y="18504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78"/>
            <p:cNvSpPr/>
            <p:nvPr/>
          </p:nvSpPr>
          <p:spPr>
            <a:xfrm>
              <a:off x="2503801" y="1819251"/>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78"/>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78"/>
            <p:cNvSpPr/>
            <p:nvPr/>
          </p:nvSpPr>
          <p:spPr>
            <a:xfrm>
              <a:off x="2514405" y="1833087"/>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78"/>
            <p:cNvSpPr/>
            <p:nvPr/>
          </p:nvSpPr>
          <p:spPr>
            <a:xfrm>
              <a:off x="2514255" y="18321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78"/>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78"/>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78"/>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78"/>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78"/>
            <p:cNvSpPr/>
            <p:nvPr/>
          </p:nvSpPr>
          <p:spPr>
            <a:xfrm>
              <a:off x="2599196" y="175637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78"/>
            <p:cNvSpPr/>
            <p:nvPr/>
          </p:nvSpPr>
          <p:spPr>
            <a:xfrm>
              <a:off x="2502796" y="1817215"/>
              <a:ext cx="964" cy="109"/>
            </a:xfrm>
            <a:custGeom>
              <a:rect b="b" l="l" r="r" t="t"/>
              <a:pathLst>
                <a:path extrusionOk="0" h="8" w="71">
                  <a:moveTo>
                    <a:pt x="7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78"/>
            <p:cNvSpPr/>
            <p:nvPr/>
          </p:nvSpPr>
          <p:spPr>
            <a:xfrm>
              <a:off x="2513264"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78"/>
            <p:cNvSpPr/>
            <p:nvPr/>
          </p:nvSpPr>
          <p:spPr>
            <a:xfrm>
              <a:off x="2516020" y="181830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78"/>
            <p:cNvSpPr/>
            <p:nvPr/>
          </p:nvSpPr>
          <p:spPr>
            <a:xfrm>
              <a:off x="2514119"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78"/>
            <p:cNvSpPr/>
            <p:nvPr/>
          </p:nvSpPr>
          <p:spPr>
            <a:xfrm>
              <a:off x="2596725" y="17568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78"/>
            <p:cNvSpPr/>
            <p:nvPr/>
          </p:nvSpPr>
          <p:spPr>
            <a:xfrm>
              <a:off x="2599766" y="175618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78"/>
            <p:cNvSpPr/>
            <p:nvPr/>
          </p:nvSpPr>
          <p:spPr>
            <a:xfrm>
              <a:off x="2502131" y="1817161"/>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78"/>
            <p:cNvSpPr/>
            <p:nvPr/>
          </p:nvSpPr>
          <p:spPr>
            <a:xfrm>
              <a:off x="2595109" y="1756659"/>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78"/>
            <p:cNvSpPr/>
            <p:nvPr/>
          </p:nvSpPr>
          <p:spPr>
            <a:xfrm>
              <a:off x="2602672" y="1754568"/>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78"/>
            <p:cNvSpPr/>
            <p:nvPr/>
          </p:nvSpPr>
          <p:spPr>
            <a:xfrm>
              <a:off x="2595544" y="1756795"/>
              <a:ext cx="190" cy="14"/>
            </a:xfrm>
            <a:custGeom>
              <a:rect b="b" l="l" r="r" t="t"/>
              <a:pathLst>
                <a:path extrusionOk="0" h="1" w="14">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78"/>
            <p:cNvSpPr/>
            <p:nvPr/>
          </p:nvSpPr>
          <p:spPr>
            <a:xfrm>
              <a:off x="2595965" y="1756849"/>
              <a:ext cx="244" cy="14"/>
            </a:xfrm>
            <a:custGeom>
              <a:rect b="b" l="l" r="r" t="t"/>
              <a:pathLst>
                <a:path extrusionOk="0" h="1" w="18">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78"/>
            <p:cNvSpPr/>
            <p:nvPr/>
          </p:nvSpPr>
          <p:spPr>
            <a:xfrm>
              <a:off x="2602047" y="1754948"/>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78"/>
            <p:cNvSpPr/>
            <p:nvPr/>
          </p:nvSpPr>
          <p:spPr>
            <a:xfrm>
              <a:off x="2507127" y="1817690"/>
              <a:ext cx="1005" cy="109"/>
            </a:xfrm>
            <a:custGeom>
              <a:rect b="b" l="l" r="r" t="t"/>
              <a:pathLst>
                <a:path extrusionOk="0" h="8" w="74">
                  <a:moveTo>
                    <a:pt x="7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78"/>
            <p:cNvSpPr/>
            <p:nvPr/>
          </p:nvSpPr>
          <p:spPr>
            <a:xfrm>
              <a:off x="2526665" y="18172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78"/>
            <p:cNvSpPr/>
            <p:nvPr/>
          </p:nvSpPr>
          <p:spPr>
            <a:xfrm>
              <a:off x="2597010" y="1756795"/>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78"/>
            <p:cNvSpPr/>
            <p:nvPr/>
          </p:nvSpPr>
          <p:spPr>
            <a:xfrm>
              <a:off x="2527330" y="18171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78"/>
            <p:cNvSpPr/>
            <p:nvPr/>
          </p:nvSpPr>
          <p:spPr>
            <a:xfrm>
              <a:off x="2598626" y="175656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78"/>
            <p:cNvSpPr/>
            <p:nvPr/>
          </p:nvSpPr>
          <p:spPr>
            <a:xfrm>
              <a:off x="2600337" y="1755940"/>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78"/>
            <p:cNvSpPr/>
            <p:nvPr/>
          </p:nvSpPr>
          <p:spPr>
            <a:xfrm>
              <a:off x="2598056" y="1756659"/>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78"/>
            <p:cNvSpPr/>
            <p:nvPr/>
          </p:nvSpPr>
          <p:spPr>
            <a:xfrm>
              <a:off x="2597485" y="175675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78"/>
            <p:cNvSpPr/>
            <p:nvPr/>
          </p:nvSpPr>
          <p:spPr>
            <a:xfrm>
              <a:off x="2601477" y="1755329"/>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78"/>
            <p:cNvSpPr/>
            <p:nvPr/>
          </p:nvSpPr>
          <p:spPr>
            <a:xfrm>
              <a:off x="2508498" y="1817880"/>
              <a:ext cx="923" cy="109"/>
            </a:xfrm>
            <a:custGeom>
              <a:rect b="b" l="l" r="r" t="t"/>
              <a:pathLst>
                <a:path extrusionOk="0" h="8" w="68">
                  <a:moveTo>
                    <a:pt x="67"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78"/>
            <p:cNvSpPr/>
            <p:nvPr/>
          </p:nvSpPr>
          <p:spPr>
            <a:xfrm>
              <a:off x="2600907" y="1755654"/>
              <a:ext cx="258" cy="163"/>
            </a:xfrm>
            <a:custGeom>
              <a:rect b="b" l="l" r="r" t="t"/>
              <a:pathLst>
                <a:path extrusionOk="0" h="12" w="19">
                  <a:moveTo>
                    <a:pt x="1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78"/>
            <p:cNvSpPr/>
            <p:nvPr/>
          </p:nvSpPr>
          <p:spPr>
            <a:xfrm>
              <a:off x="2504181" y="1817310"/>
              <a:ext cx="1195" cy="149"/>
            </a:xfrm>
            <a:custGeom>
              <a:rect b="b" l="l" r="r" t="t"/>
              <a:pathLst>
                <a:path extrusionOk="0" h="11" w="88">
                  <a:moveTo>
                    <a:pt x="88"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78"/>
            <p:cNvSpPr/>
            <p:nvPr/>
          </p:nvSpPr>
          <p:spPr>
            <a:xfrm>
              <a:off x="2512640" y="181839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78"/>
            <p:cNvSpPr/>
            <p:nvPr/>
          </p:nvSpPr>
          <p:spPr>
            <a:xfrm>
              <a:off x="2505457" y="1817446"/>
              <a:ext cx="1344" cy="204"/>
            </a:xfrm>
            <a:custGeom>
              <a:rect b="b" l="l" r="r" t="t"/>
              <a:pathLst>
                <a:path extrusionOk="0" h="15" w="99">
                  <a:moveTo>
                    <a:pt x="99"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78"/>
            <p:cNvSpPr/>
            <p:nvPr/>
          </p:nvSpPr>
          <p:spPr>
            <a:xfrm>
              <a:off x="2509788" y="1818070"/>
              <a:ext cx="1195" cy="204"/>
            </a:xfrm>
            <a:custGeom>
              <a:rect b="b" l="l" r="r" t="t"/>
              <a:pathLst>
                <a:path extrusionOk="0" h="15" w="88">
                  <a:moveTo>
                    <a:pt x="88"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78"/>
            <p:cNvSpPr/>
            <p:nvPr/>
          </p:nvSpPr>
          <p:spPr>
            <a:xfrm>
              <a:off x="2511404" y="1818355"/>
              <a:ext cx="149" cy="14"/>
            </a:xfrm>
            <a:custGeom>
              <a:rect b="b" l="l" r="r" t="t"/>
              <a:pathLst>
                <a:path extrusionOk="0" h="1" w="11">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78"/>
            <p:cNvSpPr/>
            <p:nvPr/>
          </p:nvSpPr>
          <p:spPr>
            <a:xfrm>
              <a:off x="251202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78"/>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78"/>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78"/>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78"/>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78"/>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78"/>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78"/>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78"/>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78"/>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78"/>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78"/>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78"/>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78"/>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78"/>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78"/>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78"/>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78"/>
            <p:cNvSpPr/>
            <p:nvPr/>
          </p:nvSpPr>
          <p:spPr>
            <a:xfrm>
              <a:off x="2859015" y="203900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78"/>
            <p:cNvSpPr/>
            <p:nvPr/>
          </p:nvSpPr>
          <p:spPr>
            <a:xfrm>
              <a:off x="2860481" y="203909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78"/>
            <p:cNvSpPr/>
            <p:nvPr/>
          </p:nvSpPr>
          <p:spPr>
            <a:xfrm>
              <a:off x="2860156" y="203919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78"/>
            <p:cNvSpPr/>
            <p:nvPr/>
          </p:nvSpPr>
          <p:spPr>
            <a:xfrm>
              <a:off x="2858160" y="20385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78"/>
            <p:cNvSpPr/>
            <p:nvPr/>
          </p:nvSpPr>
          <p:spPr>
            <a:xfrm>
              <a:off x="2858581" y="203875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78"/>
            <p:cNvSpPr/>
            <p:nvPr/>
          </p:nvSpPr>
          <p:spPr>
            <a:xfrm>
              <a:off x="2860821" y="203894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78"/>
            <p:cNvSpPr/>
            <p:nvPr/>
          </p:nvSpPr>
          <p:spPr>
            <a:xfrm>
              <a:off x="2852457" y="203377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78"/>
            <p:cNvSpPr/>
            <p:nvPr/>
          </p:nvSpPr>
          <p:spPr>
            <a:xfrm>
              <a:off x="2852267" y="2033301"/>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78"/>
            <p:cNvSpPr/>
            <p:nvPr/>
          </p:nvSpPr>
          <p:spPr>
            <a:xfrm>
              <a:off x="2852647" y="203415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78"/>
            <p:cNvSpPr/>
            <p:nvPr/>
          </p:nvSpPr>
          <p:spPr>
            <a:xfrm>
              <a:off x="2852118" y="2032826"/>
              <a:ext cx="109" cy="244"/>
            </a:xfrm>
            <a:custGeom>
              <a:rect b="b" l="l" r="r" t="t"/>
              <a:pathLst>
                <a:path extrusionOk="0" h="18" w="8">
                  <a:moveTo>
                    <a:pt x="1" y="0"/>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78"/>
            <p:cNvSpPr/>
            <p:nvPr/>
          </p:nvSpPr>
          <p:spPr>
            <a:xfrm>
              <a:off x="2851602" y="2031060"/>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78"/>
            <p:cNvSpPr/>
            <p:nvPr/>
          </p:nvSpPr>
          <p:spPr>
            <a:xfrm>
              <a:off x="2851928" y="2032296"/>
              <a:ext cx="109" cy="244"/>
            </a:xfrm>
            <a:custGeom>
              <a:rect b="b" l="l" r="r" t="t"/>
              <a:pathLst>
                <a:path extrusionOk="0" h="18"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78"/>
            <p:cNvSpPr/>
            <p:nvPr/>
          </p:nvSpPr>
          <p:spPr>
            <a:xfrm>
              <a:off x="2857725" y="203818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78"/>
            <p:cNvSpPr/>
            <p:nvPr/>
          </p:nvSpPr>
          <p:spPr>
            <a:xfrm>
              <a:off x="2851792" y="2031671"/>
              <a:ext cx="109" cy="299"/>
            </a:xfrm>
            <a:custGeom>
              <a:rect b="b" l="l" r="r" t="t"/>
              <a:pathLst>
                <a:path extrusionOk="0" h="22" w="8">
                  <a:moveTo>
                    <a:pt x="0" y="1"/>
                  </a:moveTo>
                  <a:lnTo>
                    <a:pt x="7"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78"/>
            <p:cNvSpPr/>
            <p:nvPr/>
          </p:nvSpPr>
          <p:spPr>
            <a:xfrm>
              <a:off x="2852837" y="2034482"/>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78"/>
            <p:cNvSpPr/>
            <p:nvPr/>
          </p:nvSpPr>
          <p:spPr>
            <a:xfrm>
              <a:off x="2856870" y="2037523"/>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78"/>
            <p:cNvSpPr/>
            <p:nvPr/>
          </p:nvSpPr>
          <p:spPr>
            <a:xfrm>
              <a:off x="2852973" y="2034821"/>
              <a:ext cx="109" cy="149"/>
            </a:xfrm>
            <a:custGeom>
              <a:rect b="b" l="l" r="r" t="t"/>
              <a:pathLst>
                <a:path extrusionOk="0" h="11" w="8">
                  <a:moveTo>
                    <a:pt x="1" y="0"/>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78"/>
            <p:cNvSpPr/>
            <p:nvPr/>
          </p:nvSpPr>
          <p:spPr>
            <a:xfrm>
              <a:off x="2854019" y="2035772"/>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78"/>
            <p:cNvSpPr/>
            <p:nvPr/>
          </p:nvSpPr>
          <p:spPr>
            <a:xfrm>
              <a:off x="2857304" y="203790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78"/>
            <p:cNvSpPr/>
            <p:nvPr/>
          </p:nvSpPr>
          <p:spPr>
            <a:xfrm>
              <a:off x="2854263" y="2035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78"/>
            <p:cNvSpPr/>
            <p:nvPr/>
          </p:nvSpPr>
          <p:spPr>
            <a:xfrm>
              <a:off x="2853163" y="2035107"/>
              <a:ext cx="109" cy="109"/>
            </a:xfrm>
            <a:custGeom>
              <a:rect b="b" l="l" r="r" t="t"/>
              <a:pathLst>
                <a:path extrusionOk="0" h="8" w="8">
                  <a:moveTo>
                    <a:pt x="1" y="0"/>
                  </a:move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78"/>
            <p:cNvSpPr/>
            <p:nvPr/>
          </p:nvSpPr>
          <p:spPr>
            <a:xfrm>
              <a:off x="2853598" y="2035487"/>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78"/>
            <p:cNvSpPr/>
            <p:nvPr/>
          </p:nvSpPr>
          <p:spPr>
            <a:xfrm>
              <a:off x="2853788" y="2035622"/>
              <a:ext cx="109" cy="109"/>
            </a:xfrm>
            <a:custGeom>
              <a:rect b="b" l="l" r="r" t="t"/>
              <a:pathLst>
                <a:path extrusionOk="0" h="8" w="8">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78"/>
            <p:cNvSpPr/>
            <p:nvPr/>
          </p:nvSpPr>
          <p:spPr>
            <a:xfrm>
              <a:off x="2859490" y="2039139"/>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78"/>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78"/>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78"/>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78"/>
            <p:cNvSpPr/>
            <p:nvPr/>
          </p:nvSpPr>
          <p:spPr>
            <a:xfrm>
              <a:off x="2853353" y="2035297"/>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78"/>
            <p:cNvSpPr/>
            <p:nvPr/>
          </p:nvSpPr>
          <p:spPr>
            <a:xfrm>
              <a:off x="2860006" y="203919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78"/>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78"/>
            <p:cNvSpPr/>
            <p:nvPr/>
          </p:nvSpPr>
          <p:spPr>
            <a:xfrm>
              <a:off x="2909971" y="2013518"/>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78"/>
            <p:cNvSpPr/>
            <p:nvPr/>
          </p:nvSpPr>
          <p:spPr>
            <a:xfrm>
              <a:off x="2909632" y="201347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78"/>
            <p:cNvSpPr/>
            <p:nvPr/>
          </p:nvSpPr>
          <p:spPr>
            <a:xfrm>
              <a:off x="2910392" y="2013668"/>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78"/>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78"/>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78"/>
            <p:cNvSpPr/>
            <p:nvPr/>
          </p:nvSpPr>
          <p:spPr>
            <a:xfrm>
              <a:off x="2962679" y="211486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78"/>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78"/>
            <p:cNvSpPr/>
            <p:nvPr/>
          </p:nvSpPr>
          <p:spPr>
            <a:xfrm>
              <a:off x="2962544" y="2114806"/>
              <a:ext cx="0" cy="14"/>
            </a:xfrm>
            <a:custGeom>
              <a:rect b="b" l="l" r="r" t="t"/>
              <a:pathLst>
                <a:path extrusionOk="0" h="1" w="0">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78"/>
            <p:cNvSpPr/>
            <p:nvPr/>
          </p:nvSpPr>
          <p:spPr>
            <a:xfrm>
              <a:off x="2962924" y="211471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78"/>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78"/>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78"/>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78"/>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78"/>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78"/>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78"/>
            <p:cNvSpPr/>
            <p:nvPr/>
          </p:nvSpPr>
          <p:spPr>
            <a:xfrm>
              <a:off x="2142734" y="1667061"/>
              <a:ext cx="923" cy="149"/>
            </a:xfrm>
            <a:custGeom>
              <a:rect b="b" l="l" r="r" t="t"/>
              <a:pathLst>
                <a:path extrusionOk="0" h="11" w="68">
                  <a:moveTo>
                    <a:pt x="67"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78"/>
            <p:cNvSpPr/>
            <p:nvPr/>
          </p:nvSpPr>
          <p:spPr>
            <a:xfrm>
              <a:off x="2105477" y="1674515"/>
              <a:ext cx="299" cy="14"/>
            </a:xfrm>
            <a:custGeom>
              <a:rect b="b" l="l" r="r" t="t"/>
              <a:pathLst>
                <a:path extrusionOk="0" h="1" w="22">
                  <a:moveTo>
                    <a:pt x="2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78"/>
            <p:cNvSpPr/>
            <p:nvPr/>
          </p:nvSpPr>
          <p:spPr>
            <a:xfrm>
              <a:off x="2105097" y="1674570"/>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78"/>
            <p:cNvSpPr/>
            <p:nvPr/>
          </p:nvSpPr>
          <p:spPr>
            <a:xfrm>
              <a:off x="2101866" y="1674610"/>
              <a:ext cx="2770" cy="204"/>
            </a:xfrm>
            <a:custGeom>
              <a:rect b="b" l="l" r="r" t="t"/>
              <a:pathLst>
                <a:path extrusionOk="0" h="15" w="204">
                  <a:moveTo>
                    <a:pt x="203"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78"/>
            <p:cNvSpPr/>
            <p:nvPr/>
          </p:nvSpPr>
          <p:spPr>
            <a:xfrm>
              <a:off x="2104622" y="1674570"/>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78"/>
            <p:cNvSpPr/>
            <p:nvPr/>
          </p:nvSpPr>
          <p:spPr>
            <a:xfrm>
              <a:off x="2101526" y="16748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78"/>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78"/>
            <p:cNvSpPr/>
            <p:nvPr/>
          </p:nvSpPr>
          <p:spPr>
            <a:xfrm>
              <a:off x="2106903" y="16744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78"/>
            <p:cNvSpPr/>
            <p:nvPr/>
          </p:nvSpPr>
          <p:spPr>
            <a:xfrm>
              <a:off x="2106659"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78"/>
            <p:cNvSpPr/>
            <p:nvPr/>
          </p:nvSpPr>
          <p:spPr>
            <a:xfrm>
              <a:off x="2105858" y="1674515"/>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78"/>
            <p:cNvSpPr/>
            <p:nvPr/>
          </p:nvSpPr>
          <p:spPr>
            <a:xfrm>
              <a:off x="2107134"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78"/>
            <p:cNvSpPr/>
            <p:nvPr/>
          </p:nvSpPr>
          <p:spPr>
            <a:xfrm>
              <a:off x="2106183" y="1674475"/>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78"/>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78"/>
            <p:cNvSpPr/>
            <p:nvPr/>
          </p:nvSpPr>
          <p:spPr>
            <a:xfrm>
              <a:off x="2101771" y="1676416"/>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78"/>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78"/>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78"/>
            <p:cNvSpPr/>
            <p:nvPr/>
          </p:nvSpPr>
          <p:spPr>
            <a:xfrm>
              <a:off x="2101676" y="167628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78"/>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78"/>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78"/>
            <p:cNvSpPr/>
            <p:nvPr/>
          </p:nvSpPr>
          <p:spPr>
            <a:xfrm>
              <a:off x="2143304" y="1674760"/>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78"/>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78"/>
            <p:cNvSpPr/>
            <p:nvPr/>
          </p:nvSpPr>
          <p:spPr>
            <a:xfrm>
              <a:off x="2143304" y="1672044"/>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78"/>
            <p:cNvSpPr/>
            <p:nvPr/>
          </p:nvSpPr>
          <p:spPr>
            <a:xfrm>
              <a:off x="2143304" y="1673524"/>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78"/>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78"/>
            <p:cNvSpPr/>
            <p:nvPr/>
          </p:nvSpPr>
          <p:spPr>
            <a:xfrm>
              <a:off x="2143589" y="1667251"/>
              <a:ext cx="68" cy="394"/>
            </a:xfrm>
            <a:custGeom>
              <a:rect b="b" l="l" r="r" t="t"/>
              <a:pathLst>
                <a:path extrusionOk="0" h="29" w="5">
                  <a:moveTo>
                    <a:pt x="4"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78"/>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78"/>
            <p:cNvSpPr/>
            <p:nvPr/>
          </p:nvSpPr>
          <p:spPr>
            <a:xfrm>
              <a:off x="2184336" y="17022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78"/>
            <p:cNvSpPr/>
            <p:nvPr/>
          </p:nvSpPr>
          <p:spPr>
            <a:xfrm>
              <a:off x="2184376" y="170266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78"/>
            <p:cNvSpPr/>
            <p:nvPr/>
          </p:nvSpPr>
          <p:spPr>
            <a:xfrm>
              <a:off x="2184376" y="17024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78"/>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78"/>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78"/>
            <p:cNvSpPr/>
            <p:nvPr/>
          </p:nvSpPr>
          <p:spPr>
            <a:xfrm>
              <a:off x="2184241" y="1703558"/>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78"/>
            <p:cNvSpPr/>
            <p:nvPr/>
          </p:nvSpPr>
          <p:spPr>
            <a:xfrm>
              <a:off x="2184145" y="170403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78"/>
            <p:cNvSpPr/>
            <p:nvPr/>
          </p:nvSpPr>
          <p:spPr>
            <a:xfrm>
              <a:off x="2185422" y="169952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78"/>
            <p:cNvSpPr/>
            <p:nvPr/>
          </p:nvSpPr>
          <p:spPr>
            <a:xfrm>
              <a:off x="2184336" y="17029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78"/>
            <p:cNvSpPr/>
            <p:nvPr/>
          </p:nvSpPr>
          <p:spPr>
            <a:xfrm>
              <a:off x="2184336" y="170323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78"/>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78"/>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78"/>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78"/>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78"/>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78"/>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78"/>
            <p:cNvSpPr/>
            <p:nvPr/>
          </p:nvSpPr>
          <p:spPr>
            <a:xfrm>
              <a:off x="2190649" y="16926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78"/>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78"/>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78"/>
            <p:cNvSpPr/>
            <p:nvPr/>
          </p:nvSpPr>
          <p:spPr>
            <a:xfrm>
              <a:off x="2186331" y="1673334"/>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78"/>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78"/>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78"/>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78"/>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78"/>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78"/>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78"/>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78"/>
            <p:cNvSpPr/>
            <p:nvPr/>
          </p:nvSpPr>
          <p:spPr>
            <a:xfrm>
              <a:off x="2190989" y="168511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78"/>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78"/>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78"/>
            <p:cNvSpPr/>
            <p:nvPr/>
          </p:nvSpPr>
          <p:spPr>
            <a:xfrm>
              <a:off x="2192740" y="1702512"/>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78"/>
            <p:cNvSpPr/>
            <p:nvPr/>
          </p:nvSpPr>
          <p:spPr>
            <a:xfrm>
              <a:off x="2194546" y="1703272"/>
              <a:ext cx="679" cy="353"/>
            </a:xfrm>
            <a:custGeom>
              <a:rect b="b" l="l" r="r" t="t"/>
              <a:pathLst>
                <a:path extrusionOk="0" h="26" w="50">
                  <a:moveTo>
                    <a:pt x="50"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78"/>
            <p:cNvSpPr/>
            <p:nvPr/>
          </p:nvSpPr>
          <p:spPr>
            <a:xfrm>
              <a:off x="2193270" y="1702661"/>
              <a:ext cx="299" cy="149"/>
            </a:xfrm>
            <a:custGeom>
              <a:rect b="b" l="l" r="r" t="t"/>
              <a:pathLst>
                <a:path extrusionOk="0" h="11" w="22">
                  <a:moveTo>
                    <a:pt x="2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78"/>
            <p:cNvSpPr/>
            <p:nvPr/>
          </p:nvSpPr>
          <p:spPr>
            <a:xfrm>
              <a:off x="2195646" y="1703843"/>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78"/>
            <p:cNvSpPr/>
            <p:nvPr/>
          </p:nvSpPr>
          <p:spPr>
            <a:xfrm>
              <a:off x="2196067" y="1672098"/>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78"/>
            <p:cNvSpPr/>
            <p:nvPr/>
          </p:nvSpPr>
          <p:spPr>
            <a:xfrm>
              <a:off x="2197017" y="1672289"/>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78"/>
            <p:cNvSpPr/>
            <p:nvPr/>
          </p:nvSpPr>
          <p:spPr>
            <a:xfrm>
              <a:off x="2196596" y="167219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78"/>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78"/>
            <p:cNvSpPr/>
            <p:nvPr/>
          </p:nvSpPr>
          <p:spPr>
            <a:xfrm>
              <a:off x="2196311" y="167213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78"/>
            <p:cNvSpPr/>
            <p:nvPr/>
          </p:nvSpPr>
          <p:spPr>
            <a:xfrm>
              <a:off x="2197397" y="1672614"/>
              <a:ext cx="68" cy="109"/>
            </a:xfrm>
            <a:custGeom>
              <a:rect b="b" l="l" r="r" t="t"/>
              <a:pathLst>
                <a:path extrusionOk="0" h="8" w="5">
                  <a:moveTo>
                    <a:pt x="4"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78"/>
            <p:cNvSpPr/>
            <p:nvPr/>
          </p:nvSpPr>
          <p:spPr>
            <a:xfrm>
              <a:off x="2197546" y="1672900"/>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78"/>
            <p:cNvSpPr/>
            <p:nvPr/>
          </p:nvSpPr>
          <p:spPr>
            <a:xfrm>
              <a:off x="2197302" y="167232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78"/>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78"/>
            <p:cNvSpPr/>
            <p:nvPr/>
          </p:nvSpPr>
          <p:spPr>
            <a:xfrm>
              <a:off x="2198253" y="1673904"/>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78"/>
            <p:cNvSpPr/>
            <p:nvPr/>
          </p:nvSpPr>
          <p:spPr>
            <a:xfrm>
              <a:off x="2198022" y="1673565"/>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78"/>
            <p:cNvSpPr/>
            <p:nvPr/>
          </p:nvSpPr>
          <p:spPr>
            <a:xfrm>
              <a:off x="2197777" y="1673280"/>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78"/>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78"/>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78"/>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78"/>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78"/>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78"/>
            <p:cNvSpPr/>
            <p:nvPr/>
          </p:nvSpPr>
          <p:spPr>
            <a:xfrm>
              <a:off x="2200208" y="1705703"/>
              <a:ext cx="2444" cy="489"/>
            </a:xfrm>
            <a:custGeom>
              <a:rect b="b" l="l" r="r" t="t"/>
              <a:pathLst>
                <a:path extrusionOk="0" h="36" w="180">
                  <a:moveTo>
                    <a:pt x="179" y="0"/>
                  </a:moveTo>
                  <a:lnTo>
                    <a:pt x="0"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78"/>
            <p:cNvSpPr/>
            <p:nvPr/>
          </p:nvSpPr>
          <p:spPr>
            <a:xfrm>
              <a:off x="2207906" y="1704657"/>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78"/>
            <p:cNvSpPr/>
            <p:nvPr/>
          </p:nvSpPr>
          <p:spPr>
            <a:xfrm>
              <a:off x="2208857" y="1704467"/>
              <a:ext cx="543" cy="109"/>
            </a:xfrm>
            <a:custGeom>
              <a:rect b="b" l="l" r="r" t="t"/>
              <a:pathLst>
                <a:path extrusionOk="0" h="8" w="40">
                  <a:moveTo>
                    <a:pt x="39"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78"/>
            <p:cNvSpPr/>
            <p:nvPr/>
          </p:nvSpPr>
          <p:spPr>
            <a:xfrm>
              <a:off x="2206100" y="1704942"/>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78"/>
            <p:cNvSpPr/>
            <p:nvPr/>
          </p:nvSpPr>
          <p:spPr>
            <a:xfrm>
              <a:off x="2209766" y="1704318"/>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78"/>
            <p:cNvSpPr/>
            <p:nvPr/>
          </p:nvSpPr>
          <p:spPr>
            <a:xfrm>
              <a:off x="2203493" y="1705418"/>
              <a:ext cx="625" cy="149"/>
            </a:xfrm>
            <a:custGeom>
              <a:rect b="b" l="l" r="r" t="t"/>
              <a:pathLst>
                <a:path extrusionOk="0" h="11" w="46">
                  <a:moveTo>
                    <a:pt x="46"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78"/>
            <p:cNvSpPr/>
            <p:nvPr/>
          </p:nvSpPr>
          <p:spPr>
            <a:xfrm>
              <a:off x="2210662" y="1704182"/>
              <a:ext cx="489" cy="109"/>
            </a:xfrm>
            <a:custGeom>
              <a:rect b="b" l="l" r="r" t="t"/>
              <a:pathLst>
                <a:path extrusionOk="0" h="8" w="36">
                  <a:moveTo>
                    <a:pt x="36"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78"/>
            <p:cNvSpPr/>
            <p:nvPr/>
          </p:nvSpPr>
          <p:spPr>
            <a:xfrm>
              <a:off x="2205150" y="1705078"/>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78"/>
            <p:cNvSpPr/>
            <p:nvPr/>
          </p:nvSpPr>
          <p:spPr>
            <a:xfrm>
              <a:off x="2202679" y="1705553"/>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78"/>
            <p:cNvSpPr/>
            <p:nvPr/>
          </p:nvSpPr>
          <p:spPr>
            <a:xfrm>
              <a:off x="2204295" y="1705268"/>
              <a:ext cx="679" cy="109"/>
            </a:xfrm>
            <a:custGeom>
              <a:rect b="b" l="l" r="r" t="t"/>
              <a:pathLst>
                <a:path extrusionOk="0" h="8" w="50">
                  <a:moveTo>
                    <a:pt x="50"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78"/>
            <p:cNvSpPr/>
            <p:nvPr/>
          </p:nvSpPr>
          <p:spPr>
            <a:xfrm>
              <a:off x="2207010" y="1704793"/>
              <a:ext cx="584" cy="109"/>
            </a:xfrm>
            <a:custGeom>
              <a:rect b="b" l="l" r="r" t="t"/>
              <a:pathLst>
                <a:path extrusionOk="0" h="8" w="43">
                  <a:moveTo>
                    <a:pt x="4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78"/>
            <p:cNvSpPr/>
            <p:nvPr/>
          </p:nvSpPr>
          <p:spPr>
            <a:xfrm>
              <a:off x="2189604" y="1699050"/>
              <a:ext cx="299" cy="339"/>
            </a:xfrm>
            <a:custGeom>
              <a:rect b="b" l="l" r="r" t="t"/>
              <a:pathLst>
                <a:path extrusionOk="0" h="25" w="22">
                  <a:moveTo>
                    <a:pt x="2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78"/>
            <p:cNvSpPr/>
            <p:nvPr/>
          </p:nvSpPr>
          <p:spPr>
            <a:xfrm>
              <a:off x="2190364" y="1699946"/>
              <a:ext cx="353" cy="394"/>
            </a:xfrm>
            <a:custGeom>
              <a:rect b="b" l="l" r="r" t="t"/>
              <a:pathLst>
                <a:path extrusionOk="0" h="29" w="26">
                  <a:moveTo>
                    <a:pt x="25"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78"/>
            <p:cNvSpPr/>
            <p:nvPr/>
          </p:nvSpPr>
          <p:spPr>
            <a:xfrm>
              <a:off x="2191314" y="1701046"/>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78"/>
            <p:cNvSpPr/>
            <p:nvPr/>
          </p:nvSpPr>
          <p:spPr>
            <a:xfrm>
              <a:off x="2188178" y="1697475"/>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78"/>
            <p:cNvSpPr/>
            <p:nvPr/>
          </p:nvSpPr>
          <p:spPr>
            <a:xfrm>
              <a:off x="2188843" y="1698235"/>
              <a:ext cx="299" cy="353"/>
            </a:xfrm>
            <a:custGeom>
              <a:rect b="b" l="l" r="r" t="t"/>
              <a:pathLst>
                <a:path extrusionOk="0" h="26" w="22">
                  <a:moveTo>
                    <a:pt x="22"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78"/>
            <p:cNvSpPr/>
            <p:nvPr/>
          </p:nvSpPr>
          <p:spPr>
            <a:xfrm>
              <a:off x="2191980" y="1701901"/>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78"/>
            <p:cNvSpPr/>
            <p:nvPr/>
          </p:nvSpPr>
          <p:spPr>
            <a:xfrm>
              <a:off x="2187513" y="1696769"/>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2" name="Google Shape;9962;p78"/>
          <p:cNvGrpSpPr/>
          <p:nvPr/>
        </p:nvGrpSpPr>
        <p:grpSpPr>
          <a:xfrm>
            <a:off x="3416804" y="902588"/>
            <a:ext cx="2310381" cy="1488888"/>
            <a:chOff x="229225" y="549050"/>
            <a:chExt cx="7161750" cy="4615275"/>
          </a:xfrm>
        </p:grpSpPr>
        <p:sp>
          <p:nvSpPr>
            <p:cNvPr id="9963" name="Google Shape;9963;p78"/>
            <p:cNvSpPr/>
            <p:nvPr/>
          </p:nvSpPr>
          <p:spPr>
            <a:xfrm>
              <a:off x="627425" y="2326500"/>
              <a:ext cx="1488625" cy="1368700"/>
            </a:xfrm>
            <a:custGeom>
              <a:rect b="b" l="l" r="r" t="t"/>
              <a:pathLst>
                <a:path extrusionOk="0" h="54748" w="59545">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78"/>
            <p:cNvSpPr/>
            <p:nvPr/>
          </p:nvSpPr>
          <p:spPr>
            <a:xfrm>
              <a:off x="229225" y="2394575"/>
              <a:ext cx="390500" cy="214975"/>
            </a:xfrm>
            <a:custGeom>
              <a:rect b="b" l="l" r="r" t="t"/>
              <a:pathLst>
                <a:path extrusionOk="0" h="8599" w="1562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78"/>
            <p:cNvSpPr/>
            <p:nvPr/>
          </p:nvSpPr>
          <p:spPr>
            <a:xfrm>
              <a:off x="619700" y="2453625"/>
              <a:ext cx="7750" cy="4700"/>
            </a:xfrm>
            <a:custGeom>
              <a:rect b="b" l="l" r="r" t="t"/>
              <a:pathLst>
                <a:path extrusionOk="0" h="188" w="31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78"/>
            <p:cNvSpPr/>
            <p:nvPr/>
          </p:nvSpPr>
          <p:spPr>
            <a:xfrm>
              <a:off x="485900" y="2399275"/>
              <a:ext cx="75" cy="175"/>
            </a:xfrm>
            <a:custGeom>
              <a:rect b="b" l="l" r="r" t="t"/>
              <a:pathLst>
                <a:path extrusionOk="0" h="7" w="3">
                  <a:moveTo>
                    <a:pt x="0" y="0"/>
                  </a:moveTo>
                  <a:lnTo>
                    <a:pt x="0" y="6"/>
                  </a:lnTo>
                  <a:cubicBezTo>
                    <a:pt x="3" y="6"/>
                    <a:pt x="3" y="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78"/>
            <p:cNvSpPr/>
            <p:nvPr/>
          </p:nvSpPr>
          <p:spPr>
            <a:xfrm>
              <a:off x="485900" y="2399275"/>
              <a:ext cx="75" cy="175"/>
            </a:xfrm>
            <a:custGeom>
              <a:rect b="b" l="l" r="r" t="t"/>
              <a:pathLst>
                <a:path extrusionOk="0" fill="none" h="7" w="3">
                  <a:moveTo>
                    <a:pt x="0" y="6"/>
                  </a:moveTo>
                  <a:cubicBezTo>
                    <a:pt x="3" y="6"/>
                    <a:pt x="3" y="0"/>
                    <a:pt x="0" y="0"/>
                  </a:cubicBezTo>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78"/>
            <p:cNvSpPr/>
            <p:nvPr/>
          </p:nvSpPr>
          <p:spPr>
            <a:xfrm>
              <a:off x="974450" y="2255775"/>
              <a:ext cx="21025" cy="28625"/>
            </a:xfrm>
            <a:custGeom>
              <a:rect b="b" l="l" r="r" t="t"/>
              <a:pathLst>
                <a:path extrusionOk="0" h="1145" w="841">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78"/>
            <p:cNvSpPr/>
            <p:nvPr/>
          </p:nvSpPr>
          <p:spPr>
            <a:xfrm>
              <a:off x="277475" y="1782875"/>
              <a:ext cx="1282325" cy="813425"/>
            </a:xfrm>
            <a:custGeom>
              <a:rect b="b" l="l" r="r" t="t"/>
              <a:pathLst>
                <a:path extrusionOk="0" h="32537" w="51293">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78"/>
            <p:cNvSpPr/>
            <p:nvPr/>
          </p:nvSpPr>
          <p:spPr>
            <a:xfrm>
              <a:off x="1982300" y="2504500"/>
              <a:ext cx="64825" cy="112625"/>
            </a:xfrm>
            <a:custGeom>
              <a:rect b="b" l="l" r="r" t="t"/>
              <a:pathLst>
                <a:path extrusionOk="0" h="4505" w="2593">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78"/>
            <p:cNvSpPr/>
            <p:nvPr/>
          </p:nvSpPr>
          <p:spPr>
            <a:xfrm>
              <a:off x="1965925" y="2438400"/>
              <a:ext cx="16400" cy="66125"/>
            </a:xfrm>
            <a:custGeom>
              <a:rect b="b" l="l" r="r" t="t"/>
              <a:pathLst>
                <a:path extrusionOk="0" h="2645" w="656">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78"/>
            <p:cNvSpPr/>
            <p:nvPr/>
          </p:nvSpPr>
          <p:spPr>
            <a:xfrm>
              <a:off x="1646825" y="2096200"/>
              <a:ext cx="445350" cy="351225"/>
            </a:xfrm>
            <a:custGeom>
              <a:rect b="b" l="l" r="r" t="t"/>
              <a:pathLst>
                <a:path extrusionOk="0" h="14049" w="17814">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78"/>
            <p:cNvSpPr/>
            <p:nvPr/>
          </p:nvSpPr>
          <p:spPr>
            <a:xfrm>
              <a:off x="2029925" y="2223150"/>
              <a:ext cx="265325" cy="386075"/>
            </a:xfrm>
            <a:custGeom>
              <a:rect b="b" l="l" r="r" t="t"/>
              <a:pathLst>
                <a:path extrusionOk="0" h="15443" w="10613">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78"/>
            <p:cNvSpPr/>
            <p:nvPr/>
          </p:nvSpPr>
          <p:spPr>
            <a:xfrm>
              <a:off x="2287025" y="2324375"/>
              <a:ext cx="290100" cy="308650"/>
            </a:xfrm>
            <a:custGeom>
              <a:rect b="b" l="l" r="r" t="t"/>
              <a:pathLst>
                <a:path extrusionOk="0" h="12346" w="11604">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78"/>
            <p:cNvSpPr/>
            <p:nvPr/>
          </p:nvSpPr>
          <p:spPr>
            <a:xfrm>
              <a:off x="2000425" y="3668900"/>
              <a:ext cx="255750" cy="503975"/>
            </a:xfrm>
            <a:custGeom>
              <a:rect b="b" l="l" r="r" t="t"/>
              <a:pathLst>
                <a:path extrusionOk="0" h="20159" w="1023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78"/>
            <p:cNvSpPr/>
            <p:nvPr/>
          </p:nvSpPr>
          <p:spPr>
            <a:xfrm>
              <a:off x="2105800" y="4171775"/>
              <a:ext cx="307475" cy="989675"/>
            </a:xfrm>
            <a:custGeom>
              <a:rect b="b" l="l" r="r" t="t"/>
              <a:pathLst>
                <a:path extrusionOk="0" h="39587" w="12299">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78"/>
            <p:cNvSpPr/>
            <p:nvPr/>
          </p:nvSpPr>
          <p:spPr>
            <a:xfrm>
              <a:off x="2271275" y="4054625"/>
              <a:ext cx="651325" cy="1046350"/>
            </a:xfrm>
            <a:custGeom>
              <a:rect b="b" l="l" r="r" t="t"/>
              <a:pathLst>
                <a:path extrusionOk="0" h="41854" w="26053">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78"/>
            <p:cNvSpPr/>
            <p:nvPr/>
          </p:nvSpPr>
          <p:spPr>
            <a:xfrm>
              <a:off x="1583375" y="3415625"/>
              <a:ext cx="27825" cy="21875"/>
            </a:xfrm>
            <a:custGeom>
              <a:rect b="b" l="l" r="r" t="t"/>
              <a:pathLst>
                <a:path extrusionOk="0" h="875" w="1113">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78"/>
            <p:cNvSpPr/>
            <p:nvPr/>
          </p:nvSpPr>
          <p:spPr>
            <a:xfrm>
              <a:off x="1611100" y="3392825"/>
              <a:ext cx="26300" cy="24650"/>
            </a:xfrm>
            <a:custGeom>
              <a:rect b="b" l="l" r="r" t="t"/>
              <a:pathLst>
                <a:path extrusionOk="0" h="986" w="1052">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78"/>
            <p:cNvSpPr/>
            <p:nvPr/>
          </p:nvSpPr>
          <p:spPr>
            <a:xfrm>
              <a:off x="2233600" y="3828000"/>
              <a:ext cx="18275" cy="19275"/>
            </a:xfrm>
            <a:custGeom>
              <a:rect b="b" l="l" r="r" t="t"/>
              <a:pathLst>
                <a:path extrusionOk="0" h="771" w="731">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78"/>
            <p:cNvSpPr/>
            <p:nvPr/>
          </p:nvSpPr>
          <p:spPr>
            <a:xfrm>
              <a:off x="2564525" y="3930825"/>
              <a:ext cx="88525" cy="91100"/>
            </a:xfrm>
            <a:custGeom>
              <a:rect b="b" l="l" r="r" t="t"/>
              <a:pathLst>
                <a:path extrusionOk="0" h="3644" w="3541">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78"/>
            <p:cNvSpPr/>
            <p:nvPr/>
          </p:nvSpPr>
          <p:spPr>
            <a:xfrm>
              <a:off x="1589325" y="3178675"/>
              <a:ext cx="1345850" cy="1985650"/>
            </a:xfrm>
            <a:custGeom>
              <a:rect b="b" l="l" r="r" t="t"/>
              <a:pathLst>
                <a:path extrusionOk="0" h="79426" w="53834">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78"/>
            <p:cNvSpPr/>
            <p:nvPr/>
          </p:nvSpPr>
          <p:spPr>
            <a:xfrm>
              <a:off x="2003525" y="3325225"/>
              <a:ext cx="305325" cy="147250"/>
            </a:xfrm>
            <a:custGeom>
              <a:rect b="b" l="l" r="r" t="t"/>
              <a:pathLst>
                <a:path extrusionOk="0" h="5890" w="12213">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78"/>
            <p:cNvSpPr/>
            <p:nvPr/>
          </p:nvSpPr>
          <p:spPr>
            <a:xfrm>
              <a:off x="2053850" y="2646725"/>
              <a:ext cx="613050" cy="516425"/>
            </a:xfrm>
            <a:custGeom>
              <a:rect b="b" l="l" r="r" t="t"/>
              <a:pathLst>
                <a:path extrusionOk="0" h="20657" w="24522">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78"/>
            <p:cNvSpPr/>
            <p:nvPr/>
          </p:nvSpPr>
          <p:spPr>
            <a:xfrm>
              <a:off x="2878850" y="956500"/>
              <a:ext cx="59000" cy="79050"/>
            </a:xfrm>
            <a:custGeom>
              <a:rect b="b" l="l" r="r" t="t"/>
              <a:pathLst>
                <a:path extrusionOk="0" h="3162" w="236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78"/>
            <p:cNvSpPr/>
            <p:nvPr/>
          </p:nvSpPr>
          <p:spPr>
            <a:xfrm>
              <a:off x="2591950" y="1603975"/>
              <a:ext cx="3275" cy="3925"/>
            </a:xfrm>
            <a:custGeom>
              <a:rect b="b" l="l" r="r" t="t"/>
              <a:pathLst>
                <a:path extrusionOk="0" h="157" w="131">
                  <a:moveTo>
                    <a:pt x="131" y="0"/>
                  </a:moveTo>
                  <a:cubicBezTo>
                    <a:pt x="88" y="52"/>
                    <a:pt x="47" y="104"/>
                    <a:pt x="1" y="156"/>
                  </a:cubicBezTo>
                  <a:cubicBezTo>
                    <a:pt x="47" y="107"/>
                    <a:pt x="90" y="55"/>
                    <a:pt x="1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78"/>
            <p:cNvSpPr/>
            <p:nvPr/>
          </p:nvSpPr>
          <p:spPr>
            <a:xfrm>
              <a:off x="2741575" y="1422025"/>
              <a:ext cx="117325" cy="137075"/>
            </a:xfrm>
            <a:custGeom>
              <a:rect b="b" l="l" r="r" t="t"/>
              <a:pathLst>
                <a:path extrusionOk="0" h="5483" w="4693">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78"/>
            <p:cNvSpPr/>
            <p:nvPr/>
          </p:nvSpPr>
          <p:spPr>
            <a:xfrm>
              <a:off x="2753550" y="1723425"/>
              <a:ext cx="46075" cy="54600"/>
            </a:xfrm>
            <a:custGeom>
              <a:rect b="b" l="l" r="r" t="t"/>
              <a:pathLst>
                <a:path extrusionOk="0" h="2184" w="1843">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78"/>
            <p:cNvSpPr/>
            <p:nvPr/>
          </p:nvSpPr>
          <p:spPr>
            <a:xfrm>
              <a:off x="3013825" y="1258700"/>
              <a:ext cx="106550" cy="113700"/>
            </a:xfrm>
            <a:custGeom>
              <a:rect b="b" l="l" r="r" t="t"/>
              <a:pathLst>
                <a:path extrusionOk="0" h="4548" w="4262">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78"/>
            <p:cNvSpPr/>
            <p:nvPr/>
          </p:nvSpPr>
          <p:spPr>
            <a:xfrm>
              <a:off x="3189500" y="1467850"/>
              <a:ext cx="5950" cy="5300"/>
            </a:xfrm>
            <a:custGeom>
              <a:rect b="b" l="l" r="r" t="t"/>
              <a:pathLst>
                <a:path extrusionOk="0" h="212" w="238">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78"/>
            <p:cNvSpPr/>
            <p:nvPr/>
          </p:nvSpPr>
          <p:spPr>
            <a:xfrm>
              <a:off x="1570450" y="549050"/>
              <a:ext cx="1813800" cy="1774475"/>
            </a:xfrm>
            <a:custGeom>
              <a:rect b="b" l="l" r="r" t="t"/>
              <a:pathLst>
                <a:path extrusionOk="0" h="70979" w="72552">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78"/>
            <p:cNvSpPr/>
            <p:nvPr/>
          </p:nvSpPr>
          <p:spPr>
            <a:xfrm>
              <a:off x="1156325" y="1192300"/>
              <a:ext cx="429675" cy="394375"/>
            </a:xfrm>
            <a:custGeom>
              <a:rect b="b" l="l" r="r" t="t"/>
              <a:pathLst>
                <a:path extrusionOk="0" h="15775" w="17187">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78"/>
            <p:cNvSpPr/>
            <p:nvPr/>
          </p:nvSpPr>
          <p:spPr>
            <a:xfrm>
              <a:off x="1539350" y="1278375"/>
              <a:ext cx="75750" cy="77625"/>
            </a:xfrm>
            <a:custGeom>
              <a:rect b="b" l="l" r="r" t="t"/>
              <a:pathLst>
                <a:path extrusionOk="0" h="3105" w="303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78"/>
            <p:cNvSpPr/>
            <p:nvPr/>
          </p:nvSpPr>
          <p:spPr>
            <a:xfrm>
              <a:off x="1546875" y="1112825"/>
              <a:ext cx="224550" cy="180650"/>
            </a:xfrm>
            <a:custGeom>
              <a:rect b="b" l="l" r="r" t="t"/>
              <a:pathLst>
                <a:path extrusionOk="0" h="7226" w="8982">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78"/>
            <p:cNvSpPr/>
            <p:nvPr/>
          </p:nvSpPr>
          <p:spPr>
            <a:xfrm>
              <a:off x="1737125" y="905350"/>
              <a:ext cx="192825" cy="321850"/>
            </a:xfrm>
            <a:custGeom>
              <a:rect b="b" l="l" r="r" t="t"/>
              <a:pathLst>
                <a:path extrusionOk="0" h="12874" w="7713">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78"/>
            <p:cNvSpPr/>
            <p:nvPr/>
          </p:nvSpPr>
          <p:spPr>
            <a:xfrm>
              <a:off x="3134800" y="2033550"/>
              <a:ext cx="230750" cy="177850"/>
            </a:xfrm>
            <a:custGeom>
              <a:rect b="b" l="l" r="r" t="t"/>
              <a:pathLst>
                <a:path extrusionOk="0" h="7114" w="923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78"/>
            <p:cNvSpPr/>
            <p:nvPr/>
          </p:nvSpPr>
          <p:spPr>
            <a:xfrm>
              <a:off x="3451425" y="1868325"/>
              <a:ext cx="900375" cy="1164925"/>
            </a:xfrm>
            <a:custGeom>
              <a:rect b="b" l="l" r="r" t="t"/>
              <a:pathLst>
                <a:path extrusionOk="0" h="46597" w="36015">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78"/>
            <p:cNvSpPr/>
            <p:nvPr/>
          </p:nvSpPr>
          <p:spPr>
            <a:xfrm>
              <a:off x="3718175" y="2963250"/>
              <a:ext cx="10100" cy="10000"/>
            </a:xfrm>
            <a:custGeom>
              <a:rect b="b" l="l" r="r" t="t"/>
              <a:pathLst>
                <a:path extrusionOk="0" h="400" w="404">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78"/>
            <p:cNvSpPr/>
            <p:nvPr/>
          </p:nvSpPr>
          <p:spPr>
            <a:xfrm>
              <a:off x="3701000" y="2861350"/>
              <a:ext cx="59850" cy="102000"/>
            </a:xfrm>
            <a:custGeom>
              <a:rect b="b" l="l" r="r" t="t"/>
              <a:pathLst>
                <a:path extrusionOk="0" h="4080" w="2394">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78"/>
            <p:cNvSpPr/>
            <p:nvPr/>
          </p:nvSpPr>
          <p:spPr>
            <a:xfrm>
              <a:off x="4162850" y="3176950"/>
              <a:ext cx="825" cy="1400"/>
            </a:xfrm>
            <a:custGeom>
              <a:rect b="b" l="l" r="r" t="t"/>
              <a:pathLst>
                <a:path extrusionOk="0" h="56" w="33">
                  <a:moveTo>
                    <a:pt x="32" y="1"/>
                  </a:moveTo>
                  <a:cubicBezTo>
                    <a:pt x="24" y="12"/>
                    <a:pt x="15" y="27"/>
                    <a:pt x="6" y="41"/>
                  </a:cubicBezTo>
                  <a:lnTo>
                    <a:pt x="1" y="56"/>
                  </a:lnTo>
                  <a:cubicBezTo>
                    <a:pt x="9" y="35"/>
                    <a:pt x="24" y="18"/>
                    <a:pt x="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78"/>
            <p:cNvSpPr/>
            <p:nvPr/>
          </p:nvSpPr>
          <p:spPr>
            <a:xfrm>
              <a:off x="3697825" y="3288025"/>
              <a:ext cx="7975" cy="11300"/>
            </a:xfrm>
            <a:custGeom>
              <a:rect b="b" l="l" r="r" t="t"/>
              <a:pathLst>
                <a:path extrusionOk="0" h="452" w="319">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78"/>
            <p:cNvSpPr/>
            <p:nvPr/>
          </p:nvSpPr>
          <p:spPr>
            <a:xfrm>
              <a:off x="3909450" y="3369675"/>
              <a:ext cx="62600" cy="80850"/>
            </a:xfrm>
            <a:custGeom>
              <a:rect b="b" l="l" r="r" t="t"/>
              <a:pathLst>
                <a:path extrusionOk="0" h="3234" w="2504">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78"/>
            <p:cNvSpPr/>
            <p:nvPr/>
          </p:nvSpPr>
          <p:spPr>
            <a:xfrm>
              <a:off x="3285550" y="3006625"/>
              <a:ext cx="1042475" cy="1050600"/>
            </a:xfrm>
            <a:custGeom>
              <a:rect b="b" l="l" r="r" t="t"/>
              <a:pathLst>
                <a:path extrusionOk="0" h="42024" w="41699">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78"/>
            <p:cNvSpPr/>
            <p:nvPr/>
          </p:nvSpPr>
          <p:spPr>
            <a:xfrm>
              <a:off x="4020600" y="4528725"/>
              <a:ext cx="89650" cy="23625"/>
            </a:xfrm>
            <a:custGeom>
              <a:rect b="b" l="l" r="r" t="t"/>
              <a:pathLst>
                <a:path extrusionOk="0" h="945" w="3586">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78"/>
            <p:cNvSpPr/>
            <p:nvPr/>
          </p:nvSpPr>
          <p:spPr>
            <a:xfrm>
              <a:off x="3817925" y="4050975"/>
              <a:ext cx="202775" cy="477700"/>
            </a:xfrm>
            <a:custGeom>
              <a:rect b="b" l="l" r="r" t="t"/>
              <a:pathLst>
                <a:path extrusionOk="0" h="19108" w="8111">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78"/>
            <p:cNvSpPr/>
            <p:nvPr/>
          </p:nvSpPr>
          <p:spPr>
            <a:xfrm>
              <a:off x="4110175" y="3244525"/>
              <a:ext cx="798225" cy="1302350"/>
            </a:xfrm>
            <a:custGeom>
              <a:rect b="b" l="l" r="r" t="t"/>
              <a:pathLst>
                <a:path extrusionOk="0" h="52094" w="31929">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78"/>
            <p:cNvSpPr/>
            <p:nvPr/>
          </p:nvSpPr>
          <p:spPr>
            <a:xfrm>
              <a:off x="3835550" y="2303200"/>
              <a:ext cx="19500" cy="20300"/>
            </a:xfrm>
            <a:custGeom>
              <a:rect b="b" l="l" r="r" t="t"/>
              <a:pathLst>
                <a:path extrusionOk="0" h="812" w="78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78"/>
            <p:cNvSpPr/>
            <p:nvPr/>
          </p:nvSpPr>
          <p:spPr>
            <a:xfrm>
              <a:off x="3855025" y="2280550"/>
              <a:ext cx="21675" cy="22675"/>
            </a:xfrm>
            <a:custGeom>
              <a:rect b="b" l="l" r="r" t="t"/>
              <a:pathLst>
                <a:path extrusionOk="0" h="907" w="867">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78"/>
            <p:cNvSpPr/>
            <p:nvPr/>
          </p:nvSpPr>
          <p:spPr>
            <a:xfrm>
              <a:off x="3876675" y="2249375"/>
              <a:ext cx="28750" cy="31200"/>
            </a:xfrm>
            <a:custGeom>
              <a:rect b="b" l="l" r="r" t="t"/>
              <a:pathLst>
                <a:path extrusionOk="0" h="1248" w="115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78"/>
            <p:cNvSpPr/>
            <p:nvPr/>
          </p:nvSpPr>
          <p:spPr>
            <a:xfrm>
              <a:off x="3514925" y="1774450"/>
              <a:ext cx="981275" cy="1252850"/>
            </a:xfrm>
            <a:custGeom>
              <a:rect b="b" l="l" r="r" t="t"/>
              <a:pathLst>
                <a:path extrusionOk="0" h="50114" w="39251">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78"/>
            <p:cNvSpPr/>
            <p:nvPr/>
          </p:nvSpPr>
          <p:spPr>
            <a:xfrm>
              <a:off x="4676950" y="2073550"/>
              <a:ext cx="20750" cy="22675"/>
            </a:xfrm>
            <a:custGeom>
              <a:rect b="b" l="l" r="r" t="t"/>
              <a:pathLst>
                <a:path extrusionOk="0" h="907" w="83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78"/>
            <p:cNvSpPr/>
            <p:nvPr/>
          </p:nvSpPr>
          <p:spPr>
            <a:xfrm>
              <a:off x="4104175" y="2561150"/>
              <a:ext cx="133900" cy="132250"/>
            </a:xfrm>
            <a:custGeom>
              <a:rect b="b" l="l" r="r" t="t"/>
              <a:pathLst>
                <a:path extrusionOk="0" h="5290" w="5356">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78"/>
            <p:cNvSpPr/>
            <p:nvPr/>
          </p:nvSpPr>
          <p:spPr>
            <a:xfrm>
              <a:off x="4529425" y="2080700"/>
              <a:ext cx="100725" cy="115050"/>
            </a:xfrm>
            <a:custGeom>
              <a:rect b="b" l="l" r="r" t="t"/>
              <a:pathLst>
                <a:path extrusionOk="0" h="4602" w="4029">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78"/>
            <p:cNvSpPr/>
            <p:nvPr/>
          </p:nvSpPr>
          <p:spPr>
            <a:xfrm>
              <a:off x="4023550" y="2864950"/>
              <a:ext cx="12525" cy="11925"/>
            </a:xfrm>
            <a:custGeom>
              <a:rect b="b" l="l" r="r" t="t"/>
              <a:pathLst>
                <a:path extrusionOk="0" h="477" w="501">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78"/>
            <p:cNvSpPr/>
            <p:nvPr/>
          </p:nvSpPr>
          <p:spPr>
            <a:xfrm>
              <a:off x="4146900" y="2619550"/>
              <a:ext cx="291675" cy="383175"/>
            </a:xfrm>
            <a:custGeom>
              <a:rect b="b" l="l" r="r" t="t"/>
              <a:pathLst>
                <a:path extrusionOk="0" h="15327" w="11667">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78"/>
            <p:cNvSpPr/>
            <p:nvPr/>
          </p:nvSpPr>
          <p:spPr>
            <a:xfrm>
              <a:off x="4438500" y="2570050"/>
              <a:ext cx="41375" cy="49525"/>
            </a:xfrm>
            <a:custGeom>
              <a:rect b="b" l="l" r="r" t="t"/>
              <a:pathLst>
                <a:path extrusionOk="0" h="1981" w="1655">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78"/>
            <p:cNvSpPr/>
            <p:nvPr/>
          </p:nvSpPr>
          <p:spPr>
            <a:xfrm>
              <a:off x="4346675" y="2672675"/>
              <a:ext cx="43475" cy="51550"/>
            </a:xfrm>
            <a:custGeom>
              <a:rect b="b" l="l" r="r" t="t"/>
              <a:pathLst>
                <a:path extrusionOk="0" h="2062" w="1739">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78"/>
            <p:cNvSpPr/>
            <p:nvPr/>
          </p:nvSpPr>
          <p:spPr>
            <a:xfrm>
              <a:off x="3715150" y="1348850"/>
              <a:ext cx="1605150" cy="1793100"/>
            </a:xfrm>
            <a:custGeom>
              <a:rect b="b" l="l" r="r" t="t"/>
              <a:pathLst>
                <a:path extrusionOk="0" h="71724" w="64206">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78"/>
            <p:cNvSpPr/>
            <p:nvPr/>
          </p:nvSpPr>
          <p:spPr>
            <a:xfrm>
              <a:off x="5218275" y="1585725"/>
              <a:ext cx="162200" cy="137000"/>
            </a:xfrm>
            <a:custGeom>
              <a:rect b="b" l="l" r="r" t="t"/>
              <a:pathLst>
                <a:path extrusionOk="0" h="5480" w="6488">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78"/>
            <p:cNvSpPr/>
            <p:nvPr/>
          </p:nvSpPr>
          <p:spPr>
            <a:xfrm>
              <a:off x="4237700" y="3191475"/>
              <a:ext cx="64175" cy="89875"/>
            </a:xfrm>
            <a:custGeom>
              <a:rect b="b" l="l" r="r" t="t"/>
              <a:pathLst>
                <a:path extrusionOk="0" h="3595" w="2567">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78"/>
            <p:cNvSpPr/>
            <p:nvPr/>
          </p:nvSpPr>
          <p:spPr>
            <a:xfrm>
              <a:off x="4212000" y="3281400"/>
              <a:ext cx="25725" cy="37050"/>
            </a:xfrm>
            <a:custGeom>
              <a:rect b="b" l="l" r="r" t="t"/>
              <a:pathLst>
                <a:path extrusionOk="0" h="1482" w="1029">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78"/>
            <p:cNvSpPr/>
            <p:nvPr/>
          </p:nvSpPr>
          <p:spPr>
            <a:xfrm>
              <a:off x="3872150" y="3337350"/>
              <a:ext cx="734525" cy="1216250"/>
            </a:xfrm>
            <a:custGeom>
              <a:rect b="b" l="l" r="r" t="t"/>
              <a:pathLst>
                <a:path extrusionOk="0" h="48650" w="29381">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78"/>
            <p:cNvSpPr/>
            <p:nvPr/>
          </p:nvSpPr>
          <p:spPr>
            <a:xfrm>
              <a:off x="4007750" y="3526075"/>
              <a:ext cx="134350" cy="162425"/>
            </a:xfrm>
            <a:custGeom>
              <a:rect b="b" l="l" r="r" t="t"/>
              <a:pathLst>
                <a:path extrusionOk="0" h="6497" w="5374">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78"/>
            <p:cNvSpPr/>
            <p:nvPr/>
          </p:nvSpPr>
          <p:spPr>
            <a:xfrm>
              <a:off x="4015750" y="3586775"/>
              <a:ext cx="128225" cy="188550"/>
            </a:xfrm>
            <a:custGeom>
              <a:rect b="b" l="l" r="r" t="t"/>
              <a:pathLst>
                <a:path extrusionOk="0" h="7542" w="5129">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78"/>
            <p:cNvSpPr/>
            <p:nvPr/>
          </p:nvSpPr>
          <p:spPr>
            <a:xfrm>
              <a:off x="3786475" y="1293300"/>
              <a:ext cx="2115175" cy="2649500"/>
            </a:xfrm>
            <a:custGeom>
              <a:rect b="b" l="l" r="r" t="t"/>
              <a:pathLst>
                <a:path extrusionOk="0" h="105980" w="84607">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78"/>
            <p:cNvSpPr/>
            <p:nvPr/>
          </p:nvSpPr>
          <p:spPr>
            <a:xfrm>
              <a:off x="5490650" y="3675725"/>
              <a:ext cx="84675" cy="91500"/>
            </a:xfrm>
            <a:custGeom>
              <a:rect b="b" l="l" r="r" t="t"/>
              <a:pathLst>
                <a:path extrusionOk="0" h="3660" w="3387">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78"/>
            <p:cNvSpPr/>
            <p:nvPr/>
          </p:nvSpPr>
          <p:spPr>
            <a:xfrm>
              <a:off x="5646325" y="3602300"/>
              <a:ext cx="178375" cy="319450"/>
            </a:xfrm>
            <a:custGeom>
              <a:rect b="b" l="l" r="r" t="t"/>
              <a:pathLst>
                <a:path extrusionOk="0" h="12778" w="7135">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78"/>
            <p:cNvSpPr/>
            <p:nvPr/>
          </p:nvSpPr>
          <p:spPr>
            <a:xfrm>
              <a:off x="5824675" y="3921725"/>
              <a:ext cx="90675" cy="31725"/>
            </a:xfrm>
            <a:custGeom>
              <a:rect b="b" l="l" r="r" t="t"/>
              <a:pathLst>
                <a:path extrusionOk="0" h="1269" w="3627">
                  <a:moveTo>
                    <a:pt x="1" y="1"/>
                  </a:moveTo>
                  <a:cubicBezTo>
                    <a:pt x="853" y="653"/>
                    <a:pt x="2163" y="1049"/>
                    <a:pt x="3627" y="1268"/>
                  </a:cubicBezTo>
                  <a:cubicBezTo>
                    <a:pt x="2386" y="945"/>
                    <a:pt x="1173" y="52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78"/>
            <p:cNvSpPr/>
            <p:nvPr/>
          </p:nvSpPr>
          <p:spPr>
            <a:xfrm>
              <a:off x="5516775" y="3755850"/>
              <a:ext cx="747050" cy="258800"/>
            </a:xfrm>
            <a:custGeom>
              <a:rect b="b" l="l" r="r" t="t"/>
              <a:pathLst>
                <a:path extrusionOk="0" h="10352" w="29882">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78"/>
            <p:cNvSpPr/>
            <p:nvPr/>
          </p:nvSpPr>
          <p:spPr>
            <a:xfrm>
              <a:off x="5788675" y="3606475"/>
              <a:ext cx="8175" cy="6375"/>
            </a:xfrm>
            <a:custGeom>
              <a:rect b="b" l="l" r="r" t="t"/>
              <a:pathLst>
                <a:path extrusionOk="0" h="255" w="327">
                  <a:moveTo>
                    <a:pt x="165" y="0"/>
                  </a:moveTo>
                  <a:cubicBezTo>
                    <a:pt x="0" y="0"/>
                    <a:pt x="0" y="254"/>
                    <a:pt x="165" y="254"/>
                  </a:cubicBezTo>
                  <a:cubicBezTo>
                    <a:pt x="326" y="254"/>
                    <a:pt x="326" y="0"/>
                    <a:pt x="1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78"/>
            <p:cNvSpPr/>
            <p:nvPr/>
          </p:nvSpPr>
          <p:spPr>
            <a:xfrm>
              <a:off x="5590950" y="3167925"/>
              <a:ext cx="491425" cy="517425"/>
            </a:xfrm>
            <a:custGeom>
              <a:rect b="b" l="l" r="r" t="t"/>
              <a:pathLst>
                <a:path extrusionOk="0" h="20697" w="19657">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78"/>
            <p:cNvSpPr/>
            <p:nvPr/>
          </p:nvSpPr>
          <p:spPr>
            <a:xfrm>
              <a:off x="5996400" y="2979625"/>
              <a:ext cx="227725" cy="171275"/>
            </a:xfrm>
            <a:custGeom>
              <a:rect b="b" l="l" r="r" t="t"/>
              <a:pathLst>
                <a:path extrusionOk="0" h="6851" w="9109">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78"/>
            <p:cNvSpPr/>
            <p:nvPr/>
          </p:nvSpPr>
          <p:spPr>
            <a:xfrm>
              <a:off x="6186125" y="2701725"/>
              <a:ext cx="225450" cy="340000"/>
            </a:xfrm>
            <a:custGeom>
              <a:rect b="b" l="l" r="r" t="t"/>
              <a:pathLst>
                <a:path extrusionOk="0" h="13600" w="9018">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78"/>
            <p:cNvSpPr/>
            <p:nvPr/>
          </p:nvSpPr>
          <p:spPr>
            <a:xfrm>
              <a:off x="6187425" y="2719500"/>
              <a:ext cx="405000" cy="468050"/>
            </a:xfrm>
            <a:custGeom>
              <a:rect b="b" l="l" r="r" t="t"/>
              <a:pathLst>
                <a:path extrusionOk="0" h="18722" w="1620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78"/>
            <p:cNvSpPr/>
            <p:nvPr/>
          </p:nvSpPr>
          <p:spPr>
            <a:xfrm>
              <a:off x="6328025" y="2219625"/>
              <a:ext cx="575775" cy="590850"/>
            </a:xfrm>
            <a:custGeom>
              <a:rect b="b" l="l" r="r" t="t"/>
              <a:pathLst>
                <a:path extrusionOk="0" h="23634" w="23031">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78"/>
            <p:cNvSpPr/>
            <p:nvPr/>
          </p:nvSpPr>
          <p:spPr>
            <a:xfrm>
              <a:off x="6705250" y="2055250"/>
              <a:ext cx="527450" cy="644225"/>
            </a:xfrm>
            <a:custGeom>
              <a:rect b="b" l="l" r="r" t="t"/>
              <a:pathLst>
                <a:path extrusionOk="0" h="25769" w="21098">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78"/>
            <p:cNvSpPr/>
            <p:nvPr/>
          </p:nvSpPr>
          <p:spPr>
            <a:xfrm>
              <a:off x="5768900" y="1995950"/>
              <a:ext cx="164800" cy="211150"/>
            </a:xfrm>
            <a:custGeom>
              <a:rect b="b" l="l" r="r" t="t"/>
              <a:pathLst>
                <a:path extrusionOk="0" h="8446" w="6592">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78"/>
            <p:cNvSpPr/>
            <p:nvPr/>
          </p:nvSpPr>
          <p:spPr>
            <a:xfrm>
              <a:off x="5705950" y="2238400"/>
              <a:ext cx="36900" cy="47575"/>
            </a:xfrm>
            <a:custGeom>
              <a:rect b="b" l="l" r="r" t="t"/>
              <a:pathLst>
                <a:path extrusionOk="0" h="1903" w="1476">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78"/>
            <p:cNvSpPr/>
            <p:nvPr/>
          </p:nvSpPr>
          <p:spPr>
            <a:xfrm>
              <a:off x="5166150" y="3442125"/>
              <a:ext cx="4425" cy="5725"/>
            </a:xfrm>
            <a:custGeom>
              <a:rect b="b" l="l" r="r" t="t"/>
              <a:pathLst>
                <a:path extrusionOk="0" h="229" w="177">
                  <a:moveTo>
                    <a:pt x="177" y="1"/>
                  </a:moveTo>
                  <a:cubicBezTo>
                    <a:pt x="108" y="76"/>
                    <a:pt x="59" y="151"/>
                    <a:pt x="1" y="229"/>
                  </a:cubicBezTo>
                  <a:cubicBezTo>
                    <a:pt x="59" y="154"/>
                    <a:pt x="119" y="76"/>
                    <a:pt x="1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78"/>
            <p:cNvSpPr/>
            <p:nvPr/>
          </p:nvSpPr>
          <p:spPr>
            <a:xfrm>
              <a:off x="5451900" y="3109550"/>
              <a:ext cx="52075" cy="70600"/>
            </a:xfrm>
            <a:custGeom>
              <a:rect b="b" l="l" r="r" t="t"/>
              <a:pathLst>
                <a:path extrusionOk="0" h="2824" w="2083">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78"/>
            <p:cNvSpPr/>
            <p:nvPr/>
          </p:nvSpPr>
          <p:spPr>
            <a:xfrm>
              <a:off x="6131925" y="2028500"/>
              <a:ext cx="71475" cy="94575"/>
            </a:xfrm>
            <a:custGeom>
              <a:rect b="b" l="l" r="r" t="t"/>
              <a:pathLst>
                <a:path extrusionOk="0" h="3783" w="2859">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78"/>
            <p:cNvSpPr/>
            <p:nvPr/>
          </p:nvSpPr>
          <p:spPr>
            <a:xfrm>
              <a:off x="6257025" y="2090000"/>
              <a:ext cx="175750" cy="248300"/>
            </a:xfrm>
            <a:custGeom>
              <a:rect b="b" l="l" r="r" t="t"/>
              <a:pathLst>
                <a:path extrusionOk="0" h="9932" w="703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78"/>
            <p:cNvSpPr/>
            <p:nvPr/>
          </p:nvSpPr>
          <p:spPr>
            <a:xfrm>
              <a:off x="6294325" y="2124500"/>
              <a:ext cx="299850" cy="401100"/>
            </a:xfrm>
            <a:custGeom>
              <a:rect b="b" l="l" r="r" t="t"/>
              <a:pathLst>
                <a:path extrusionOk="0" h="16044" w="11994">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78"/>
            <p:cNvSpPr/>
            <p:nvPr/>
          </p:nvSpPr>
          <p:spPr>
            <a:xfrm>
              <a:off x="6594150" y="2032400"/>
              <a:ext cx="76950" cy="92050"/>
            </a:xfrm>
            <a:custGeom>
              <a:rect b="b" l="l" r="r" t="t"/>
              <a:pathLst>
                <a:path extrusionOk="0" h="3682" w="3078">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78"/>
            <p:cNvSpPr/>
            <p:nvPr/>
          </p:nvSpPr>
          <p:spPr>
            <a:xfrm>
              <a:off x="6161675" y="2525575"/>
              <a:ext cx="132675" cy="194325"/>
            </a:xfrm>
            <a:custGeom>
              <a:rect b="b" l="l" r="r" t="t"/>
              <a:pathLst>
                <a:path extrusionOk="0" h="7773" w="5307">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78"/>
            <p:cNvSpPr/>
            <p:nvPr/>
          </p:nvSpPr>
          <p:spPr>
            <a:xfrm>
              <a:off x="6379550" y="3041325"/>
              <a:ext cx="23100" cy="28100"/>
            </a:xfrm>
            <a:custGeom>
              <a:rect b="b" l="l" r="r" t="t"/>
              <a:pathLst>
                <a:path extrusionOk="0" h="1124" w="924">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78"/>
            <p:cNvSpPr/>
            <p:nvPr/>
          </p:nvSpPr>
          <p:spPr>
            <a:xfrm>
              <a:off x="6393200" y="3039675"/>
              <a:ext cx="2425" cy="3650"/>
            </a:xfrm>
            <a:custGeom>
              <a:rect b="b" l="l" r="r" t="t"/>
              <a:pathLst>
                <a:path extrusionOk="0" h="146" w="97">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78"/>
            <p:cNvSpPr/>
            <p:nvPr/>
          </p:nvSpPr>
          <p:spPr>
            <a:xfrm>
              <a:off x="6013550" y="3351625"/>
              <a:ext cx="475" cy="600"/>
            </a:xfrm>
            <a:custGeom>
              <a:rect b="b" l="l" r="r" t="t"/>
              <a:pathLst>
                <a:path extrusionOk="0" h="24" w="19">
                  <a:moveTo>
                    <a:pt x="18" y="0"/>
                  </a:moveTo>
                  <a:cubicBezTo>
                    <a:pt x="8" y="14"/>
                    <a:pt x="1" y="23"/>
                    <a:pt x="1" y="23"/>
                  </a:cubicBezTo>
                  <a:cubicBezTo>
                    <a:pt x="1" y="23"/>
                    <a:pt x="6" y="16"/>
                    <a:pt x="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78"/>
            <p:cNvSpPr/>
            <p:nvPr/>
          </p:nvSpPr>
          <p:spPr>
            <a:xfrm>
              <a:off x="6661050" y="2225050"/>
              <a:ext cx="3275" cy="4200"/>
            </a:xfrm>
            <a:custGeom>
              <a:rect b="b" l="l" r="r" t="t"/>
              <a:pathLst>
                <a:path extrusionOk="0" h="168" w="131">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78"/>
            <p:cNvSpPr/>
            <p:nvPr/>
          </p:nvSpPr>
          <p:spPr>
            <a:xfrm>
              <a:off x="4492925" y="1558725"/>
              <a:ext cx="2898050" cy="2460325"/>
            </a:xfrm>
            <a:custGeom>
              <a:rect b="b" l="l" r="r" t="t"/>
              <a:pathLst>
                <a:path extrusionOk="0" h="98413" w="115922">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78"/>
            <p:cNvSpPr/>
            <p:nvPr/>
          </p:nvSpPr>
          <p:spPr>
            <a:xfrm>
              <a:off x="3821825" y="993775"/>
              <a:ext cx="392800" cy="417775"/>
            </a:xfrm>
            <a:custGeom>
              <a:rect b="b" l="l" r="r" t="t"/>
              <a:pathLst>
                <a:path extrusionOk="0" h="16711" w="15712">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78"/>
            <p:cNvSpPr/>
            <p:nvPr/>
          </p:nvSpPr>
          <p:spPr>
            <a:xfrm>
              <a:off x="4492625" y="804475"/>
              <a:ext cx="446125" cy="296800"/>
            </a:xfrm>
            <a:custGeom>
              <a:rect b="b" l="l" r="r" t="t"/>
              <a:pathLst>
                <a:path extrusionOk="0" h="11872" w="17845">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78"/>
            <p:cNvSpPr/>
            <p:nvPr/>
          </p:nvSpPr>
          <p:spPr>
            <a:xfrm>
              <a:off x="5432550" y="952075"/>
              <a:ext cx="328650" cy="322675"/>
            </a:xfrm>
            <a:custGeom>
              <a:rect b="b" l="l" r="r" t="t"/>
              <a:pathLst>
                <a:path extrusionOk="0" h="12907" w="13146">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78"/>
            <p:cNvSpPr/>
            <p:nvPr/>
          </p:nvSpPr>
          <p:spPr>
            <a:xfrm>
              <a:off x="6326800" y="1440800"/>
              <a:ext cx="161475" cy="100175"/>
            </a:xfrm>
            <a:custGeom>
              <a:rect b="b" l="l" r="r" t="t"/>
              <a:pathLst>
                <a:path extrusionOk="0" h="4007" w="6459">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78"/>
            <p:cNvSpPr/>
            <p:nvPr/>
          </p:nvSpPr>
          <p:spPr>
            <a:xfrm>
              <a:off x="6512725" y="1459400"/>
              <a:ext cx="130525" cy="109825"/>
            </a:xfrm>
            <a:custGeom>
              <a:rect b="b" l="l" r="r" t="t"/>
              <a:pathLst>
                <a:path extrusionOk="0" h="4393" w="5221">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78"/>
            <p:cNvSpPr/>
            <p:nvPr/>
          </p:nvSpPr>
          <p:spPr>
            <a:xfrm>
              <a:off x="6382025" y="1568650"/>
              <a:ext cx="133400" cy="76300"/>
            </a:xfrm>
            <a:custGeom>
              <a:rect b="b" l="l" r="r" t="t"/>
              <a:pathLst>
                <a:path extrusionOk="0" h="3052" w="5336">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78"/>
            <p:cNvSpPr/>
            <p:nvPr/>
          </p:nvSpPr>
          <p:spPr>
            <a:xfrm>
              <a:off x="7159050" y="1734200"/>
              <a:ext cx="125325" cy="71225"/>
            </a:xfrm>
            <a:custGeom>
              <a:rect b="b" l="l" r="r" t="t"/>
              <a:pathLst>
                <a:path extrusionOk="0" h="2849" w="5013">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78"/>
            <p:cNvSpPr/>
            <p:nvPr/>
          </p:nvSpPr>
          <p:spPr>
            <a:xfrm>
              <a:off x="5991550" y="3413900"/>
              <a:ext cx="83825" cy="164550"/>
            </a:xfrm>
            <a:custGeom>
              <a:rect b="b" l="l" r="r" t="t"/>
              <a:pathLst>
                <a:path extrusionOk="0" h="6582" w="3353">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78"/>
            <p:cNvSpPr/>
            <p:nvPr/>
          </p:nvSpPr>
          <p:spPr>
            <a:xfrm>
              <a:off x="5981225" y="3763550"/>
              <a:ext cx="150150" cy="137775"/>
            </a:xfrm>
            <a:custGeom>
              <a:rect b="b" l="l" r="r" t="t"/>
              <a:pathLst>
                <a:path extrusionOk="0" h="5511" w="6006">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78"/>
            <p:cNvSpPr/>
            <p:nvPr/>
          </p:nvSpPr>
          <p:spPr>
            <a:xfrm>
              <a:off x="6073900" y="3620300"/>
              <a:ext cx="92475" cy="102900"/>
            </a:xfrm>
            <a:custGeom>
              <a:rect b="b" l="l" r="r" t="t"/>
              <a:pathLst>
                <a:path extrusionOk="0" h="4116" w="3699">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78"/>
            <p:cNvSpPr/>
            <p:nvPr/>
          </p:nvSpPr>
          <p:spPr>
            <a:xfrm>
              <a:off x="5776700" y="3655450"/>
              <a:ext cx="255650" cy="229725"/>
            </a:xfrm>
            <a:custGeom>
              <a:rect b="b" l="l" r="r" t="t"/>
              <a:pathLst>
                <a:path extrusionOk="0" h="9189" w="10226">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78"/>
            <p:cNvSpPr/>
            <p:nvPr/>
          </p:nvSpPr>
          <p:spPr>
            <a:xfrm>
              <a:off x="6225900" y="3825325"/>
              <a:ext cx="398875" cy="192375"/>
            </a:xfrm>
            <a:custGeom>
              <a:rect b="b" l="l" r="r" t="t"/>
              <a:pathLst>
                <a:path extrusionOk="0" h="7695" w="15955">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78"/>
            <p:cNvSpPr/>
            <p:nvPr/>
          </p:nvSpPr>
          <p:spPr>
            <a:xfrm>
              <a:off x="6167800" y="4229200"/>
              <a:ext cx="43975" cy="65425"/>
            </a:xfrm>
            <a:custGeom>
              <a:rect b="b" l="l" r="r" t="t"/>
              <a:pathLst>
                <a:path extrusionOk="0" h="2617" w="1759">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78"/>
            <p:cNvSpPr/>
            <p:nvPr/>
          </p:nvSpPr>
          <p:spPr>
            <a:xfrm>
              <a:off x="6091225" y="4333200"/>
              <a:ext cx="12375" cy="16700"/>
            </a:xfrm>
            <a:custGeom>
              <a:rect b="b" l="l" r="r" t="t"/>
              <a:pathLst>
                <a:path extrusionOk="0" h="668" w="495">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78"/>
            <p:cNvSpPr/>
            <p:nvPr/>
          </p:nvSpPr>
          <p:spPr>
            <a:xfrm>
              <a:off x="6144775" y="4219175"/>
              <a:ext cx="40950" cy="59275"/>
            </a:xfrm>
            <a:custGeom>
              <a:rect b="b" l="l" r="r" t="t"/>
              <a:pathLst>
                <a:path extrusionOk="0" h="2371" w="1638">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78"/>
            <p:cNvSpPr/>
            <p:nvPr/>
          </p:nvSpPr>
          <p:spPr>
            <a:xfrm>
              <a:off x="5868925" y="3998175"/>
              <a:ext cx="673275" cy="683025"/>
            </a:xfrm>
            <a:custGeom>
              <a:rect b="b" l="l" r="r" t="t"/>
              <a:pathLst>
                <a:path extrusionOk="0" h="27321" w="26931">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78"/>
            <p:cNvSpPr/>
            <p:nvPr/>
          </p:nvSpPr>
          <p:spPr>
            <a:xfrm>
              <a:off x="6158125" y="4021950"/>
              <a:ext cx="552250" cy="774725"/>
            </a:xfrm>
            <a:custGeom>
              <a:rect b="b" l="l" r="r" t="t"/>
              <a:pathLst>
                <a:path extrusionOk="0" h="30989" w="2209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78"/>
            <p:cNvSpPr/>
            <p:nvPr/>
          </p:nvSpPr>
          <p:spPr>
            <a:xfrm>
              <a:off x="6920800" y="4536575"/>
              <a:ext cx="288650" cy="364500"/>
            </a:xfrm>
            <a:custGeom>
              <a:rect b="b" l="l" r="r" t="t"/>
              <a:pathLst>
                <a:path extrusionOk="0" h="14580" w="11546">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78"/>
            <p:cNvSpPr/>
            <p:nvPr/>
          </p:nvSpPr>
          <p:spPr>
            <a:xfrm>
              <a:off x="4490450" y="4030275"/>
              <a:ext cx="166950" cy="327500"/>
            </a:xfrm>
            <a:custGeom>
              <a:rect b="b" l="l" r="r" t="t"/>
              <a:pathLst>
                <a:path extrusionOk="0" h="13100" w="6678">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78"/>
            <p:cNvSpPr/>
            <p:nvPr/>
          </p:nvSpPr>
          <p:spPr>
            <a:xfrm>
              <a:off x="2233550" y="2129125"/>
              <a:ext cx="18850" cy="19225"/>
            </a:xfrm>
            <a:custGeom>
              <a:rect b="b" l="l" r="r" t="t"/>
              <a:pathLst>
                <a:path extrusionOk="0" h="769" w="754">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78"/>
            <p:cNvSpPr/>
            <p:nvPr/>
          </p:nvSpPr>
          <p:spPr>
            <a:xfrm>
              <a:off x="1535825" y="2847850"/>
              <a:ext cx="14525" cy="17925"/>
            </a:xfrm>
            <a:custGeom>
              <a:rect b="b" l="l" r="r" t="t"/>
              <a:pathLst>
                <a:path extrusionOk="0" h="717" w="581">
                  <a:moveTo>
                    <a:pt x="581" y="0"/>
                  </a:moveTo>
                  <a:cubicBezTo>
                    <a:pt x="387" y="234"/>
                    <a:pt x="194" y="474"/>
                    <a:pt x="0" y="716"/>
                  </a:cubicBezTo>
                  <a:lnTo>
                    <a:pt x="5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78"/>
            <p:cNvSpPr/>
            <p:nvPr/>
          </p:nvSpPr>
          <p:spPr>
            <a:xfrm>
              <a:off x="1637725" y="3318000"/>
              <a:ext cx="22850" cy="21675"/>
            </a:xfrm>
            <a:custGeom>
              <a:rect b="b" l="l" r="r" t="t"/>
              <a:pathLst>
                <a:path extrusionOk="0" h="867" w="914">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78"/>
            <p:cNvSpPr/>
            <p:nvPr/>
          </p:nvSpPr>
          <p:spPr>
            <a:xfrm>
              <a:off x="1580550" y="3339650"/>
              <a:ext cx="57200" cy="68650"/>
            </a:xfrm>
            <a:custGeom>
              <a:rect b="b" l="l" r="r" t="t"/>
              <a:pathLst>
                <a:path extrusionOk="0" h="2746" w="2288">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78"/>
            <p:cNvSpPr/>
            <p:nvPr/>
          </p:nvSpPr>
          <p:spPr>
            <a:xfrm>
              <a:off x="1583350" y="3416000"/>
              <a:ext cx="9150" cy="13450"/>
            </a:xfrm>
            <a:custGeom>
              <a:rect b="b" l="l" r="r" t="t"/>
              <a:pathLst>
                <a:path extrusionOk="0" h="538" w="366">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78"/>
            <p:cNvSpPr/>
            <p:nvPr/>
          </p:nvSpPr>
          <p:spPr>
            <a:xfrm>
              <a:off x="989675" y="1551075"/>
              <a:ext cx="1615425" cy="1865375"/>
            </a:xfrm>
            <a:custGeom>
              <a:rect b="b" l="l" r="r" t="t"/>
              <a:pathLst>
                <a:path extrusionOk="0" h="74615" w="64617">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78"/>
            <p:cNvSpPr/>
            <p:nvPr/>
          </p:nvSpPr>
          <p:spPr>
            <a:xfrm>
              <a:off x="2436050" y="2480575"/>
              <a:ext cx="6675" cy="6050"/>
            </a:xfrm>
            <a:custGeom>
              <a:rect b="b" l="l" r="r" t="t"/>
              <a:pathLst>
                <a:path extrusionOk="0" h="242" w="267">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78"/>
            <p:cNvSpPr/>
            <p:nvPr/>
          </p:nvSpPr>
          <p:spPr>
            <a:xfrm>
              <a:off x="3237575" y="748750"/>
              <a:ext cx="6150" cy="6250"/>
            </a:xfrm>
            <a:custGeom>
              <a:rect b="b" l="l" r="r" t="t"/>
              <a:pathLst>
                <a:path extrusionOk="0" h="250" w="246">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78"/>
            <p:cNvSpPr/>
            <p:nvPr/>
          </p:nvSpPr>
          <p:spPr>
            <a:xfrm>
              <a:off x="3544900" y="2688975"/>
              <a:ext cx="3150" cy="5800"/>
            </a:xfrm>
            <a:custGeom>
              <a:rect b="b" l="l" r="r" t="t"/>
              <a:pathLst>
                <a:path extrusionOk="0" h="232" w="126">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78"/>
            <p:cNvSpPr/>
            <p:nvPr/>
          </p:nvSpPr>
          <p:spPr>
            <a:xfrm>
              <a:off x="3431000" y="2330125"/>
              <a:ext cx="228750" cy="311750"/>
            </a:xfrm>
            <a:custGeom>
              <a:rect b="b" l="l" r="r" t="t"/>
              <a:pathLst>
                <a:path extrusionOk="0" h="12470" w="915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0" name="Google Shape;10080;p78"/>
          <p:cNvGrpSpPr/>
          <p:nvPr/>
        </p:nvGrpSpPr>
        <p:grpSpPr>
          <a:xfrm>
            <a:off x="3514722" y="2832485"/>
            <a:ext cx="2310282" cy="1374222"/>
            <a:chOff x="238125" y="732525"/>
            <a:chExt cx="7130500" cy="4241425"/>
          </a:xfrm>
        </p:grpSpPr>
        <p:sp>
          <p:nvSpPr>
            <p:cNvPr id="10081" name="Google Shape;10081;p78"/>
            <p:cNvSpPr/>
            <p:nvPr/>
          </p:nvSpPr>
          <p:spPr>
            <a:xfrm>
              <a:off x="3175800" y="1003350"/>
              <a:ext cx="3741725" cy="3331975"/>
            </a:xfrm>
            <a:custGeom>
              <a:rect b="b" l="l" r="r" t="t"/>
              <a:pathLst>
                <a:path extrusionOk="0" h="133279" w="149669">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78"/>
            <p:cNvSpPr/>
            <p:nvPr/>
          </p:nvSpPr>
          <p:spPr>
            <a:xfrm>
              <a:off x="3167575" y="993250"/>
              <a:ext cx="3759100" cy="3349975"/>
            </a:xfrm>
            <a:custGeom>
              <a:rect b="b" l="l" r="r" t="t"/>
              <a:pathLst>
                <a:path extrusionOk="0" h="133999" w="150364">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78"/>
            <p:cNvSpPr/>
            <p:nvPr/>
          </p:nvSpPr>
          <p:spPr>
            <a:xfrm>
              <a:off x="4467225" y="3815075"/>
              <a:ext cx="177425" cy="289800"/>
            </a:xfrm>
            <a:custGeom>
              <a:rect b="b" l="l" r="r" t="t"/>
              <a:pathLst>
                <a:path extrusionOk="0" h="11592" w="7097">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78"/>
            <p:cNvSpPr/>
            <p:nvPr/>
          </p:nvSpPr>
          <p:spPr>
            <a:xfrm>
              <a:off x="4458375" y="3806875"/>
              <a:ext cx="194800" cy="307475"/>
            </a:xfrm>
            <a:custGeom>
              <a:rect b="b" l="l" r="r" t="t"/>
              <a:pathLst>
                <a:path extrusionOk="0" h="12299" w="7792">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78"/>
            <p:cNvSpPr/>
            <p:nvPr/>
          </p:nvSpPr>
          <p:spPr>
            <a:xfrm>
              <a:off x="5304725" y="3312525"/>
              <a:ext cx="45475" cy="78625"/>
            </a:xfrm>
            <a:custGeom>
              <a:rect b="b" l="l" r="r" t="t"/>
              <a:pathLst>
                <a:path extrusionOk="0" h="3145" w="1819">
                  <a:moveTo>
                    <a:pt x="480" y="0"/>
                  </a:moveTo>
                  <a:lnTo>
                    <a:pt x="0" y="1654"/>
                  </a:lnTo>
                  <a:lnTo>
                    <a:pt x="480" y="3144"/>
                  </a:lnTo>
                  <a:lnTo>
                    <a:pt x="1503" y="2753"/>
                  </a:lnTo>
                  <a:lnTo>
                    <a:pt x="1818" y="1566"/>
                  </a:lnTo>
                  <a:lnTo>
                    <a:pt x="48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78"/>
            <p:cNvSpPr/>
            <p:nvPr/>
          </p:nvSpPr>
          <p:spPr>
            <a:xfrm>
              <a:off x="5296500" y="3296100"/>
              <a:ext cx="62525" cy="105475"/>
            </a:xfrm>
            <a:custGeom>
              <a:rect b="b" l="l" r="r" t="t"/>
              <a:pathLst>
                <a:path extrusionOk="0" h="4219" w="2501">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78"/>
            <p:cNvSpPr/>
            <p:nvPr/>
          </p:nvSpPr>
          <p:spPr>
            <a:xfrm>
              <a:off x="5643750" y="3420800"/>
              <a:ext cx="232675" cy="252250"/>
            </a:xfrm>
            <a:custGeom>
              <a:rect b="b" l="l" r="r" t="t"/>
              <a:pathLst>
                <a:path extrusionOk="0" h="10090" w="9307">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78"/>
            <p:cNvSpPr/>
            <p:nvPr/>
          </p:nvSpPr>
          <p:spPr>
            <a:xfrm>
              <a:off x="5628275" y="3412900"/>
              <a:ext cx="256350" cy="268025"/>
            </a:xfrm>
            <a:custGeom>
              <a:rect b="b" l="l" r="r" t="t"/>
              <a:pathLst>
                <a:path extrusionOk="0" h="10721" w="10254">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78"/>
            <p:cNvSpPr/>
            <p:nvPr/>
          </p:nvSpPr>
          <p:spPr>
            <a:xfrm>
              <a:off x="5873550" y="3662925"/>
              <a:ext cx="284775" cy="73250"/>
            </a:xfrm>
            <a:custGeom>
              <a:rect b="b" l="l" r="r" t="t"/>
              <a:pathLst>
                <a:path extrusionOk="0" h="2930" w="11391">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78"/>
            <p:cNvSpPr/>
            <p:nvPr/>
          </p:nvSpPr>
          <p:spPr>
            <a:xfrm>
              <a:off x="5859050" y="3654075"/>
              <a:ext cx="342200" cy="90000"/>
            </a:xfrm>
            <a:custGeom>
              <a:rect b="b" l="l" r="r" t="t"/>
              <a:pathLst>
                <a:path extrusionOk="0" h="3600" w="13688">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78"/>
            <p:cNvSpPr/>
            <p:nvPr/>
          </p:nvSpPr>
          <p:spPr>
            <a:xfrm>
              <a:off x="6185775" y="3706475"/>
              <a:ext cx="137975" cy="31600"/>
            </a:xfrm>
            <a:custGeom>
              <a:rect b="b" l="l" r="r" t="t"/>
              <a:pathLst>
                <a:path extrusionOk="0" h="1264" w="5519">
                  <a:moveTo>
                    <a:pt x="3397" y="1"/>
                  </a:moveTo>
                  <a:lnTo>
                    <a:pt x="0" y="556"/>
                  </a:lnTo>
                  <a:lnTo>
                    <a:pt x="1818" y="1263"/>
                  </a:lnTo>
                  <a:lnTo>
                    <a:pt x="5518" y="556"/>
                  </a:lnTo>
                  <a:lnTo>
                    <a:pt x="339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78"/>
            <p:cNvSpPr/>
            <p:nvPr/>
          </p:nvSpPr>
          <p:spPr>
            <a:xfrm>
              <a:off x="6156100" y="3698600"/>
              <a:ext cx="203625" cy="47675"/>
            </a:xfrm>
            <a:custGeom>
              <a:rect b="b" l="l" r="r" t="t"/>
              <a:pathLst>
                <a:path extrusionOk="0" h="1907" w="8145">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78"/>
            <p:cNvSpPr/>
            <p:nvPr/>
          </p:nvSpPr>
          <p:spPr>
            <a:xfrm>
              <a:off x="6158300" y="3493725"/>
              <a:ext cx="139875" cy="161950"/>
            </a:xfrm>
            <a:custGeom>
              <a:rect b="b" l="l" r="r" t="t"/>
              <a:pathLst>
                <a:path extrusionOk="0" h="6478" w="5595">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78"/>
            <p:cNvSpPr/>
            <p:nvPr/>
          </p:nvSpPr>
          <p:spPr>
            <a:xfrm>
              <a:off x="6149775" y="3484875"/>
              <a:ext cx="165125" cy="188175"/>
            </a:xfrm>
            <a:custGeom>
              <a:rect b="b" l="l" r="r" t="t"/>
              <a:pathLst>
                <a:path extrusionOk="0" h="7527" w="6605">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78"/>
            <p:cNvSpPr/>
            <p:nvPr/>
          </p:nvSpPr>
          <p:spPr>
            <a:xfrm>
              <a:off x="5945525" y="3367450"/>
              <a:ext cx="213125" cy="254775"/>
            </a:xfrm>
            <a:custGeom>
              <a:rect b="b" l="l" r="r" t="t"/>
              <a:pathLst>
                <a:path extrusionOk="0" h="10191" w="8525">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78"/>
            <p:cNvSpPr/>
            <p:nvPr/>
          </p:nvSpPr>
          <p:spPr>
            <a:xfrm>
              <a:off x="5936075" y="3355775"/>
              <a:ext cx="232350" cy="278450"/>
            </a:xfrm>
            <a:custGeom>
              <a:rect b="b" l="l" r="r" t="t"/>
              <a:pathLst>
                <a:path extrusionOk="0" h="11138" w="9294">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78"/>
            <p:cNvSpPr/>
            <p:nvPr/>
          </p:nvSpPr>
          <p:spPr>
            <a:xfrm>
              <a:off x="6429775" y="3529075"/>
              <a:ext cx="453650" cy="254450"/>
            </a:xfrm>
            <a:custGeom>
              <a:rect b="b" l="l" r="r" t="t"/>
              <a:pathLst>
                <a:path extrusionOk="0" h="10178" w="18146">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78"/>
            <p:cNvSpPr/>
            <p:nvPr/>
          </p:nvSpPr>
          <p:spPr>
            <a:xfrm>
              <a:off x="6416200" y="3519925"/>
              <a:ext cx="483325" cy="271500"/>
            </a:xfrm>
            <a:custGeom>
              <a:rect b="b" l="l" r="r" t="t"/>
              <a:pathLst>
                <a:path extrusionOk="0" h="10860" w="19333">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78"/>
            <p:cNvSpPr/>
            <p:nvPr/>
          </p:nvSpPr>
          <p:spPr>
            <a:xfrm>
              <a:off x="5992575" y="3785400"/>
              <a:ext cx="867500" cy="764650"/>
            </a:xfrm>
            <a:custGeom>
              <a:rect b="b" l="l" r="r" t="t"/>
              <a:pathLst>
                <a:path extrusionOk="0" h="30586" w="3470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78"/>
            <p:cNvSpPr/>
            <p:nvPr/>
          </p:nvSpPr>
          <p:spPr>
            <a:xfrm>
              <a:off x="5985000" y="3768350"/>
              <a:ext cx="883600" cy="789850"/>
            </a:xfrm>
            <a:custGeom>
              <a:rect b="b" l="l" r="r" t="t"/>
              <a:pathLst>
                <a:path extrusionOk="0" h="31594" w="35344">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78"/>
            <p:cNvSpPr/>
            <p:nvPr/>
          </p:nvSpPr>
          <p:spPr>
            <a:xfrm>
              <a:off x="6575950" y="4616250"/>
              <a:ext cx="97550" cy="109575"/>
            </a:xfrm>
            <a:custGeom>
              <a:rect b="b" l="l" r="r" t="t"/>
              <a:pathLst>
                <a:path extrusionOk="0" h="4383" w="3902">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78"/>
            <p:cNvSpPr/>
            <p:nvPr/>
          </p:nvSpPr>
          <p:spPr>
            <a:xfrm>
              <a:off x="6568050" y="4609625"/>
              <a:ext cx="115875" cy="126600"/>
            </a:xfrm>
            <a:custGeom>
              <a:rect b="b" l="l" r="r" t="t"/>
              <a:pathLst>
                <a:path extrusionOk="0" h="5064" w="4635">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78"/>
            <p:cNvSpPr/>
            <p:nvPr/>
          </p:nvSpPr>
          <p:spPr>
            <a:xfrm>
              <a:off x="6995150" y="4713800"/>
              <a:ext cx="195750" cy="190700"/>
            </a:xfrm>
            <a:custGeom>
              <a:rect b="b" l="l" r="r" t="t"/>
              <a:pathLst>
                <a:path extrusionOk="0" h="7628" w="783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78"/>
            <p:cNvSpPr/>
            <p:nvPr/>
          </p:nvSpPr>
          <p:spPr>
            <a:xfrm>
              <a:off x="6985700" y="4705900"/>
              <a:ext cx="213100" cy="209650"/>
            </a:xfrm>
            <a:custGeom>
              <a:rect b="b" l="l" r="r" t="t"/>
              <a:pathLst>
                <a:path extrusionOk="0" h="8386" w="8524">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78"/>
            <p:cNvSpPr/>
            <p:nvPr/>
          </p:nvSpPr>
          <p:spPr>
            <a:xfrm>
              <a:off x="7223700" y="4478300"/>
              <a:ext cx="126625" cy="235850"/>
            </a:xfrm>
            <a:custGeom>
              <a:rect b="b" l="l" r="r" t="t"/>
              <a:pathLst>
                <a:path extrusionOk="0" h="9434" w="5065">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78"/>
            <p:cNvSpPr/>
            <p:nvPr/>
          </p:nvSpPr>
          <p:spPr>
            <a:xfrm>
              <a:off x="7219600" y="4466625"/>
              <a:ext cx="149025" cy="258875"/>
            </a:xfrm>
            <a:custGeom>
              <a:rect b="b" l="l" r="r" t="t"/>
              <a:pathLst>
                <a:path extrusionOk="0" h="10355" w="5961">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78"/>
            <p:cNvSpPr/>
            <p:nvPr/>
          </p:nvSpPr>
          <p:spPr>
            <a:xfrm>
              <a:off x="6134625" y="2921400"/>
              <a:ext cx="43275" cy="96300"/>
            </a:xfrm>
            <a:custGeom>
              <a:rect b="b" l="l" r="r" t="t"/>
              <a:pathLst>
                <a:path extrusionOk="0" h="3852" w="1731">
                  <a:moveTo>
                    <a:pt x="1415" y="0"/>
                  </a:moveTo>
                  <a:lnTo>
                    <a:pt x="1" y="682"/>
                  </a:lnTo>
                  <a:lnTo>
                    <a:pt x="1" y="2627"/>
                  </a:lnTo>
                  <a:lnTo>
                    <a:pt x="1415" y="3852"/>
                  </a:lnTo>
                  <a:lnTo>
                    <a:pt x="1730" y="1920"/>
                  </a:lnTo>
                  <a:lnTo>
                    <a:pt x="141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78"/>
            <p:cNvSpPr/>
            <p:nvPr/>
          </p:nvSpPr>
          <p:spPr>
            <a:xfrm>
              <a:off x="6126725" y="2909725"/>
              <a:ext cx="59375" cy="122825"/>
            </a:xfrm>
            <a:custGeom>
              <a:rect b="b" l="l" r="r" t="t"/>
              <a:pathLst>
                <a:path extrusionOk="0" h="4913" w="2375">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78"/>
            <p:cNvSpPr/>
            <p:nvPr/>
          </p:nvSpPr>
          <p:spPr>
            <a:xfrm>
              <a:off x="5917450" y="3060600"/>
              <a:ext cx="65350" cy="60650"/>
            </a:xfrm>
            <a:custGeom>
              <a:rect b="b" l="l" r="r" t="t"/>
              <a:pathLst>
                <a:path extrusionOk="0" h="2426" w="2614">
                  <a:moveTo>
                    <a:pt x="1099" y="1"/>
                  </a:moveTo>
                  <a:lnTo>
                    <a:pt x="0" y="1175"/>
                  </a:lnTo>
                  <a:lnTo>
                    <a:pt x="568" y="2425"/>
                  </a:lnTo>
                  <a:lnTo>
                    <a:pt x="1440" y="2425"/>
                  </a:lnTo>
                  <a:lnTo>
                    <a:pt x="2614" y="708"/>
                  </a:lnTo>
                  <a:lnTo>
                    <a:pt x="109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78"/>
            <p:cNvSpPr/>
            <p:nvPr/>
          </p:nvSpPr>
          <p:spPr>
            <a:xfrm>
              <a:off x="5908275" y="3050825"/>
              <a:ext cx="86225" cy="78325"/>
            </a:xfrm>
            <a:custGeom>
              <a:rect b="b" l="l" r="r" t="t"/>
              <a:pathLst>
                <a:path extrusionOk="0" h="3133" w="3449">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78"/>
            <p:cNvSpPr/>
            <p:nvPr/>
          </p:nvSpPr>
          <p:spPr>
            <a:xfrm>
              <a:off x="6168100" y="3083025"/>
              <a:ext cx="108300" cy="173650"/>
            </a:xfrm>
            <a:custGeom>
              <a:rect b="b" l="l" r="r" t="t"/>
              <a:pathLst>
                <a:path extrusionOk="0" h="6946" w="4332">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78"/>
            <p:cNvSpPr/>
            <p:nvPr/>
          </p:nvSpPr>
          <p:spPr>
            <a:xfrm>
              <a:off x="6159575" y="3067875"/>
              <a:ext cx="125650" cy="204275"/>
            </a:xfrm>
            <a:custGeom>
              <a:rect b="b" l="l" r="r" t="t"/>
              <a:pathLst>
                <a:path extrusionOk="0" h="8171" w="5026">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78"/>
            <p:cNvSpPr/>
            <p:nvPr/>
          </p:nvSpPr>
          <p:spPr>
            <a:xfrm>
              <a:off x="6241950" y="3244650"/>
              <a:ext cx="111475" cy="160375"/>
            </a:xfrm>
            <a:custGeom>
              <a:rect b="b" l="l" r="r" t="t"/>
              <a:pathLst>
                <a:path extrusionOk="0" h="6415" w="4459">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78"/>
            <p:cNvSpPr/>
            <p:nvPr/>
          </p:nvSpPr>
          <p:spPr>
            <a:xfrm>
              <a:off x="6225225" y="3228550"/>
              <a:ext cx="138600" cy="187525"/>
            </a:xfrm>
            <a:custGeom>
              <a:rect b="b" l="l" r="r" t="t"/>
              <a:pathLst>
                <a:path extrusionOk="0" h="7501" w="5544">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78"/>
            <p:cNvSpPr/>
            <p:nvPr/>
          </p:nvSpPr>
          <p:spPr>
            <a:xfrm>
              <a:off x="6323400" y="2434950"/>
              <a:ext cx="220375" cy="347575"/>
            </a:xfrm>
            <a:custGeom>
              <a:rect b="b" l="l" r="r" t="t"/>
              <a:pathLst>
                <a:path extrusionOk="0" h="13903" w="8815">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78"/>
            <p:cNvSpPr/>
            <p:nvPr/>
          </p:nvSpPr>
          <p:spPr>
            <a:xfrm>
              <a:off x="6314250" y="2424850"/>
              <a:ext cx="238050" cy="377575"/>
            </a:xfrm>
            <a:custGeom>
              <a:rect b="b" l="l" r="r" t="t"/>
              <a:pathLst>
                <a:path extrusionOk="0" h="15103" w="9522">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78"/>
            <p:cNvSpPr/>
            <p:nvPr/>
          </p:nvSpPr>
          <p:spPr>
            <a:xfrm>
              <a:off x="6470500" y="2285950"/>
              <a:ext cx="89675" cy="141450"/>
            </a:xfrm>
            <a:custGeom>
              <a:rect b="b" l="l" r="r" t="t"/>
              <a:pathLst>
                <a:path extrusionOk="0" h="5658" w="3587">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78"/>
            <p:cNvSpPr/>
            <p:nvPr/>
          </p:nvSpPr>
          <p:spPr>
            <a:xfrm>
              <a:off x="6462300" y="2274900"/>
              <a:ext cx="105775" cy="160375"/>
            </a:xfrm>
            <a:custGeom>
              <a:rect b="b" l="l" r="r" t="t"/>
              <a:pathLst>
                <a:path extrusionOk="0" h="6415" w="4231">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78"/>
            <p:cNvSpPr/>
            <p:nvPr/>
          </p:nvSpPr>
          <p:spPr>
            <a:xfrm>
              <a:off x="6378950" y="1950375"/>
              <a:ext cx="126300" cy="303725"/>
            </a:xfrm>
            <a:custGeom>
              <a:rect b="b" l="l" r="r" t="t"/>
              <a:pathLst>
                <a:path extrusionOk="0" h="12149" w="5052">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78"/>
            <p:cNvSpPr/>
            <p:nvPr/>
          </p:nvSpPr>
          <p:spPr>
            <a:xfrm>
              <a:off x="6370425" y="1934925"/>
              <a:ext cx="145575" cy="327050"/>
            </a:xfrm>
            <a:custGeom>
              <a:rect b="b" l="l" r="r" t="t"/>
              <a:pathLst>
                <a:path extrusionOk="0" h="13082" w="5823">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78"/>
            <p:cNvSpPr/>
            <p:nvPr/>
          </p:nvSpPr>
          <p:spPr>
            <a:xfrm>
              <a:off x="5626075" y="893825"/>
              <a:ext cx="145875" cy="113350"/>
            </a:xfrm>
            <a:custGeom>
              <a:rect b="b" l="l" r="r" t="t"/>
              <a:pathLst>
                <a:path extrusionOk="0" h="4534" w="5835">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78"/>
            <p:cNvSpPr/>
            <p:nvPr/>
          </p:nvSpPr>
          <p:spPr>
            <a:xfrm>
              <a:off x="5617225" y="885625"/>
              <a:ext cx="162600" cy="131025"/>
            </a:xfrm>
            <a:custGeom>
              <a:rect b="b" l="l" r="r" t="t"/>
              <a:pathLst>
                <a:path extrusionOk="0" h="5241" w="6504">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78"/>
            <p:cNvSpPr/>
            <p:nvPr/>
          </p:nvSpPr>
          <p:spPr>
            <a:xfrm>
              <a:off x="5828725" y="897925"/>
              <a:ext cx="80850" cy="36650"/>
            </a:xfrm>
            <a:custGeom>
              <a:rect b="b" l="l" r="r" t="t"/>
              <a:pathLst>
                <a:path extrusionOk="0" h="1466" w="3234">
                  <a:moveTo>
                    <a:pt x="1" y="1"/>
                  </a:moveTo>
                  <a:lnTo>
                    <a:pt x="885" y="1465"/>
                  </a:lnTo>
                  <a:lnTo>
                    <a:pt x="3233" y="733"/>
                  </a:lnTo>
                  <a:lnTo>
                    <a:pt x="235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78"/>
            <p:cNvSpPr/>
            <p:nvPr/>
          </p:nvSpPr>
          <p:spPr>
            <a:xfrm>
              <a:off x="5814525" y="890350"/>
              <a:ext cx="111475" cy="53700"/>
            </a:xfrm>
            <a:custGeom>
              <a:rect b="b" l="l" r="r" t="t"/>
              <a:pathLst>
                <a:path extrusionOk="0" h="2148" w="4459">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78"/>
            <p:cNvSpPr/>
            <p:nvPr/>
          </p:nvSpPr>
          <p:spPr>
            <a:xfrm>
              <a:off x="5765925" y="1013475"/>
              <a:ext cx="80825" cy="48625"/>
            </a:xfrm>
            <a:custGeom>
              <a:rect b="b" l="l" r="r" t="t"/>
              <a:pathLst>
                <a:path extrusionOk="0" h="1945" w="3233">
                  <a:moveTo>
                    <a:pt x="0" y="0"/>
                  </a:moveTo>
                  <a:lnTo>
                    <a:pt x="871" y="1945"/>
                  </a:lnTo>
                  <a:lnTo>
                    <a:pt x="3233" y="972"/>
                  </a:lnTo>
                  <a:lnTo>
                    <a:pt x="1616" y="164"/>
                  </a:ln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78"/>
            <p:cNvSpPr/>
            <p:nvPr/>
          </p:nvSpPr>
          <p:spPr>
            <a:xfrm>
              <a:off x="5752975" y="1004300"/>
              <a:ext cx="113025" cy="68225"/>
            </a:xfrm>
            <a:custGeom>
              <a:rect b="b" l="l" r="r" t="t"/>
              <a:pathLst>
                <a:path extrusionOk="0" h="2729" w="4521">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78"/>
            <p:cNvSpPr/>
            <p:nvPr/>
          </p:nvSpPr>
          <p:spPr>
            <a:xfrm>
              <a:off x="4952100" y="890350"/>
              <a:ext cx="78950" cy="112725"/>
            </a:xfrm>
            <a:custGeom>
              <a:rect b="b" l="l" r="r" t="t"/>
              <a:pathLst>
                <a:path extrusionOk="0" h="4509" w="3158">
                  <a:moveTo>
                    <a:pt x="1" y="0"/>
                  </a:moveTo>
                  <a:lnTo>
                    <a:pt x="1" y="1882"/>
                  </a:lnTo>
                  <a:lnTo>
                    <a:pt x="960" y="4508"/>
                  </a:lnTo>
                  <a:lnTo>
                    <a:pt x="3157" y="2576"/>
                  </a:lnTo>
                  <a:lnTo>
                    <a:pt x="3157" y="1251"/>
                  </a:lnTo>
                  <a:lnTo>
                    <a:pt x="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78"/>
            <p:cNvSpPr/>
            <p:nvPr/>
          </p:nvSpPr>
          <p:spPr>
            <a:xfrm>
              <a:off x="4944200" y="878675"/>
              <a:ext cx="94750" cy="137975"/>
            </a:xfrm>
            <a:custGeom>
              <a:rect b="b" l="l" r="r" t="t"/>
              <a:pathLst>
                <a:path extrusionOk="0" h="5519" w="379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78"/>
            <p:cNvSpPr/>
            <p:nvPr/>
          </p:nvSpPr>
          <p:spPr>
            <a:xfrm>
              <a:off x="4770275" y="799125"/>
              <a:ext cx="164800" cy="161950"/>
            </a:xfrm>
            <a:custGeom>
              <a:rect b="b" l="l" r="r" t="t"/>
              <a:pathLst>
                <a:path extrusionOk="0" h="6478" w="6592">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78"/>
            <p:cNvSpPr/>
            <p:nvPr/>
          </p:nvSpPr>
          <p:spPr>
            <a:xfrm>
              <a:off x="4761750" y="785550"/>
              <a:ext cx="184075" cy="183425"/>
            </a:xfrm>
            <a:custGeom>
              <a:rect b="b" l="l" r="r" t="t"/>
              <a:pathLst>
                <a:path extrusionOk="0" h="7337" w="7363">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78"/>
            <p:cNvSpPr/>
            <p:nvPr/>
          </p:nvSpPr>
          <p:spPr>
            <a:xfrm>
              <a:off x="4392100" y="1174150"/>
              <a:ext cx="165750" cy="386075"/>
            </a:xfrm>
            <a:custGeom>
              <a:rect b="b" l="l" r="r" t="t"/>
              <a:pathLst>
                <a:path extrusionOk="0" h="15443" w="663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78"/>
            <p:cNvSpPr/>
            <p:nvPr/>
          </p:nvSpPr>
          <p:spPr>
            <a:xfrm>
              <a:off x="4383875" y="1161200"/>
              <a:ext cx="181875" cy="406925"/>
            </a:xfrm>
            <a:custGeom>
              <a:rect b="b" l="l" r="r" t="t"/>
              <a:pathLst>
                <a:path extrusionOk="0" h="16277" w="7275">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78"/>
            <p:cNvSpPr/>
            <p:nvPr/>
          </p:nvSpPr>
          <p:spPr>
            <a:xfrm>
              <a:off x="3327950" y="2153675"/>
              <a:ext cx="78950" cy="116200"/>
            </a:xfrm>
            <a:custGeom>
              <a:rect b="b" l="l" r="r" t="t"/>
              <a:pathLst>
                <a:path extrusionOk="0" h="4648" w="3158">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78"/>
            <p:cNvSpPr/>
            <p:nvPr/>
          </p:nvSpPr>
          <p:spPr>
            <a:xfrm>
              <a:off x="3320050" y="2144525"/>
              <a:ext cx="94725" cy="134825"/>
            </a:xfrm>
            <a:custGeom>
              <a:rect b="b" l="l" r="r" t="t"/>
              <a:pathLst>
                <a:path extrusionOk="0" h="5393" w="3789">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78"/>
            <p:cNvSpPr/>
            <p:nvPr/>
          </p:nvSpPr>
          <p:spPr>
            <a:xfrm>
              <a:off x="3404025" y="2057075"/>
              <a:ext cx="144925" cy="252250"/>
            </a:xfrm>
            <a:custGeom>
              <a:rect b="b" l="l" r="r" t="t"/>
              <a:pathLst>
                <a:path extrusionOk="0" h="10090" w="5797">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78"/>
            <p:cNvSpPr/>
            <p:nvPr/>
          </p:nvSpPr>
          <p:spPr>
            <a:xfrm>
              <a:off x="3394250" y="2048250"/>
              <a:ext cx="162600" cy="270550"/>
            </a:xfrm>
            <a:custGeom>
              <a:rect b="b" l="l" r="r" t="t"/>
              <a:pathLst>
                <a:path extrusionOk="0" h="10822" w="6504">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78"/>
            <p:cNvSpPr/>
            <p:nvPr/>
          </p:nvSpPr>
          <p:spPr>
            <a:xfrm>
              <a:off x="3658775" y="1084500"/>
              <a:ext cx="236775" cy="215300"/>
            </a:xfrm>
            <a:custGeom>
              <a:rect b="b" l="l" r="r" t="t"/>
              <a:pathLst>
                <a:path extrusionOk="0" h="8612" w="9471">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78"/>
            <p:cNvSpPr/>
            <p:nvPr/>
          </p:nvSpPr>
          <p:spPr>
            <a:xfrm>
              <a:off x="3645200" y="1074400"/>
              <a:ext cx="260450" cy="239600"/>
            </a:xfrm>
            <a:custGeom>
              <a:rect b="b" l="l" r="r" t="t"/>
              <a:pathLst>
                <a:path extrusionOk="0" h="9584" w="10418">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78"/>
            <p:cNvSpPr/>
            <p:nvPr/>
          </p:nvSpPr>
          <p:spPr>
            <a:xfrm>
              <a:off x="3780950" y="1045975"/>
              <a:ext cx="134825" cy="91250"/>
            </a:xfrm>
            <a:custGeom>
              <a:rect b="b" l="l" r="r" t="t"/>
              <a:pathLst>
                <a:path extrusionOk="0" h="3650" w="5393">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78"/>
            <p:cNvSpPr/>
            <p:nvPr/>
          </p:nvSpPr>
          <p:spPr>
            <a:xfrm>
              <a:off x="3768950" y="1035550"/>
              <a:ext cx="156600" cy="111475"/>
            </a:xfrm>
            <a:custGeom>
              <a:rect b="b" l="l" r="r" t="t"/>
              <a:pathLst>
                <a:path extrusionOk="0" h="4459" w="6264">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78"/>
            <p:cNvSpPr/>
            <p:nvPr/>
          </p:nvSpPr>
          <p:spPr>
            <a:xfrm>
              <a:off x="3098775" y="1751200"/>
              <a:ext cx="166375" cy="133550"/>
            </a:xfrm>
            <a:custGeom>
              <a:rect b="b" l="l" r="r" t="t"/>
              <a:pathLst>
                <a:path extrusionOk="0" h="5342" w="6655">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78"/>
            <p:cNvSpPr/>
            <p:nvPr/>
          </p:nvSpPr>
          <p:spPr>
            <a:xfrm>
              <a:off x="3089925" y="1740150"/>
              <a:ext cx="182800" cy="153450"/>
            </a:xfrm>
            <a:custGeom>
              <a:rect b="b" l="l" r="r" t="t"/>
              <a:pathLst>
                <a:path extrusionOk="0" h="6138" w="7312">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78"/>
            <p:cNvSpPr/>
            <p:nvPr/>
          </p:nvSpPr>
          <p:spPr>
            <a:xfrm>
              <a:off x="3793250" y="2636350"/>
              <a:ext cx="57175" cy="35700"/>
            </a:xfrm>
            <a:custGeom>
              <a:rect b="b" l="l" r="r" t="t"/>
              <a:pathLst>
                <a:path extrusionOk="0" h="1428" w="2287">
                  <a:moveTo>
                    <a:pt x="1743" y="0"/>
                  </a:moveTo>
                  <a:lnTo>
                    <a:pt x="1" y="480"/>
                  </a:lnTo>
                  <a:lnTo>
                    <a:pt x="2286" y="1427"/>
                  </a:lnTo>
                  <a:lnTo>
                    <a:pt x="2286" y="1427"/>
                  </a:lnTo>
                  <a:lnTo>
                    <a:pt x="174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78"/>
            <p:cNvSpPr/>
            <p:nvPr/>
          </p:nvSpPr>
          <p:spPr>
            <a:xfrm>
              <a:off x="3768950" y="2626875"/>
              <a:ext cx="95675" cy="59375"/>
            </a:xfrm>
            <a:custGeom>
              <a:rect b="b" l="l" r="r" t="t"/>
              <a:pathLst>
                <a:path extrusionOk="0" h="2375" w="3827">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78"/>
            <p:cNvSpPr/>
            <p:nvPr/>
          </p:nvSpPr>
          <p:spPr>
            <a:xfrm>
              <a:off x="3702975" y="2517025"/>
              <a:ext cx="43275" cy="68200"/>
            </a:xfrm>
            <a:custGeom>
              <a:rect b="b" l="l" r="r" t="t"/>
              <a:pathLst>
                <a:path extrusionOk="0" h="2728" w="1731">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78"/>
            <p:cNvSpPr/>
            <p:nvPr/>
          </p:nvSpPr>
          <p:spPr>
            <a:xfrm>
              <a:off x="3694450" y="2505025"/>
              <a:ext cx="62850" cy="88100"/>
            </a:xfrm>
            <a:custGeom>
              <a:rect b="b" l="l" r="r" t="t"/>
              <a:pathLst>
                <a:path extrusionOk="0" h="3524" w="2514">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78"/>
            <p:cNvSpPr/>
            <p:nvPr/>
          </p:nvSpPr>
          <p:spPr>
            <a:xfrm>
              <a:off x="3696975" y="2570375"/>
              <a:ext cx="25275" cy="78000"/>
            </a:xfrm>
            <a:custGeom>
              <a:rect b="b" l="l" r="r" t="t"/>
              <a:pathLst>
                <a:path extrusionOk="0" h="3120" w="1011">
                  <a:moveTo>
                    <a:pt x="455" y="0"/>
                  </a:moveTo>
                  <a:lnTo>
                    <a:pt x="1" y="1402"/>
                  </a:lnTo>
                  <a:lnTo>
                    <a:pt x="581" y="3119"/>
                  </a:lnTo>
                  <a:lnTo>
                    <a:pt x="1011" y="3119"/>
                  </a:lnTo>
                  <a:lnTo>
                    <a:pt x="1011" y="278"/>
                  </a:lnTo>
                  <a:lnTo>
                    <a:pt x="45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78"/>
            <p:cNvSpPr/>
            <p:nvPr/>
          </p:nvSpPr>
          <p:spPr>
            <a:xfrm>
              <a:off x="3688775" y="2563750"/>
              <a:ext cx="43275" cy="92500"/>
            </a:xfrm>
            <a:custGeom>
              <a:rect b="b" l="l" r="r" t="t"/>
              <a:pathLst>
                <a:path extrusionOk="0" h="3700" w="1731">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78"/>
            <p:cNvSpPr/>
            <p:nvPr/>
          </p:nvSpPr>
          <p:spPr>
            <a:xfrm>
              <a:off x="4360850" y="1623350"/>
              <a:ext cx="47375" cy="27475"/>
            </a:xfrm>
            <a:custGeom>
              <a:rect b="b" l="l" r="r" t="t"/>
              <a:pathLst>
                <a:path extrusionOk="0" h="1099" w="1895">
                  <a:moveTo>
                    <a:pt x="0" y="0"/>
                  </a:moveTo>
                  <a:lnTo>
                    <a:pt x="556" y="1099"/>
                  </a:lnTo>
                  <a:lnTo>
                    <a:pt x="1326" y="947"/>
                  </a:lnTo>
                  <a:lnTo>
                    <a:pt x="189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78"/>
            <p:cNvSpPr/>
            <p:nvPr/>
          </p:nvSpPr>
          <p:spPr>
            <a:xfrm>
              <a:off x="4347900" y="1615450"/>
              <a:ext cx="74200" cy="44550"/>
            </a:xfrm>
            <a:custGeom>
              <a:rect b="b" l="l" r="r" t="t"/>
              <a:pathLst>
                <a:path extrusionOk="0" h="1782" w="2968">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78"/>
            <p:cNvSpPr/>
            <p:nvPr/>
          </p:nvSpPr>
          <p:spPr>
            <a:xfrm>
              <a:off x="2445000" y="785850"/>
              <a:ext cx="922425" cy="1196450"/>
            </a:xfrm>
            <a:custGeom>
              <a:rect b="b" l="l" r="r" t="t"/>
              <a:pathLst>
                <a:path extrusionOk="0" h="47858" w="36897">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78"/>
            <p:cNvSpPr/>
            <p:nvPr/>
          </p:nvSpPr>
          <p:spPr>
            <a:xfrm>
              <a:off x="2437100" y="777350"/>
              <a:ext cx="939800" cy="1218525"/>
            </a:xfrm>
            <a:custGeom>
              <a:rect b="b" l="l" r="r" t="t"/>
              <a:pathLst>
                <a:path extrusionOk="0" h="48741" w="37592">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78"/>
            <p:cNvSpPr/>
            <p:nvPr/>
          </p:nvSpPr>
          <p:spPr>
            <a:xfrm>
              <a:off x="2067150" y="740400"/>
              <a:ext cx="667350" cy="530050"/>
            </a:xfrm>
            <a:custGeom>
              <a:rect b="b" l="l" r="r" t="t"/>
              <a:pathLst>
                <a:path extrusionOk="0" h="21202" w="26694">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78"/>
            <p:cNvSpPr/>
            <p:nvPr/>
          </p:nvSpPr>
          <p:spPr>
            <a:xfrm>
              <a:off x="2057975" y="732525"/>
              <a:ext cx="685375" cy="546450"/>
            </a:xfrm>
            <a:custGeom>
              <a:rect b="b" l="l" r="r" t="t"/>
              <a:pathLst>
                <a:path extrusionOk="0" h="21858" w="27415">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78"/>
            <p:cNvSpPr/>
            <p:nvPr/>
          </p:nvSpPr>
          <p:spPr>
            <a:xfrm>
              <a:off x="2007475" y="1152350"/>
              <a:ext cx="49275" cy="59075"/>
            </a:xfrm>
            <a:custGeom>
              <a:rect b="b" l="l" r="r" t="t"/>
              <a:pathLst>
                <a:path extrusionOk="0" h="2363" w="1971">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78"/>
            <p:cNvSpPr/>
            <p:nvPr/>
          </p:nvSpPr>
          <p:spPr>
            <a:xfrm>
              <a:off x="1995800" y="1140375"/>
              <a:ext cx="70100" cy="82100"/>
            </a:xfrm>
            <a:custGeom>
              <a:rect b="b" l="l" r="r" t="t"/>
              <a:pathLst>
                <a:path extrusionOk="0" h="3284" w="2804">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78"/>
            <p:cNvSpPr/>
            <p:nvPr/>
          </p:nvSpPr>
          <p:spPr>
            <a:xfrm>
              <a:off x="2092700" y="954125"/>
              <a:ext cx="54950" cy="101675"/>
            </a:xfrm>
            <a:custGeom>
              <a:rect b="b" l="l" r="r" t="t"/>
              <a:pathLst>
                <a:path extrusionOk="0" h="4067" w="2198">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78"/>
            <p:cNvSpPr/>
            <p:nvPr/>
          </p:nvSpPr>
          <p:spPr>
            <a:xfrm>
              <a:off x="2084500" y="938325"/>
              <a:ext cx="73900" cy="125350"/>
            </a:xfrm>
            <a:custGeom>
              <a:rect b="b" l="l" r="r" t="t"/>
              <a:pathLst>
                <a:path extrusionOk="0" h="5014" w="2956">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78"/>
            <p:cNvSpPr/>
            <p:nvPr/>
          </p:nvSpPr>
          <p:spPr>
            <a:xfrm>
              <a:off x="1999575" y="874575"/>
              <a:ext cx="83050" cy="141750"/>
            </a:xfrm>
            <a:custGeom>
              <a:rect b="b" l="l" r="r" t="t"/>
              <a:pathLst>
                <a:path extrusionOk="0" h="5670" w="3322">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78"/>
            <p:cNvSpPr/>
            <p:nvPr/>
          </p:nvSpPr>
          <p:spPr>
            <a:xfrm>
              <a:off x="1989175" y="864475"/>
              <a:ext cx="101025" cy="173625"/>
            </a:xfrm>
            <a:custGeom>
              <a:rect b="b" l="l" r="r" t="t"/>
              <a:pathLst>
                <a:path extrusionOk="0" h="6945" w="4041">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78"/>
            <p:cNvSpPr/>
            <p:nvPr/>
          </p:nvSpPr>
          <p:spPr>
            <a:xfrm>
              <a:off x="1924775" y="1047875"/>
              <a:ext cx="106400" cy="104500"/>
            </a:xfrm>
            <a:custGeom>
              <a:rect b="b" l="l" r="r" t="t"/>
              <a:pathLst>
                <a:path extrusionOk="0" h="4180" w="4256">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78"/>
            <p:cNvSpPr/>
            <p:nvPr/>
          </p:nvSpPr>
          <p:spPr>
            <a:xfrm>
              <a:off x="1916875" y="1036500"/>
              <a:ext cx="124100" cy="128500"/>
            </a:xfrm>
            <a:custGeom>
              <a:rect b="b" l="l" r="r" t="t"/>
              <a:pathLst>
                <a:path extrusionOk="0" h="5140" w="4964">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78"/>
            <p:cNvSpPr/>
            <p:nvPr/>
          </p:nvSpPr>
          <p:spPr>
            <a:xfrm>
              <a:off x="1706650" y="1016300"/>
              <a:ext cx="192575" cy="136400"/>
            </a:xfrm>
            <a:custGeom>
              <a:rect b="b" l="l" r="r" t="t"/>
              <a:pathLst>
                <a:path extrusionOk="0" h="5456" w="7703">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78"/>
            <p:cNvSpPr/>
            <p:nvPr/>
          </p:nvSpPr>
          <p:spPr>
            <a:xfrm>
              <a:off x="1697800" y="1004950"/>
              <a:ext cx="209625" cy="156600"/>
            </a:xfrm>
            <a:custGeom>
              <a:rect b="b" l="l" r="r" t="t"/>
              <a:pathLst>
                <a:path extrusionOk="0" h="6264" w="8385">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78"/>
            <p:cNvSpPr/>
            <p:nvPr/>
          </p:nvSpPr>
          <p:spPr>
            <a:xfrm>
              <a:off x="1640975" y="919700"/>
              <a:ext cx="161975" cy="96625"/>
            </a:xfrm>
            <a:custGeom>
              <a:rect b="b" l="l" r="r" t="t"/>
              <a:pathLst>
                <a:path extrusionOk="0" h="3865" w="6479">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78"/>
            <p:cNvSpPr/>
            <p:nvPr/>
          </p:nvSpPr>
          <p:spPr>
            <a:xfrm>
              <a:off x="1629625" y="910875"/>
              <a:ext cx="184375" cy="113650"/>
            </a:xfrm>
            <a:custGeom>
              <a:rect b="b" l="l" r="r" t="t"/>
              <a:pathLst>
                <a:path extrusionOk="0" h="4546" w="7375">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78"/>
            <p:cNvSpPr/>
            <p:nvPr/>
          </p:nvSpPr>
          <p:spPr>
            <a:xfrm>
              <a:off x="1843950" y="961050"/>
              <a:ext cx="72950" cy="40125"/>
            </a:xfrm>
            <a:custGeom>
              <a:rect b="b" l="l" r="r" t="t"/>
              <a:pathLst>
                <a:path extrusionOk="0" h="1605" w="2918">
                  <a:moveTo>
                    <a:pt x="392" y="1"/>
                  </a:moveTo>
                  <a:lnTo>
                    <a:pt x="1" y="594"/>
                  </a:lnTo>
                  <a:lnTo>
                    <a:pt x="1024" y="1605"/>
                  </a:lnTo>
                  <a:lnTo>
                    <a:pt x="2211" y="670"/>
                  </a:lnTo>
                  <a:lnTo>
                    <a:pt x="291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78"/>
            <p:cNvSpPr/>
            <p:nvPr/>
          </p:nvSpPr>
          <p:spPr>
            <a:xfrm>
              <a:off x="1833850" y="953475"/>
              <a:ext cx="102950" cy="58125"/>
            </a:xfrm>
            <a:custGeom>
              <a:rect b="b" l="l" r="r" t="t"/>
              <a:pathLst>
                <a:path extrusionOk="0" h="2325" w="4118">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78"/>
            <p:cNvSpPr/>
            <p:nvPr/>
          </p:nvSpPr>
          <p:spPr>
            <a:xfrm>
              <a:off x="1900150" y="882450"/>
              <a:ext cx="40425" cy="51500"/>
            </a:xfrm>
            <a:custGeom>
              <a:rect b="b" l="l" r="r" t="t"/>
              <a:pathLst>
                <a:path extrusionOk="0" h="2060" w="1617">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78"/>
            <p:cNvSpPr/>
            <p:nvPr/>
          </p:nvSpPr>
          <p:spPr>
            <a:xfrm>
              <a:off x="1889725" y="873000"/>
              <a:ext cx="58750" cy="77975"/>
            </a:xfrm>
            <a:custGeom>
              <a:rect b="b" l="l" r="r" t="t"/>
              <a:pathLst>
                <a:path extrusionOk="0" h="3119" w="235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78"/>
            <p:cNvSpPr/>
            <p:nvPr/>
          </p:nvSpPr>
          <p:spPr>
            <a:xfrm>
              <a:off x="1439900" y="1099950"/>
              <a:ext cx="185325" cy="192275"/>
            </a:xfrm>
            <a:custGeom>
              <a:rect b="b" l="l" r="r" t="t"/>
              <a:pathLst>
                <a:path extrusionOk="0" h="7691" w="7413">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78"/>
            <p:cNvSpPr/>
            <p:nvPr/>
          </p:nvSpPr>
          <p:spPr>
            <a:xfrm>
              <a:off x="1431375" y="1091425"/>
              <a:ext cx="201725" cy="208700"/>
            </a:xfrm>
            <a:custGeom>
              <a:rect b="b" l="l" r="r" t="t"/>
              <a:pathLst>
                <a:path extrusionOk="0" h="8348" w="8069">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78"/>
            <p:cNvSpPr/>
            <p:nvPr/>
          </p:nvSpPr>
          <p:spPr>
            <a:xfrm>
              <a:off x="1514700" y="1211400"/>
              <a:ext cx="329275" cy="270225"/>
            </a:xfrm>
            <a:custGeom>
              <a:rect b="b" l="l" r="r" t="t"/>
              <a:pathLst>
                <a:path extrusionOk="0" h="10809" w="13171">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78"/>
            <p:cNvSpPr/>
            <p:nvPr/>
          </p:nvSpPr>
          <p:spPr>
            <a:xfrm>
              <a:off x="1506825" y="1202875"/>
              <a:ext cx="349150" cy="287600"/>
            </a:xfrm>
            <a:custGeom>
              <a:rect b="b" l="l" r="r" t="t"/>
              <a:pathLst>
                <a:path extrusionOk="0" h="11504" w="13966">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78"/>
            <p:cNvSpPr/>
            <p:nvPr/>
          </p:nvSpPr>
          <p:spPr>
            <a:xfrm>
              <a:off x="1843950" y="1219275"/>
              <a:ext cx="96625" cy="163875"/>
            </a:xfrm>
            <a:custGeom>
              <a:rect b="b" l="l" r="r" t="t"/>
              <a:pathLst>
                <a:path extrusionOk="0" h="6555" w="3865">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78"/>
            <p:cNvSpPr/>
            <p:nvPr/>
          </p:nvSpPr>
          <p:spPr>
            <a:xfrm>
              <a:off x="1835425" y="1205075"/>
              <a:ext cx="113050" cy="190700"/>
            </a:xfrm>
            <a:custGeom>
              <a:rect b="b" l="l" r="r" t="t"/>
              <a:pathLst>
                <a:path extrusionOk="0" h="7628" w="4522">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78"/>
            <p:cNvSpPr/>
            <p:nvPr/>
          </p:nvSpPr>
          <p:spPr>
            <a:xfrm>
              <a:off x="1794700" y="1458875"/>
              <a:ext cx="74850" cy="69800"/>
            </a:xfrm>
            <a:custGeom>
              <a:rect b="b" l="l" r="r" t="t"/>
              <a:pathLst>
                <a:path extrusionOk="0" h="2792" w="2994">
                  <a:moveTo>
                    <a:pt x="1971" y="1"/>
                  </a:moveTo>
                  <a:lnTo>
                    <a:pt x="872" y="847"/>
                  </a:lnTo>
                  <a:lnTo>
                    <a:pt x="1" y="1465"/>
                  </a:lnTo>
                  <a:lnTo>
                    <a:pt x="1504" y="2791"/>
                  </a:lnTo>
                  <a:lnTo>
                    <a:pt x="2994" y="2791"/>
                  </a:lnTo>
                  <a:lnTo>
                    <a:pt x="197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78"/>
            <p:cNvSpPr/>
            <p:nvPr/>
          </p:nvSpPr>
          <p:spPr>
            <a:xfrm>
              <a:off x="1782075" y="1445925"/>
              <a:ext cx="98850" cy="90625"/>
            </a:xfrm>
            <a:custGeom>
              <a:rect b="b" l="l" r="r" t="t"/>
              <a:pathLst>
                <a:path extrusionOk="0" h="3625" w="3954">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78"/>
            <p:cNvSpPr/>
            <p:nvPr/>
          </p:nvSpPr>
          <p:spPr>
            <a:xfrm>
              <a:off x="241275" y="1079650"/>
              <a:ext cx="2559200" cy="3887025"/>
            </a:xfrm>
            <a:custGeom>
              <a:rect b="b" l="l" r="r" t="t"/>
              <a:pathLst>
                <a:path extrusionOk="0" h="155481" w="102368">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78"/>
            <p:cNvSpPr/>
            <p:nvPr/>
          </p:nvSpPr>
          <p:spPr>
            <a:xfrm>
              <a:off x="238125" y="1071925"/>
              <a:ext cx="2568675" cy="3902025"/>
            </a:xfrm>
            <a:custGeom>
              <a:rect b="b" l="l" r="r" t="t"/>
              <a:pathLst>
                <a:path extrusionOk="0" h="156081" w="102747">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78"/>
            <p:cNvSpPr/>
            <p:nvPr/>
          </p:nvSpPr>
          <p:spPr>
            <a:xfrm>
              <a:off x="1940550" y="1654925"/>
              <a:ext cx="124725" cy="149650"/>
            </a:xfrm>
            <a:custGeom>
              <a:rect b="b" l="l" r="r" t="t"/>
              <a:pathLst>
                <a:path extrusionOk="0" h="5986" w="4989">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78"/>
            <p:cNvSpPr/>
            <p:nvPr/>
          </p:nvSpPr>
          <p:spPr>
            <a:xfrm>
              <a:off x="1932650" y="1641650"/>
              <a:ext cx="145575" cy="179325"/>
            </a:xfrm>
            <a:custGeom>
              <a:rect b="b" l="l" r="r" t="t"/>
              <a:pathLst>
                <a:path extrusionOk="0" h="7173" w="5823">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78"/>
            <p:cNvSpPr/>
            <p:nvPr/>
          </p:nvSpPr>
          <p:spPr>
            <a:xfrm>
              <a:off x="2019475" y="1292525"/>
              <a:ext cx="410075" cy="583375"/>
            </a:xfrm>
            <a:custGeom>
              <a:rect b="b" l="l" r="r" t="t"/>
              <a:pathLst>
                <a:path extrusionOk="0" h="23335" w="16403">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78"/>
            <p:cNvSpPr/>
            <p:nvPr/>
          </p:nvSpPr>
          <p:spPr>
            <a:xfrm>
              <a:off x="2011275" y="1270725"/>
              <a:ext cx="427750" cy="619075"/>
            </a:xfrm>
            <a:custGeom>
              <a:rect b="b" l="l" r="r" t="t"/>
              <a:pathLst>
                <a:path extrusionOk="0" h="24763" w="1711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78"/>
            <p:cNvSpPr/>
            <p:nvPr/>
          </p:nvSpPr>
          <p:spPr>
            <a:xfrm>
              <a:off x="2342725" y="2272700"/>
              <a:ext cx="102300" cy="109875"/>
            </a:xfrm>
            <a:custGeom>
              <a:rect b="b" l="l" r="r" t="t"/>
              <a:pathLst>
                <a:path extrusionOk="0" h="4395" w="4092">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78"/>
            <p:cNvSpPr/>
            <p:nvPr/>
          </p:nvSpPr>
          <p:spPr>
            <a:xfrm>
              <a:off x="2334825" y="2250600"/>
              <a:ext cx="118400" cy="142075"/>
            </a:xfrm>
            <a:custGeom>
              <a:rect b="b" l="l" r="r" t="t"/>
              <a:pathLst>
                <a:path extrusionOk="0" h="5683" w="4736">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78"/>
            <p:cNvSpPr/>
            <p:nvPr/>
          </p:nvSpPr>
          <p:spPr>
            <a:xfrm>
              <a:off x="1713900" y="3010725"/>
              <a:ext cx="224775" cy="69925"/>
            </a:xfrm>
            <a:custGeom>
              <a:rect b="b" l="l" r="r" t="t"/>
              <a:pathLst>
                <a:path extrusionOk="0" h="2797" w="8991">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78"/>
            <p:cNvSpPr/>
            <p:nvPr/>
          </p:nvSpPr>
          <p:spPr>
            <a:xfrm>
              <a:off x="1691475" y="3002850"/>
              <a:ext cx="265200" cy="86825"/>
            </a:xfrm>
            <a:custGeom>
              <a:rect b="b" l="l" r="r" t="t"/>
              <a:pathLst>
                <a:path extrusionOk="0" h="3473" w="10608">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78"/>
            <p:cNvSpPr/>
            <p:nvPr/>
          </p:nvSpPr>
          <p:spPr>
            <a:xfrm>
              <a:off x="1938650" y="3067875"/>
              <a:ext cx="120300" cy="55275"/>
            </a:xfrm>
            <a:custGeom>
              <a:rect b="b" l="l" r="r" t="t"/>
              <a:pathLst>
                <a:path extrusionOk="0" h="2211" w="4812">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78"/>
            <p:cNvSpPr/>
            <p:nvPr/>
          </p:nvSpPr>
          <p:spPr>
            <a:xfrm>
              <a:off x="1916875" y="3059350"/>
              <a:ext cx="152175" cy="75475"/>
            </a:xfrm>
            <a:custGeom>
              <a:rect b="b" l="l" r="r" t="t"/>
              <a:pathLst>
                <a:path extrusionOk="0" h="3019" w="6087">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78"/>
            <p:cNvSpPr/>
            <p:nvPr/>
          </p:nvSpPr>
          <p:spPr>
            <a:xfrm>
              <a:off x="1843950" y="3121225"/>
              <a:ext cx="55275" cy="29075"/>
            </a:xfrm>
            <a:custGeom>
              <a:rect b="b" l="l" r="r" t="t"/>
              <a:pathLst>
                <a:path extrusionOk="0" h="1163" w="2211">
                  <a:moveTo>
                    <a:pt x="1" y="0"/>
                  </a:moveTo>
                  <a:lnTo>
                    <a:pt x="1226" y="1162"/>
                  </a:lnTo>
                  <a:lnTo>
                    <a:pt x="2211" y="278"/>
                  </a:lnTo>
                  <a:lnTo>
                    <a:pt x="165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78"/>
            <p:cNvSpPr/>
            <p:nvPr/>
          </p:nvSpPr>
          <p:spPr>
            <a:xfrm>
              <a:off x="1824375" y="3113325"/>
              <a:ext cx="88750" cy="47700"/>
            </a:xfrm>
            <a:custGeom>
              <a:rect b="b" l="l" r="r" t="t"/>
              <a:pathLst>
                <a:path extrusionOk="0" h="1908" w="355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78"/>
            <p:cNvSpPr/>
            <p:nvPr/>
          </p:nvSpPr>
          <p:spPr>
            <a:xfrm>
              <a:off x="2090500" y="3105425"/>
              <a:ext cx="65050" cy="33175"/>
            </a:xfrm>
            <a:custGeom>
              <a:rect b="b" l="l" r="r" t="t"/>
              <a:pathLst>
                <a:path extrusionOk="0" h="1327" w="2602">
                  <a:moveTo>
                    <a:pt x="0" y="1"/>
                  </a:moveTo>
                  <a:lnTo>
                    <a:pt x="468" y="1327"/>
                  </a:lnTo>
                  <a:lnTo>
                    <a:pt x="2602" y="658"/>
                  </a:lnTo>
                  <a:lnTo>
                    <a:pt x="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78"/>
            <p:cNvSpPr/>
            <p:nvPr/>
          </p:nvSpPr>
          <p:spPr>
            <a:xfrm>
              <a:off x="2077875" y="3094075"/>
              <a:ext cx="106725" cy="54325"/>
            </a:xfrm>
            <a:custGeom>
              <a:rect b="b" l="l" r="r" t="t"/>
              <a:pathLst>
                <a:path extrusionOk="0" h="2173" w="4269">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198" name="Shape 10198"/>
        <p:cNvGrpSpPr/>
        <p:nvPr/>
      </p:nvGrpSpPr>
      <p:grpSpPr>
        <a:xfrm>
          <a:off x="0" y="0"/>
          <a:ext cx="0" cy="0"/>
          <a:chOff x="0" y="0"/>
          <a:chExt cx="0" cy="0"/>
        </a:xfrm>
      </p:grpSpPr>
      <p:grpSp>
        <p:nvGrpSpPr>
          <p:cNvPr id="10199" name="Google Shape;10199;p79"/>
          <p:cNvGrpSpPr/>
          <p:nvPr/>
        </p:nvGrpSpPr>
        <p:grpSpPr>
          <a:xfrm>
            <a:off x="2100561" y="3398658"/>
            <a:ext cx="1102891" cy="760337"/>
            <a:chOff x="4967783" y="2151471"/>
            <a:chExt cx="3920692" cy="2702940"/>
          </a:xfrm>
        </p:grpSpPr>
        <p:grpSp>
          <p:nvGrpSpPr>
            <p:cNvPr id="10200" name="Google Shape;10200;p79"/>
            <p:cNvGrpSpPr/>
            <p:nvPr/>
          </p:nvGrpSpPr>
          <p:grpSpPr>
            <a:xfrm>
              <a:off x="5045709" y="2252109"/>
              <a:ext cx="3761071" cy="2501708"/>
              <a:chOff x="2691784" y="1805334"/>
              <a:chExt cx="3761071" cy="2501708"/>
            </a:xfrm>
          </p:grpSpPr>
          <p:sp>
            <p:nvSpPr>
              <p:cNvPr id="10201" name="Google Shape;10201;p79"/>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79"/>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79"/>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79"/>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79"/>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79"/>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79"/>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8" name="Google Shape;10208;p79"/>
            <p:cNvGrpSpPr/>
            <p:nvPr/>
          </p:nvGrpSpPr>
          <p:grpSpPr>
            <a:xfrm>
              <a:off x="4967783" y="2151471"/>
              <a:ext cx="3920692" cy="2702940"/>
              <a:chOff x="2613858" y="1704696"/>
              <a:chExt cx="3920692" cy="2702940"/>
            </a:xfrm>
          </p:grpSpPr>
          <p:sp>
            <p:nvSpPr>
              <p:cNvPr id="10209" name="Google Shape;10209;p79"/>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79"/>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79"/>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79"/>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79"/>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14" name="Google Shape;10214;p79"/>
          <p:cNvGrpSpPr/>
          <p:nvPr/>
        </p:nvGrpSpPr>
        <p:grpSpPr>
          <a:xfrm>
            <a:off x="3504470" y="1286935"/>
            <a:ext cx="1561911" cy="708580"/>
            <a:chOff x="3530532" y="1496185"/>
            <a:chExt cx="1561911" cy="708580"/>
          </a:xfrm>
        </p:grpSpPr>
        <p:grpSp>
          <p:nvGrpSpPr>
            <p:cNvPr id="10215" name="Google Shape;10215;p79"/>
            <p:cNvGrpSpPr/>
            <p:nvPr/>
          </p:nvGrpSpPr>
          <p:grpSpPr>
            <a:xfrm>
              <a:off x="3720318" y="1857562"/>
              <a:ext cx="1372125" cy="54"/>
              <a:chOff x="3720318" y="1857562"/>
              <a:chExt cx="1372125" cy="54"/>
            </a:xfrm>
          </p:grpSpPr>
          <p:cxnSp>
            <p:nvCxnSpPr>
              <p:cNvPr id="10216" name="Google Shape;10216;p79"/>
              <p:cNvCxnSpPr>
                <a:endCxn id="10217" idx="2"/>
              </p:cNvCxnSpPr>
              <p:nvPr/>
            </p:nvCxnSpPr>
            <p:spPr>
              <a:xfrm>
                <a:off x="4440243" y="1857616"/>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0218" name="Google Shape;10218;p79"/>
              <p:cNvCxnSpPr/>
              <p:nvPr/>
            </p:nvCxnSpPr>
            <p:spPr>
              <a:xfrm>
                <a:off x="4074943"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0219" name="Google Shape;10219;p79"/>
              <p:cNvCxnSpPr/>
              <p:nvPr/>
            </p:nvCxnSpPr>
            <p:spPr>
              <a:xfrm>
                <a:off x="3720318"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0220" name="Google Shape;10220;p79"/>
              <p:cNvCxnSpPr>
                <a:stCxn id="10217" idx="6"/>
              </p:cNvCxnSpPr>
              <p:nvPr/>
            </p:nvCxnSpPr>
            <p:spPr>
              <a:xfrm>
                <a:off x="4801443" y="1857616"/>
                <a:ext cx="291000" cy="0"/>
              </a:xfrm>
              <a:prstGeom prst="straightConnector1">
                <a:avLst/>
              </a:prstGeom>
              <a:noFill/>
              <a:ln cap="flat" cmpd="sng" w="9525">
                <a:solidFill>
                  <a:srgbClr val="A5B7C6"/>
                </a:solidFill>
                <a:prstDash val="solid"/>
                <a:round/>
                <a:headEnd len="med" w="med" type="none"/>
                <a:tailEnd len="med" w="med" type="triangle"/>
              </a:ln>
            </p:spPr>
          </p:cxnSp>
        </p:grpSp>
        <p:grpSp>
          <p:nvGrpSpPr>
            <p:cNvPr id="10221" name="Google Shape;10221;p79"/>
            <p:cNvGrpSpPr/>
            <p:nvPr/>
          </p:nvGrpSpPr>
          <p:grpSpPr>
            <a:xfrm>
              <a:off x="3567462" y="1496185"/>
              <a:ext cx="286500" cy="272914"/>
              <a:chOff x="3567462" y="1496185"/>
              <a:chExt cx="286500" cy="272914"/>
            </a:xfrm>
          </p:grpSpPr>
          <p:cxnSp>
            <p:nvCxnSpPr>
              <p:cNvPr id="10222" name="Google Shape;10222;p79"/>
              <p:cNvCxnSpPr/>
              <p:nvPr/>
            </p:nvCxnSpPr>
            <p:spPr>
              <a:xfrm rot="10800000">
                <a:off x="3626625"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10223" name="Google Shape;10223;p79"/>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24" name="Google Shape;10224;p79"/>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79"/>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26" name="Google Shape;10226;p79"/>
            <p:cNvGrpSpPr/>
            <p:nvPr/>
          </p:nvGrpSpPr>
          <p:grpSpPr>
            <a:xfrm>
              <a:off x="3929014" y="1960574"/>
              <a:ext cx="286500" cy="242342"/>
              <a:chOff x="3929014" y="1960574"/>
              <a:chExt cx="286500" cy="242342"/>
            </a:xfrm>
          </p:grpSpPr>
          <p:cxnSp>
            <p:nvCxnSpPr>
              <p:cNvPr id="10227" name="Google Shape;10227;p79"/>
              <p:cNvCxnSpPr/>
              <p:nvPr/>
            </p:nvCxnSpPr>
            <p:spPr>
              <a:xfrm rot="10800000">
                <a:off x="3988400" y="1960574"/>
                <a:ext cx="0" cy="144300"/>
              </a:xfrm>
              <a:prstGeom prst="straightConnector1">
                <a:avLst/>
              </a:prstGeom>
              <a:noFill/>
              <a:ln cap="flat" cmpd="sng" w="9525">
                <a:solidFill>
                  <a:srgbClr val="A5B7C6"/>
                </a:solidFill>
                <a:prstDash val="solid"/>
                <a:round/>
                <a:headEnd len="med" w="med" type="none"/>
                <a:tailEnd len="med" w="med" type="none"/>
              </a:ln>
            </p:spPr>
          </p:cxnSp>
          <p:sp>
            <p:nvSpPr>
              <p:cNvPr id="10228" name="Google Shape;10228;p79"/>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9" name="Google Shape;10229;p79"/>
            <p:cNvGrpSpPr/>
            <p:nvPr/>
          </p:nvGrpSpPr>
          <p:grpSpPr>
            <a:xfrm>
              <a:off x="4290828" y="1496185"/>
              <a:ext cx="286500" cy="272914"/>
              <a:chOff x="4290828" y="1496185"/>
              <a:chExt cx="286500" cy="272914"/>
            </a:xfrm>
          </p:grpSpPr>
          <p:cxnSp>
            <p:nvCxnSpPr>
              <p:cNvPr id="10230" name="Google Shape;10230;p79"/>
              <p:cNvCxnSpPr/>
              <p:nvPr/>
            </p:nvCxnSpPr>
            <p:spPr>
              <a:xfrm rot="10800000">
                <a:off x="4350000"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10231" name="Google Shape;10231;p79"/>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32" name="Google Shape;10232;p79"/>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79"/>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33" name="Google Shape;10233;p79"/>
            <p:cNvGrpSpPr/>
            <p:nvPr/>
          </p:nvGrpSpPr>
          <p:grpSpPr>
            <a:xfrm>
              <a:off x="4657726" y="1959674"/>
              <a:ext cx="286500" cy="245092"/>
              <a:chOff x="4657726" y="1959674"/>
              <a:chExt cx="286500" cy="245092"/>
            </a:xfrm>
          </p:grpSpPr>
          <p:cxnSp>
            <p:nvCxnSpPr>
              <p:cNvPr id="10234" name="Google Shape;10234;p79"/>
              <p:cNvCxnSpPr/>
              <p:nvPr/>
            </p:nvCxnSpPr>
            <p:spPr>
              <a:xfrm rot="10800000">
                <a:off x="4707475" y="1959674"/>
                <a:ext cx="0" cy="145200"/>
              </a:xfrm>
              <a:prstGeom prst="straightConnector1">
                <a:avLst/>
              </a:prstGeom>
              <a:noFill/>
              <a:ln cap="flat" cmpd="sng" w="9525">
                <a:solidFill>
                  <a:srgbClr val="A5B7C6"/>
                </a:solidFill>
                <a:prstDash val="solid"/>
                <a:round/>
                <a:headEnd len="med" w="med" type="none"/>
                <a:tailEnd len="med" w="med" type="none"/>
              </a:ln>
            </p:spPr>
          </p:cxnSp>
          <p:sp>
            <p:nvSpPr>
              <p:cNvPr id="10235" name="Google Shape;10235;p79"/>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36" name="Google Shape;10236;p79"/>
          <p:cNvGrpSpPr/>
          <p:nvPr/>
        </p:nvGrpSpPr>
        <p:grpSpPr>
          <a:xfrm>
            <a:off x="3486489" y="2149032"/>
            <a:ext cx="1597032" cy="378649"/>
            <a:chOff x="3512551" y="2358282"/>
            <a:chExt cx="1597032" cy="378649"/>
          </a:xfrm>
        </p:grpSpPr>
        <p:grpSp>
          <p:nvGrpSpPr>
            <p:cNvPr id="10237" name="Google Shape;10237;p79"/>
            <p:cNvGrpSpPr/>
            <p:nvPr/>
          </p:nvGrpSpPr>
          <p:grpSpPr>
            <a:xfrm>
              <a:off x="3738198" y="2553002"/>
              <a:ext cx="1145834" cy="117"/>
              <a:chOff x="3738198" y="2553002"/>
              <a:chExt cx="1145834" cy="117"/>
            </a:xfrm>
          </p:grpSpPr>
          <p:cxnSp>
            <p:nvCxnSpPr>
              <p:cNvPr id="10238" name="Google Shape;10238;p79"/>
              <p:cNvCxnSpPr/>
              <p:nvPr/>
            </p:nvCxnSpPr>
            <p:spPr>
              <a:xfrm>
                <a:off x="4195395"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10239" name="Google Shape;10239;p79"/>
              <p:cNvCxnSpPr/>
              <p:nvPr/>
            </p:nvCxnSpPr>
            <p:spPr>
              <a:xfrm>
                <a:off x="4652432"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10240" name="Google Shape;10240;p79"/>
              <p:cNvCxnSpPr>
                <a:stCxn id="10241" idx="6"/>
                <a:endCxn id="10242" idx="2"/>
              </p:cNvCxnSpPr>
              <p:nvPr/>
            </p:nvCxnSpPr>
            <p:spPr>
              <a:xfrm>
                <a:off x="3738198" y="2553118"/>
                <a:ext cx="231300" cy="0"/>
              </a:xfrm>
              <a:prstGeom prst="straightConnector1">
                <a:avLst/>
              </a:prstGeom>
              <a:noFill/>
              <a:ln cap="flat" cmpd="sng" w="9525">
                <a:solidFill>
                  <a:srgbClr val="435D74"/>
                </a:solidFill>
                <a:prstDash val="solid"/>
                <a:round/>
                <a:headEnd len="med" w="med" type="none"/>
                <a:tailEnd len="med" w="med" type="none"/>
              </a:ln>
            </p:spPr>
          </p:cxnSp>
        </p:grpSp>
        <p:grpSp>
          <p:nvGrpSpPr>
            <p:cNvPr id="10243" name="Google Shape;10243;p79"/>
            <p:cNvGrpSpPr/>
            <p:nvPr/>
          </p:nvGrpSpPr>
          <p:grpSpPr>
            <a:xfrm>
              <a:off x="3969644" y="2440153"/>
              <a:ext cx="225900" cy="296779"/>
              <a:chOff x="3969644" y="2440153"/>
              <a:chExt cx="225900" cy="296779"/>
            </a:xfrm>
          </p:grpSpPr>
          <p:cxnSp>
            <p:nvCxnSpPr>
              <p:cNvPr id="10244" name="Google Shape;10244;p79"/>
              <p:cNvCxnSpPr/>
              <p:nvPr/>
            </p:nvCxnSpPr>
            <p:spPr>
              <a:xfrm>
                <a:off x="4082390" y="2637031"/>
                <a:ext cx="0" cy="99900"/>
              </a:xfrm>
              <a:prstGeom prst="straightConnector1">
                <a:avLst/>
              </a:prstGeom>
              <a:noFill/>
              <a:ln cap="flat" cmpd="sng" w="9525">
                <a:solidFill>
                  <a:srgbClr val="435D74"/>
                </a:solidFill>
                <a:prstDash val="solid"/>
                <a:round/>
                <a:headEnd len="med" w="med" type="none"/>
                <a:tailEnd len="med" w="med" type="none"/>
              </a:ln>
            </p:spPr>
          </p:cxnSp>
          <p:sp>
            <p:nvSpPr>
              <p:cNvPr id="10242" name="Google Shape;10242;p79"/>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79"/>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6" name="Google Shape;10246;p79"/>
            <p:cNvGrpSpPr/>
            <p:nvPr/>
          </p:nvGrpSpPr>
          <p:grpSpPr>
            <a:xfrm>
              <a:off x="4426818" y="2358282"/>
              <a:ext cx="225600" cy="307471"/>
              <a:chOff x="4426818" y="2358282"/>
              <a:chExt cx="225600" cy="307471"/>
            </a:xfrm>
          </p:grpSpPr>
          <p:cxnSp>
            <p:nvCxnSpPr>
              <p:cNvPr id="10247" name="Google Shape;10247;p79"/>
              <p:cNvCxnSpPr>
                <a:stCxn id="10248" idx="0"/>
              </p:cNvCxnSpPr>
              <p:nvPr/>
            </p:nvCxnSpPr>
            <p:spPr>
              <a:xfrm rot="10800000">
                <a:off x="4539644" y="2358282"/>
                <a:ext cx="0" cy="110700"/>
              </a:xfrm>
              <a:prstGeom prst="straightConnector1">
                <a:avLst/>
              </a:prstGeom>
              <a:noFill/>
              <a:ln cap="flat" cmpd="sng" w="9525">
                <a:solidFill>
                  <a:srgbClr val="435D74"/>
                </a:solidFill>
                <a:prstDash val="solid"/>
                <a:round/>
                <a:headEnd len="med" w="med" type="none"/>
                <a:tailEnd len="med" w="med" type="none"/>
              </a:ln>
            </p:spPr>
          </p:cxnSp>
          <p:sp>
            <p:nvSpPr>
              <p:cNvPr id="10249" name="Google Shape;10249;p79"/>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79"/>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0" name="Google Shape;10250;p79"/>
            <p:cNvGrpSpPr/>
            <p:nvPr/>
          </p:nvGrpSpPr>
          <p:grpSpPr>
            <a:xfrm>
              <a:off x="4883984" y="2440153"/>
              <a:ext cx="225600" cy="296479"/>
              <a:chOff x="4883984" y="2440153"/>
              <a:chExt cx="225600" cy="296479"/>
            </a:xfrm>
          </p:grpSpPr>
          <p:cxnSp>
            <p:nvCxnSpPr>
              <p:cNvPr id="10251" name="Google Shape;10251;p79"/>
              <p:cNvCxnSpPr/>
              <p:nvPr/>
            </p:nvCxnSpPr>
            <p:spPr>
              <a:xfrm>
                <a:off x="4996858" y="2637031"/>
                <a:ext cx="0" cy="99600"/>
              </a:xfrm>
              <a:prstGeom prst="straightConnector1">
                <a:avLst/>
              </a:prstGeom>
              <a:noFill/>
              <a:ln cap="flat" cmpd="sng" w="9525">
                <a:solidFill>
                  <a:srgbClr val="435D74"/>
                </a:solidFill>
                <a:prstDash val="solid"/>
                <a:round/>
                <a:headEnd len="med" w="med" type="none"/>
                <a:tailEnd len="med" w="med" type="none"/>
              </a:ln>
            </p:spPr>
          </p:cxnSp>
          <p:sp>
            <p:nvSpPr>
              <p:cNvPr id="10252" name="Google Shape;10252;p79"/>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79"/>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4" name="Google Shape;10254;p79"/>
            <p:cNvGrpSpPr/>
            <p:nvPr/>
          </p:nvGrpSpPr>
          <p:grpSpPr>
            <a:xfrm>
              <a:off x="3512551" y="2358356"/>
              <a:ext cx="225647" cy="307629"/>
              <a:chOff x="2182679" y="2005014"/>
              <a:chExt cx="792300" cy="1080158"/>
            </a:xfrm>
          </p:grpSpPr>
          <p:cxnSp>
            <p:nvCxnSpPr>
              <p:cNvPr id="10255" name="Google Shape;10255;p79"/>
              <p:cNvCxnSpPr>
                <a:stCxn id="10256" idx="0"/>
              </p:cNvCxnSpPr>
              <p:nvPr/>
            </p:nvCxnSpPr>
            <p:spPr>
              <a:xfrm rot="10800000">
                <a:off x="2578961" y="2005014"/>
                <a:ext cx="0" cy="388800"/>
              </a:xfrm>
              <a:prstGeom prst="straightConnector1">
                <a:avLst/>
              </a:prstGeom>
              <a:noFill/>
              <a:ln cap="flat" cmpd="sng" w="9525">
                <a:solidFill>
                  <a:srgbClr val="435D74"/>
                </a:solidFill>
                <a:prstDash val="solid"/>
                <a:round/>
                <a:headEnd len="med" w="med" type="none"/>
                <a:tailEnd len="med" w="med" type="none"/>
              </a:ln>
            </p:spPr>
          </p:cxnSp>
          <p:sp>
            <p:nvSpPr>
              <p:cNvPr id="10241" name="Google Shape;10241;p79"/>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79"/>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57" name="Google Shape;10257;p79"/>
          <p:cNvGrpSpPr/>
          <p:nvPr/>
        </p:nvGrpSpPr>
        <p:grpSpPr>
          <a:xfrm>
            <a:off x="6846571" y="972829"/>
            <a:ext cx="1559809" cy="722610"/>
            <a:chOff x="634175" y="2986275"/>
            <a:chExt cx="3147949" cy="1458344"/>
          </a:xfrm>
        </p:grpSpPr>
        <p:cxnSp>
          <p:nvCxnSpPr>
            <p:cNvPr id="10258" name="Google Shape;10258;p79"/>
            <p:cNvCxnSpPr>
              <a:stCxn id="10259" idx="4"/>
              <a:endCxn id="10260" idx="0"/>
            </p:cNvCxnSpPr>
            <p:nvPr/>
          </p:nvCxnSpPr>
          <p:spPr>
            <a:xfrm>
              <a:off x="929975" y="3577875"/>
              <a:ext cx="591300" cy="275100"/>
            </a:xfrm>
            <a:prstGeom prst="straightConnector1">
              <a:avLst/>
            </a:prstGeom>
            <a:noFill/>
            <a:ln cap="flat" cmpd="sng" w="9525">
              <a:solidFill>
                <a:srgbClr val="435D74"/>
              </a:solidFill>
              <a:prstDash val="solid"/>
              <a:round/>
              <a:headEnd len="med" w="med" type="none"/>
              <a:tailEnd len="med" w="med" type="none"/>
            </a:ln>
          </p:spPr>
        </p:cxnSp>
        <p:cxnSp>
          <p:nvCxnSpPr>
            <p:cNvPr id="10261" name="Google Shape;10261;p79"/>
            <p:cNvCxnSpPr>
              <a:stCxn id="10260" idx="0"/>
              <a:endCxn id="10262" idx="4"/>
            </p:cNvCxnSpPr>
            <p:nvPr/>
          </p:nvCxnSpPr>
          <p:spPr>
            <a:xfrm flipH="1" rot="10800000">
              <a:off x="1521366" y="3577919"/>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10263" name="Google Shape;10263;p79"/>
            <p:cNvCxnSpPr>
              <a:stCxn id="10262" idx="4"/>
              <a:endCxn id="10264" idx="0"/>
            </p:cNvCxnSpPr>
            <p:nvPr/>
          </p:nvCxnSpPr>
          <p:spPr>
            <a:xfrm>
              <a:off x="2208152" y="3577875"/>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10265" name="Google Shape;10265;p79"/>
            <p:cNvCxnSpPr>
              <a:stCxn id="10264" idx="0"/>
              <a:endCxn id="10266" idx="4"/>
            </p:cNvCxnSpPr>
            <p:nvPr/>
          </p:nvCxnSpPr>
          <p:spPr>
            <a:xfrm flipH="1" rot="10800000">
              <a:off x="2894933" y="3577918"/>
              <a:ext cx="591300" cy="275100"/>
            </a:xfrm>
            <a:prstGeom prst="straightConnector1">
              <a:avLst/>
            </a:prstGeom>
            <a:noFill/>
            <a:ln cap="flat" cmpd="sng" w="9525">
              <a:solidFill>
                <a:srgbClr val="435D74"/>
              </a:solidFill>
              <a:prstDash val="solid"/>
              <a:round/>
              <a:headEnd len="med" w="med" type="none"/>
              <a:tailEnd len="med" w="med" type="none"/>
            </a:ln>
          </p:spPr>
        </p:cxnSp>
        <p:sp>
          <p:nvSpPr>
            <p:cNvPr id="10266" name="Google Shape;10266;p79"/>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0262" name="Google Shape;10262;p79"/>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0259" name="Google Shape;10259;p79"/>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0264" name="Google Shape;10264;p79"/>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0260" name="Google Shape;10260;p79"/>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10267" name="Google Shape;10267;p79"/>
          <p:cNvGrpSpPr/>
          <p:nvPr/>
        </p:nvGrpSpPr>
        <p:grpSpPr>
          <a:xfrm>
            <a:off x="3500361" y="2682737"/>
            <a:ext cx="1570719" cy="294123"/>
            <a:chOff x="998425" y="1182125"/>
            <a:chExt cx="1065400" cy="199500"/>
          </a:xfrm>
        </p:grpSpPr>
        <p:sp>
          <p:nvSpPr>
            <p:cNvPr id="10268" name="Google Shape;10268;p79"/>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79"/>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79"/>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79"/>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79"/>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3" name="Google Shape;10273;p79"/>
          <p:cNvGrpSpPr/>
          <p:nvPr/>
        </p:nvGrpSpPr>
        <p:grpSpPr>
          <a:xfrm>
            <a:off x="6843617" y="1800224"/>
            <a:ext cx="1565716" cy="366729"/>
            <a:chOff x="1247650" y="2075423"/>
            <a:chExt cx="6648477" cy="1557238"/>
          </a:xfrm>
        </p:grpSpPr>
        <p:sp>
          <p:nvSpPr>
            <p:cNvPr id="10274" name="Google Shape;10274;p79"/>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79"/>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79"/>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79"/>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79"/>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79"/>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0" name="Google Shape;10280;p79"/>
          <p:cNvGrpSpPr/>
          <p:nvPr/>
        </p:nvGrpSpPr>
        <p:grpSpPr>
          <a:xfrm>
            <a:off x="6827929" y="2949039"/>
            <a:ext cx="1597061" cy="663440"/>
            <a:chOff x="6796238" y="3158297"/>
            <a:chExt cx="1630319" cy="677257"/>
          </a:xfrm>
        </p:grpSpPr>
        <p:cxnSp>
          <p:nvCxnSpPr>
            <p:cNvPr id="10281" name="Google Shape;10281;p79"/>
            <p:cNvCxnSpPr/>
            <p:nvPr/>
          </p:nvCxnSpPr>
          <p:spPr>
            <a:xfrm>
              <a:off x="7012244"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10282" name="Google Shape;10282;p79"/>
            <p:cNvCxnSpPr/>
            <p:nvPr/>
          </p:nvCxnSpPr>
          <p:spPr>
            <a:xfrm>
              <a:off x="7810957"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10283" name="Google Shape;10283;p79"/>
            <p:cNvCxnSpPr/>
            <p:nvPr/>
          </p:nvCxnSpPr>
          <p:spPr>
            <a:xfrm rot="10800000">
              <a:off x="8196652" y="3170826"/>
              <a:ext cx="0" cy="169800"/>
            </a:xfrm>
            <a:prstGeom prst="straightConnector1">
              <a:avLst/>
            </a:prstGeom>
            <a:noFill/>
            <a:ln cap="flat" cmpd="sng" w="9525">
              <a:solidFill>
                <a:srgbClr val="A5B7C6"/>
              </a:solidFill>
              <a:prstDash val="solid"/>
              <a:round/>
              <a:headEnd len="med" w="med" type="none"/>
              <a:tailEnd len="med" w="med" type="diamond"/>
            </a:ln>
          </p:spPr>
        </p:cxnSp>
        <p:cxnSp>
          <p:nvCxnSpPr>
            <p:cNvPr id="10284" name="Google Shape;10284;p79"/>
            <p:cNvCxnSpPr/>
            <p:nvPr/>
          </p:nvCxnSpPr>
          <p:spPr>
            <a:xfrm rot="10800000">
              <a:off x="7411601" y="3158297"/>
              <a:ext cx="0" cy="170700"/>
            </a:xfrm>
            <a:prstGeom prst="straightConnector1">
              <a:avLst/>
            </a:prstGeom>
            <a:noFill/>
            <a:ln cap="flat" cmpd="sng" w="9525">
              <a:solidFill>
                <a:srgbClr val="A5B7C6"/>
              </a:solidFill>
              <a:prstDash val="solid"/>
              <a:round/>
              <a:headEnd len="med" w="med" type="none"/>
              <a:tailEnd len="med" w="med" type="diamond"/>
            </a:ln>
          </p:spPr>
        </p:cxnSp>
        <p:grpSp>
          <p:nvGrpSpPr>
            <p:cNvPr id="10285" name="Google Shape;10285;p79"/>
            <p:cNvGrpSpPr/>
            <p:nvPr/>
          </p:nvGrpSpPr>
          <p:grpSpPr>
            <a:xfrm>
              <a:off x="6796238" y="3311904"/>
              <a:ext cx="1630319" cy="377697"/>
              <a:chOff x="6796238" y="3311904"/>
              <a:chExt cx="1630319" cy="377697"/>
            </a:xfrm>
          </p:grpSpPr>
          <p:sp>
            <p:nvSpPr>
              <p:cNvPr id="10286" name="Google Shape;10286;p79"/>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79"/>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79"/>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89" name="Google Shape;10289;p79"/>
          <p:cNvGrpSpPr/>
          <p:nvPr/>
        </p:nvGrpSpPr>
        <p:grpSpPr>
          <a:xfrm>
            <a:off x="5349067" y="970431"/>
            <a:ext cx="1368606" cy="1593805"/>
            <a:chOff x="1839112" y="2209163"/>
            <a:chExt cx="1918159" cy="2233784"/>
          </a:xfrm>
        </p:grpSpPr>
        <p:sp>
          <p:nvSpPr>
            <p:cNvPr id="10290" name="Google Shape;10290;p79"/>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79"/>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79"/>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293" name="Google Shape;10293;p79"/>
            <p:cNvCxnSpPr>
              <a:stCxn id="10290" idx="6"/>
              <a:endCxn id="10291" idx="2"/>
            </p:cNvCxnSpPr>
            <p:nvPr/>
          </p:nvCxnSpPr>
          <p:spPr>
            <a:xfrm>
              <a:off x="2414212" y="2496713"/>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10294" name="Google Shape;10294;p79"/>
            <p:cNvCxnSpPr>
              <a:stCxn id="10291" idx="4"/>
              <a:endCxn id="10295" idx="0"/>
            </p:cNvCxnSpPr>
            <p:nvPr/>
          </p:nvCxnSpPr>
          <p:spPr>
            <a:xfrm rot="5400000">
              <a:off x="2669921" y="2240963"/>
              <a:ext cx="256500" cy="1343100"/>
            </a:xfrm>
            <a:prstGeom prst="bentConnector3">
              <a:avLst>
                <a:gd fmla="val 50000" name="adj1"/>
              </a:avLst>
            </a:prstGeom>
            <a:noFill/>
            <a:ln cap="flat" cmpd="sng" w="9525">
              <a:solidFill>
                <a:srgbClr val="325D79"/>
              </a:solidFill>
              <a:prstDash val="solid"/>
              <a:round/>
              <a:headEnd len="med" w="med" type="none"/>
              <a:tailEnd len="med" w="med" type="none"/>
            </a:ln>
          </p:spPr>
        </p:cxnSp>
        <p:cxnSp>
          <p:nvCxnSpPr>
            <p:cNvPr id="10296" name="Google Shape;10296;p79"/>
            <p:cNvCxnSpPr>
              <a:stCxn id="10295" idx="6"/>
              <a:endCxn id="10292" idx="2"/>
            </p:cNvCxnSpPr>
            <p:nvPr/>
          </p:nvCxnSpPr>
          <p:spPr>
            <a:xfrm>
              <a:off x="2414212" y="3328316"/>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10297" name="Google Shape;10297;p79"/>
            <p:cNvCxnSpPr>
              <a:stCxn id="10292" idx="4"/>
              <a:endCxn id="10298" idx="0"/>
            </p:cNvCxnSpPr>
            <p:nvPr/>
          </p:nvCxnSpPr>
          <p:spPr>
            <a:xfrm rot="5400000">
              <a:off x="2672171" y="3070316"/>
              <a:ext cx="252000" cy="1343100"/>
            </a:xfrm>
            <a:prstGeom prst="bentConnector3">
              <a:avLst>
                <a:gd fmla="val 49996" name="adj1"/>
              </a:avLst>
            </a:prstGeom>
            <a:noFill/>
            <a:ln cap="flat" cmpd="sng" w="9525">
              <a:solidFill>
                <a:srgbClr val="325D79"/>
              </a:solidFill>
              <a:prstDash val="solid"/>
              <a:round/>
              <a:headEnd len="med" w="med" type="none"/>
              <a:tailEnd len="med" w="med" type="none"/>
            </a:ln>
          </p:spPr>
        </p:cxnSp>
        <p:sp>
          <p:nvSpPr>
            <p:cNvPr id="10295" name="Google Shape;10295;p79"/>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79"/>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79"/>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300" name="Google Shape;10300;p79"/>
            <p:cNvCxnSpPr>
              <a:endCxn id="10299" idx="2"/>
            </p:cNvCxnSpPr>
            <p:nvPr/>
          </p:nvCxnSpPr>
          <p:spPr>
            <a:xfrm>
              <a:off x="2413871" y="4154498"/>
              <a:ext cx="768300" cy="900"/>
            </a:xfrm>
            <a:prstGeom prst="bentConnector3">
              <a:avLst>
                <a:gd fmla="val 50000" name="adj1"/>
              </a:avLst>
            </a:prstGeom>
            <a:noFill/>
            <a:ln cap="flat" cmpd="sng" w="9525">
              <a:solidFill>
                <a:srgbClr val="325D79"/>
              </a:solidFill>
              <a:prstDash val="solid"/>
              <a:round/>
              <a:headEnd len="med" w="med" type="none"/>
              <a:tailEnd len="med" w="med" type="none"/>
            </a:ln>
          </p:spPr>
        </p:cxnSp>
      </p:grpSp>
      <p:grpSp>
        <p:nvGrpSpPr>
          <p:cNvPr id="10301" name="Google Shape;10301;p79"/>
          <p:cNvGrpSpPr/>
          <p:nvPr/>
        </p:nvGrpSpPr>
        <p:grpSpPr>
          <a:xfrm>
            <a:off x="3481440" y="976667"/>
            <a:ext cx="1637968" cy="154942"/>
            <a:chOff x="238125" y="2506075"/>
            <a:chExt cx="7115411" cy="673075"/>
          </a:xfrm>
        </p:grpSpPr>
        <p:sp>
          <p:nvSpPr>
            <p:cNvPr id="10302" name="Google Shape;10302;p79"/>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79"/>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79"/>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79"/>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79"/>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7" name="Google Shape;10307;p79"/>
          <p:cNvGrpSpPr/>
          <p:nvPr/>
        </p:nvGrpSpPr>
        <p:grpSpPr>
          <a:xfrm>
            <a:off x="720125" y="1298264"/>
            <a:ext cx="2476762" cy="91743"/>
            <a:chOff x="1464850" y="436376"/>
            <a:chExt cx="6001362" cy="222300"/>
          </a:xfrm>
        </p:grpSpPr>
        <p:sp>
          <p:nvSpPr>
            <p:cNvPr id="10308" name="Google Shape;10308;p79"/>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79"/>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79"/>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79"/>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79"/>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313" name="Google Shape;10313;p79"/>
            <p:cNvCxnSpPr/>
            <p:nvPr/>
          </p:nvCxnSpPr>
          <p:spPr>
            <a:xfrm>
              <a:off x="1798637"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0314" name="Google Shape;10314;p79"/>
            <p:cNvCxnSpPr/>
            <p:nvPr/>
          </p:nvCxnSpPr>
          <p:spPr>
            <a:xfrm>
              <a:off x="327624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0315" name="Google Shape;10315;p79"/>
            <p:cNvCxnSpPr/>
            <p:nvPr/>
          </p:nvCxnSpPr>
          <p:spPr>
            <a:xfrm>
              <a:off x="475389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0316" name="Google Shape;10316;p79"/>
            <p:cNvCxnSpPr/>
            <p:nvPr/>
          </p:nvCxnSpPr>
          <p:spPr>
            <a:xfrm>
              <a:off x="6143961" y="547513"/>
              <a:ext cx="988200" cy="0"/>
            </a:xfrm>
            <a:prstGeom prst="straightConnector1">
              <a:avLst/>
            </a:prstGeom>
            <a:noFill/>
            <a:ln cap="flat" cmpd="sng" w="9525">
              <a:solidFill>
                <a:srgbClr val="5F7D95"/>
              </a:solidFill>
              <a:prstDash val="solid"/>
              <a:round/>
              <a:headEnd len="med" w="med" type="none"/>
              <a:tailEnd len="med" w="med" type="none"/>
            </a:ln>
          </p:spPr>
        </p:cxnSp>
      </p:grpSp>
      <p:grpSp>
        <p:nvGrpSpPr>
          <p:cNvPr id="10317" name="Google Shape;10317;p79"/>
          <p:cNvGrpSpPr/>
          <p:nvPr/>
        </p:nvGrpSpPr>
        <p:grpSpPr>
          <a:xfrm>
            <a:off x="706392" y="2533730"/>
            <a:ext cx="1452710" cy="651923"/>
            <a:chOff x="803162" y="2667727"/>
            <a:chExt cx="1411906" cy="633611"/>
          </a:xfrm>
        </p:grpSpPr>
        <p:cxnSp>
          <p:nvCxnSpPr>
            <p:cNvPr id="10318" name="Google Shape;10318;p79"/>
            <p:cNvCxnSpPr>
              <a:stCxn id="10319" idx="2"/>
              <a:endCxn id="10320" idx="0"/>
            </p:cNvCxnSpPr>
            <p:nvPr/>
          </p:nvCxnSpPr>
          <p:spPr>
            <a:xfrm flipH="1" rot="-5400000">
              <a:off x="1629114" y="2672827"/>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0321" name="Google Shape;10321;p79"/>
            <p:cNvCxnSpPr>
              <a:stCxn id="10322" idx="0"/>
              <a:endCxn id="10319" idx="2"/>
            </p:cNvCxnSpPr>
            <p:nvPr/>
          </p:nvCxnSpPr>
          <p:spPr>
            <a:xfrm rot="-5400000">
              <a:off x="1259830" y="2672682"/>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0323" name="Google Shape;10323;p79"/>
            <p:cNvCxnSpPr>
              <a:stCxn id="10322" idx="2"/>
              <a:endCxn id="10324" idx="0"/>
            </p:cNvCxnSpPr>
            <p:nvPr/>
          </p:nvCxnSpPr>
          <p:spPr>
            <a:xfrm flipH="1" rot="-5400000">
              <a:off x="1163380"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0325" name="Google Shape;10325;p79"/>
            <p:cNvCxnSpPr>
              <a:stCxn id="10326" idx="0"/>
              <a:endCxn id="10322" idx="2"/>
            </p:cNvCxnSpPr>
            <p:nvPr/>
          </p:nvCxnSpPr>
          <p:spPr>
            <a:xfrm rot="-5400000">
              <a:off x="987062"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0327" name="Google Shape;10327;p79"/>
            <p:cNvCxnSpPr>
              <a:stCxn id="10320" idx="2"/>
              <a:endCxn id="10328" idx="0"/>
            </p:cNvCxnSpPr>
            <p:nvPr/>
          </p:nvCxnSpPr>
          <p:spPr>
            <a:xfrm flipH="1" rot="-5400000">
              <a:off x="1901948"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0329" name="Google Shape;10329;p79"/>
            <p:cNvCxnSpPr>
              <a:stCxn id="10330" idx="0"/>
              <a:endCxn id="10320" idx="2"/>
            </p:cNvCxnSpPr>
            <p:nvPr/>
          </p:nvCxnSpPr>
          <p:spPr>
            <a:xfrm rot="-5400000">
              <a:off x="1725631"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sp>
          <p:nvSpPr>
            <p:cNvPr id="10326" name="Google Shape;10326;p79"/>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324" name="Google Shape;10324;p79"/>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330" name="Google Shape;10330;p79"/>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328" name="Google Shape;10328;p79"/>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320" name="Google Shape;10320;p79"/>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322" name="Google Shape;10322;p79"/>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319" name="Google Shape;10319;p79"/>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10331" name="Google Shape;10331;p79"/>
          <p:cNvGrpSpPr/>
          <p:nvPr/>
        </p:nvGrpSpPr>
        <p:grpSpPr>
          <a:xfrm>
            <a:off x="706394" y="969268"/>
            <a:ext cx="2518541" cy="209309"/>
            <a:chOff x="803163" y="1111966"/>
            <a:chExt cx="2447800" cy="203430"/>
          </a:xfrm>
        </p:grpSpPr>
        <p:grpSp>
          <p:nvGrpSpPr>
            <p:cNvPr id="10332" name="Google Shape;10332;p79"/>
            <p:cNvGrpSpPr/>
            <p:nvPr/>
          </p:nvGrpSpPr>
          <p:grpSpPr>
            <a:xfrm>
              <a:off x="1958180" y="1111966"/>
              <a:ext cx="588019" cy="121396"/>
              <a:chOff x="4808316" y="2800065"/>
              <a:chExt cx="1999386" cy="412910"/>
            </a:xfrm>
          </p:grpSpPr>
          <p:sp>
            <p:nvSpPr>
              <p:cNvPr id="10333" name="Google Shape;10333;p79"/>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34" name="Google Shape;10334;p79"/>
              <p:cNvGrpSpPr/>
              <p:nvPr/>
            </p:nvGrpSpPr>
            <p:grpSpPr>
              <a:xfrm>
                <a:off x="4808316" y="2800065"/>
                <a:ext cx="92400" cy="411825"/>
                <a:chOff x="845575" y="2563700"/>
                <a:chExt cx="92400" cy="411825"/>
              </a:xfrm>
            </p:grpSpPr>
            <p:cxnSp>
              <p:nvCxnSpPr>
                <p:cNvPr id="10335" name="Google Shape;10335;p79"/>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0336" name="Google Shape;10336;p79"/>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10337" name="Google Shape;10337;p79"/>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10338" name="Google Shape;10338;p79"/>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39" name="Google Shape;10339;p79"/>
            <p:cNvGrpSpPr/>
            <p:nvPr/>
          </p:nvGrpSpPr>
          <p:grpSpPr>
            <a:xfrm>
              <a:off x="803163" y="1111974"/>
              <a:ext cx="591158" cy="121545"/>
              <a:chOff x="803163" y="1111974"/>
              <a:chExt cx="591158" cy="121545"/>
            </a:xfrm>
          </p:grpSpPr>
          <p:grpSp>
            <p:nvGrpSpPr>
              <p:cNvPr id="10340" name="Google Shape;10340;p79"/>
              <p:cNvGrpSpPr/>
              <p:nvPr/>
            </p:nvGrpSpPr>
            <p:grpSpPr>
              <a:xfrm>
                <a:off x="803163" y="1111974"/>
                <a:ext cx="27175" cy="121077"/>
                <a:chOff x="845575" y="2563700"/>
                <a:chExt cx="92400" cy="411825"/>
              </a:xfrm>
            </p:grpSpPr>
            <p:cxnSp>
              <p:nvCxnSpPr>
                <p:cNvPr id="10341" name="Google Shape;10341;p79"/>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0342" name="Google Shape;10342;p79"/>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43" name="Google Shape;10343;p79"/>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4" name="Google Shape;10344;p79"/>
            <p:cNvGrpSpPr/>
            <p:nvPr/>
          </p:nvGrpSpPr>
          <p:grpSpPr>
            <a:xfrm>
              <a:off x="1381910" y="1194219"/>
              <a:ext cx="588341" cy="121177"/>
              <a:chOff x="1381910" y="1194219"/>
              <a:chExt cx="588341" cy="121177"/>
            </a:xfrm>
          </p:grpSpPr>
          <p:grpSp>
            <p:nvGrpSpPr>
              <p:cNvPr id="10345" name="Google Shape;10345;p79"/>
              <p:cNvGrpSpPr/>
              <p:nvPr/>
            </p:nvGrpSpPr>
            <p:grpSpPr>
              <a:xfrm rot="10800000">
                <a:off x="1381910" y="1194319"/>
                <a:ext cx="27175" cy="121077"/>
                <a:chOff x="2070100" y="2563700"/>
                <a:chExt cx="92400" cy="411825"/>
              </a:xfrm>
            </p:grpSpPr>
            <p:cxnSp>
              <p:nvCxnSpPr>
                <p:cNvPr id="10346" name="Google Shape;10346;p79"/>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0347" name="Google Shape;10347;p79"/>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48" name="Google Shape;10348;p79"/>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9" name="Google Shape;10349;p79"/>
            <p:cNvGrpSpPr/>
            <p:nvPr/>
          </p:nvGrpSpPr>
          <p:grpSpPr>
            <a:xfrm>
              <a:off x="2532079" y="1194219"/>
              <a:ext cx="704927" cy="121177"/>
              <a:chOff x="2532079" y="1194219"/>
              <a:chExt cx="704927" cy="121177"/>
            </a:xfrm>
          </p:grpSpPr>
          <p:grpSp>
            <p:nvGrpSpPr>
              <p:cNvPr id="10350" name="Google Shape;10350;p79"/>
              <p:cNvGrpSpPr/>
              <p:nvPr/>
            </p:nvGrpSpPr>
            <p:grpSpPr>
              <a:xfrm rot="10800000">
                <a:off x="2532079" y="1194319"/>
                <a:ext cx="27175" cy="121077"/>
                <a:chOff x="2070100" y="2563700"/>
                <a:chExt cx="92400" cy="411825"/>
              </a:xfrm>
            </p:grpSpPr>
            <p:cxnSp>
              <p:nvCxnSpPr>
                <p:cNvPr id="10351" name="Google Shape;10351;p79"/>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0352" name="Google Shape;10352;p79"/>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53" name="Google Shape;10353;p79"/>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54" name="Google Shape;10354;p79"/>
          <p:cNvGrpSpPr/>
          <p:nvPr/>
        </p:nvGrpSpPr>
        <p:grpSpPr>
          <a:xfrm>
            <a:off x="3499404" y="3665900"/>
            <a:ext cx="1567778" cy="491677"/>
            <a:chOff x="5194708" y="3484366"/>
            <a:chExt cx="3148148" cy="987304"/>
          </a:xfrm>
        </p:grpSpPr>
        <p:grpSp>
          <p:nvGrpSpPr>
            <p:cNvPr id="10355" name="Google Shape;10355;p79"/>
            <p:cNvGrpSpPr/>
            <p:nvPr/>
          </p:nvGrpSpPr>
          <p:grpSpPr>
            <a:xfrm>
              <a:off x="7531521" y="3484366"/>
              <a:ext cx="811335" cy="987304"/>
              <a:chOff x="3379425" y="1617275"/>
              <a:chExt cx="1090650" cy="1327200"/>
            </a:xfrm>
          </p:grpSpPr>
          <p:sp>
            <p:nvSpPr>
              <p:cNvPr id="10356" name="Google Shape;10356;p79"/>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79"/>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79"/>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9" name="Google Shape;10359;p79"/>
            <p:cNvGrpSpPr/>
            <p:nvPr/>
          </p:nvGrpSpPr>
          <p:grpSpPr>
            <a:xfrm>
              <a:off x="6752546" y="3484366"/>
              <a:ext cx="811428" cy="987304"/>
              <a:chOff x="2332275" y="1617275"/>
              <a:chExt cx="1090775" cy="1327200"/>
            </a:xfrm>
          </p:grpSpPr>
          <p:sp>
            <p:nvSpPr>
              <p:cNvPr id="10360" name="Google Shape;10360;p79"/>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79"/>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79"/>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3" name="Google Shape;10363;p79"/>
            <p:cNvGrpSpPr/>
            <p:nvPr/>
          </p:nvGrpSpPr>
          <p:grpSpPr>
            <a:xfrm>
              <a:off x="5973664" y="3484366"/>
              <a:ext cx="811335" cy="987304"/>
              <a:chOff x="1285250" y="1617275"/>
              <a:chExt cx="1090650" cy="1327200"/>
            </a:xfrm>
          </p:grpSpPr>
          <p:sp>
            <p:nvSpPr>
              <p:cNvPr id="10364" name="Google Shape;10364;p79"/>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79"/>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79"/>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7" name="Google Shape;10367;p79"/>
            <p:cNvGrpSpPr/>
            <p:nvPr/>
          </p:nvGrpSpPr>
          <p:grpSpPr>
            <a:xfrm>
              <a:off x="5194708" y="3484366"/>
              <a:ext cx="811409" cy="987304"/>
              <a:chOff x="238125" y="1617275"/>
              <a:chExt cx="1090750" cy="1327200"/>
            </a:xfrm>
          </p:grpSpPr>
          <p:sp>
            <p:nvSpPr>
              <p:cNvPr id="10368" name="Google Shape;10368;p79"/>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79"/>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79"/>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71" name="Google Shape;10371;p79"/>
          <p:cNvGrpSpPr/>
          <p:nvPr/>
        </p:nvGrpSpPr>
        <p:grpSpPr>
          <a:xfrm>
            <a:off x="3460013" y="3146311"/>
            <a:ext cx="1616964" cy="346256"/>
            <a:chOff x="1808063" y="4294338"/>
            <a:chExt cx="3370782" cy="721817"/>
          </a:xfrm>
        </p:grpSpPr>
        <p:sp>
          <p:nvSpPr>
            <p:cNvPr id="10372" name="Google Shape;10372;p79"/>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79"/>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79"/>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79"/>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79"/>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79"/>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79"/>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79"/>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79"/>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79"/>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2" name="Google Shape;10382;p79"/>
          <p:cNvGrpSpPr/>
          <p:nvPr/>
        </p:nvGrpSpPr>
        <p:grpSpPr>
          <a:xfrm>
            <a:off x="738225" y="3432340"/>
            <a:ext cx="1295882" cy="646587"/>
            <a:chOff x="834100" y="3642869"/>
            <a:chExt cx="1259483" cy="628426"/>
          </a:xfrm>
        </p:grpSpPr>
        <p:sp>
          <p:nvSpPr>
            <p:cNvPr id="10383" name="Google Shape;10383;p79"/>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79"/>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79"/>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79"/>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79"/>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79"/>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79"/>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79"/>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79"/>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79"/>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79"/>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79"/>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79"/>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79"/>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79"/>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79"/>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79"/>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79"/>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79"/>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79"/>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79"/>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79"/>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79"/>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79"/>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79"/>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08" name="Google Shape;10408;p79"/>
            <p:cNvGrpSpPr/>
            <p:nvPr/>
          </p:nvGrpSpPr>
          <p:grpSpPr>
            <a:xfrm>
              <a:off x="1360364" y="3847835"/>
              <a:ext cx="208119" cy="224359"/>
              <a:chOff x="1360769" y="3847100"/>
              <a:chExt cx="208119" cy="224359"/>
            </a:xfrm>
          </p:grpSpPr>
          <p:sp>
            <p:nvSpPr>
              <p:cNvPr id="10409" name="Google Shape;10409;p79"/>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79"/>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79"/>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79"/>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79"/>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79"/>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79"/>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79"/>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79"/>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79"/>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79"/>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79"/>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79"/>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79"/>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79"/>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79"/>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79"/>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79"/>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79"/>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79"/>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29" name="Google Shape;10429;p79"/>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79"/>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79"/>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79"/>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79"/>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79"/>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79"/>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79"/>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79"/>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79"/>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79"/>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79"/>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79"/>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79"/>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3" name="Google Shape;10443;p79"/>
          <p:cNvGrpSpPr/>
          <p:nvPr/>
        </p:nvGrpSpPr>
        <p:grpSpPr>
          <a:xfrm rot="5400000">
            <a:off x="5951338" y="3228837"/>
            <a:ext cx="164064" cy="1414916"/>
            <a:chOff x="4428249" y="1369375"/>
            <a:chExt cx="36905" cy="429569"/>
          </a:xfrm>
        </p:grpSpPr>
        <p:sp>
          <p:nvSpPr>
            <p:cNvPr id="10444" name="Google Shape;10444;p79"/>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79"/>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79"/>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79"/>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79"/>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79"/>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79"/>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79"/>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79"/>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79"/>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79"/>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79"/>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79"/>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79"/>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79"/>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79"/>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79"/>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79"/>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79"/>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79"/>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79"/>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79"/>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79"/>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79"/>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79"/>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79"/>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79"/>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79"/>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79"/>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79"/>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79"/>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79"/>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6" name="Google Shape;10476;p79"/>
          <p:cNvGrpSpPr/>
          <p:nvPr/>
        </p:nvGrpSpPr>
        <p:grpSpPr>
          <a:xfrm flipH="1" rot="10800000">
            <a:off x="5323767" y="2817380"/>
            <a:ext cx="1419207" cy="24808"/>
            <a:chOff x="219558" y="4738465"/>
            <a:chExt cx="5852400" cy="102300"/>
          </a:xfrm>
        </p:grpSpPr>
        <p:cxnSp>
          <p:nvCxnSpPr>
            <p:cNvPr id="10477" name="Google Shape;10477;p79"/>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10478" name="Google Shape;10478;p79"/>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79"/>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79"/>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79"/>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79"/>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3" name="Google Shape;10483;p79"/>
          <p:cNvGrpSpPr/>
          <p:nvPr/>
        </p:nvGrpSpPr>
        <p:grpSpPr>
          <a:xfrm>
            <a:off x="5335086" y="3190444"/>
            <a:ext cx="1396570" cy="385016"/>
            <a:chOff x="5286284" y="2966544"/>
            <a:chExt cx="1396570" cy="385016"/>
          </a:xfrm>
        </p:grpSpPr>
        <p:cxnSp>
          <p:nvCxnSpPr>
            <p:cNvPr id="10484" name="Google Shape;10484;p79"/>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10485" name="Google Shape;10485;p79"/>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10486" name="Google Shape;10486;p79"/>
            <p:cNvGrpSpPr/>
            <p:nvPr/>
          </p:nvGrpSpPr>
          <p:grpSpPr>
            <a:xfrm>
              <a:off x="5287688" y="3173364"/>
              <a:ext cx="1395166" cy="74100"/>
              <a:chOff x="5287688" y="3173364"/>
              <a:chExt cx="1395166" cy="74100"/>
            </a:xfrm>
          </p:grpSpPr>
          <p:cxnSp>
            <p:nvCxnSpPr>
              <p:cNvPr id="10487" name="Google Shape;10487;p79"/>
              <p:cNvCxnSpPr/>
              <p:nvPr/>
            </p:nvCxnSpPr>
            <p:spPr>
              <a:xfrm>
                <a:off x="6682853" y="3173540"/>
                <a:ext cx="0" cy="73800"/>
              </a:xfrm>
              <a:prstGeom prst="straightConnector1">
                <a:avLst/>
              </a:prstGeom>
              <a:noFill/>
              <a:ln cap="flat" cmpd="sng" w="9525">
                <a:solidFill>
                  <a:srgbClr val="5F7D95"/>
                </a:solidFill>
                <a:prstDash val="solid"/>
                <a:round/>
                <a:headEnd len="med" w="med" type="none"/>
                <a:tailEnd len="med" w="med" type="none"/>
              </a:ln>
            </p:spPr>
          </p:cxnSp>
          <p:cxnSp>
            <p:nvCxnSpPr>
              <p:cNvPr id="10488" name="Google Shape;10488;p79"/>
              <p:cNvCxnSpPr/>
              <p:nvPr/>
            </p:nvCxnSpPr>
            <p:spPr>
              <a:xfrm>
                <a:off x="5287688" y="3210371"/>
                <a:ext cx="1394700" cy="0"/>
              </a:xfrm>
              <a:prstGeom prst="straightConnector1">
                <a:avLst/>
              </a:prstGeom>
              <a:noFill/>
              <a:ln cap="flat" cmpd="sng" w="9525">
                <a:solidFill>
                  <a:srgbClr val="5F7D95"/>
                </a:solidFill>
                <a:prstDash val="solid"/>
                <a:round/>
                <a:headEnd len="med" w="med" type="none"/>
                <a:tailEnd len="med" w="med" type="none"/>
              </a:ln>
            </p:spPr>
          </p:cxnSp>
          <p:cxnSp>
            <p:nvCxnSpPr>
              <p:cNvPr id="10489" name="Google Shape;10489;p79"/>
              <p:cNvCxnSpPr/>
              <p:nvPr/>
            </p:nvCxnSpPr>
            <p:spPr>
              <a:xfrm>
                <a:off x="5518476"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490" name="Google Shape;10490;p79"/>
              <p:cNvCxnSpPr/>
              <p:nvPr/>
            </p:nvCxnSpPr>
            <p:spPr>
              <a:xfrm>
                <a:off x="5287935"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491" name="Google Shape;10491;p79"/>
              <p:cNvCxnSpPr/>
              <p:nvPr/>
            </p:nvCxnSpPr>
            <p:spPr>
              <a:xfrm>
                <a:off x="5751239"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492" name="Google Shape;10492;p79"/>
              <p:cNvCxnSpPr/>
              <p:nvPr/>
            </p:nvCxnSpPr>
            <p:spPr>
              <a:xfrm>
                <a:off x="5982252"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493" name="Google Shape;10493;p79"/>
              <p:cNvCxnSpPr/>
              <p:nvPr/>
            </p:nvCxnSpPr>
            <p:spPr>
              <a:xfrm>
                <a:off x="6216184"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494" name="Google Shape;10494;p79"/>
              <p:cNvCxnSpPr/>
              <p:nvPr/>
            </p:nvCxnSpPr>
            <p:spPr>
              <a:xfrm>
                <a:off x="6449534" y="3173364"/>
                <a:ext cx="0" cy="74100"/>
              </a:xfrm>
              <a:prstGeom prst="straightConnector1">
                <a:avLst/>
              </a:prstGeom>
              <a:noFill/>
              <a:ln cap="flat" cmpd="sng" w="9525">
                <a:solidFill>
                  <a:srgbClr val="5F7D95"/>
                </a:solidFill>
                <a:prstDash val="solid"/>
                <a:round/>
                <a:headEnd len="med" w="med" type="none"/>
                <a:tailEnd len="med" w="med" type="none"/>
              </a:ln>
            </p:spPr>
          </p:cxnSp>
        </p:grpSp>
        <p:cxnSp>
          <p:nvCxnSpPr>
            <p:cNvPr id="10495" name="Google Shape;10495;p79"/>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10496" name="Google Shape;10496;p79"/>
          <p:cNvGrpSpPr/>
          <p:nvPr/>
        </p:nvGrpSpPr>
        <p:grpSpPr>
          <a:xfrm>
            <a:off x="2021151" y="1609220"/>
            <a:ext cx="1182276" cy="662027"/>
            <a:chOff x="2029517" y="1732295"/>
            <a:chExt cx="1149068" cy="643432"/>
          </a:xfrm>
        </p:grpSpPr>
        <p:grpSp>
          <p:nvGrpSpPr>
            <p:cNvPr id="10497" name="Google Shape;10497;p79"/>
            <p:cNvGrpSpPr/>
            <p:nvPr/>
          </p:nvGrpSpPr>
          <p:grpSpPr>
            <a:xfrm>
              <a:off x="2708660" y="1746937"/>
              <a:ext cx="455427" cy="244429"/>
              <a:chOff x="2700693" y="1746937"/>
              <a:chExt cx="455427" cy="244429"/>
            </a:xfrm>
          </p:grpSpPr>
          <p:grpSp>
            <p:nvGrpSpPr>
              <p:cNvPr id="10498" name="Google Shape;10498;p79"/>
              <p:cNvGrpSpPr/>
              <p:nvPr/>
            </p:nvGrpSpPr>
            <p:grpSpPr>
              <a:xfrm>
                <a:off x="2905682" y="1782817"/>
                <a:ext cx="250438" cy="208549"/>
                <a:chOff x="2905682" y="1782817"/>
                <a:chExt cx="250438" cy="208549"/>
              </a:xfrm>
            </p:grpSpPr>
            <p:cxnSp>
              <p:nvCxnSpPr>
                <p:cNvPr id="10499" name="Google Shape;10499;p79"/>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0500" name="Google Shape;10500;p79"/>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1" name="Google Shape;10501;p79"/>
              <p:cNvGrpSpPr/>
              <p:nvPr/>
            </p:nvGrpSpPr>
            <p:grpSpPr>
              <a:xfrm>
                <a:off x="2700693" y="1746937"/>
                <a:ext cx="449967" cy="72374"/>
                <a:chOff x="2700693" y="1746937"/>
                <a:chExt cx="449967" cy="72374"/>
              </a:xfrm>
            </p:grpSpPr>
            <p:cxnSp>
              <p:nvCxnSpPr>
                <p:cNvPr id="10502" name="Google Shape;10502;p79"/>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0503" name="Google Shape;10503;p79"/>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04" name="Google Shape;10504;p79"/>
            <p:cNvGrpSpPr/>
            <p:nvPr/>
          </p:nvGrpSpPr>
          <p:grpSpPr>
            <a:xfrm>
              <a:off x="2029517" y="1732295"/>
              <a:ext cx="1149068" cy="643432"/>
              <a:chOff x="2029517" y="1732295"/>
              <a:chExt cx="1149068" cy="643432"/>
            </a:xfrm>
          </p:grpSpPr>
          <p:grpSp>
            <p:nvGrpSpPr>
              <p:cNvPr id="10505" name="Google Shape;10505;p79"/>
              <p:cNvGrpSpPr/>
              <p:nvPr/>
            </p:nvGrpSpPr>
            <p:grpSpPr>
              <a:xfrm>
                <a:off x="2703618" y="2103152"/>
                <a:ext cx="474966" cy="260017"/>
                <a:chOff x="2703618" y="2103152"/>
                <a:chExt cx="474966" cy="260017"/>
              </a:xfrm>
            </p:grpSpPr>
            <p:grpSp>
              <p:nvGrpSpPr>
                <p:cNvPr id="10506" name="Google Shape;10506;p79"/>
                <p:cNvGrpSpPr/>
                <p:nvPr/>
              </p:nvGrpSpPr>
              <p:grpSpPr>
                <a:xfrm>
                  <a:off x="2703618" y="2290640"/>
                  <a:ext cx="450291" cy="72529"/>
                  <a:chOff x="2703618" y="2290640"/>
                  <a:chExt cx="450291" cy="72529"/>
                </a:xfrm>
              </p:grpSpPr>
              <p:cxnSp>
                <p:nvCxnSpPr>
                  <p:cNvPr id="10507" name="Google Shape;10507;p79"/>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0508" name="Google Shape;10508;p79"/>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9" name="Google Shape;10509;p79"/>
                <p:cNvGrpSpPr/>
                <p:nvPr/>
              </p:nvGrpSpPr>
              <p:grpSpPr>
                <a:xfrm>
                  <a:off x="2908607" y="2103152"/>
                  <a:ext cx="269977" cy="223538"/>
                  <a:chOff x="2908607" y="2103152"/>
                  <a:chExt cx="269977" cy="223538"/>
                </a:xfrm>
              </p:grpSpPr>
              <p:cxnSp>
                <p:nvCxnSpPr>
                  <p:cNvPr id="10510" name="Google Shape;10510;p79"/>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0511" name="Google Shape;10511;p79"/>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12" name="Google Shape;10512;p79"/>
              <p:cNvGrpSpPr/>
              <p:nvPr/>
            </p:nvGrpSpPr>
            <p:grpSpPr>
              <a:xfrm>
                <a:off x="2029517" y="1732295"/>
                <a:ext cx="685827" cy="643432"/>
                <a:chOff x="2029517" y="1732295"/>
                <a:chExt cx="685827" cy="643432"/>
              </a:xfrm>
            </p:grpSpPr>
            <p:sp>
              <p:nvSpPr>
                <p:cNvPr id="10513" name="Google Shape;10513;p79"/>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14" name="Google Shape;10514;p79"/>
                <p:cNvGrpSpPr/>
                <p:nvPr/>
              </p:nvGrpSpPr>
              <p:grpSpPr>
                <a:xfrm>
                  <a:off x="2158948" y="1732295"/>
                  <a:ext cx="556396" cy="333108"/>
                  <a:chOff x="2158948" y="1732295"/>
                  <a:chExt cx="556396" cy="333108"/>
                </a:xfrm>
              </p:grpSpPr>
              <p:cxnSp>
                <p:nvCxnSpPr>
                  <p:cNvPr id="10515" name="Google Shape;10515;p79"/>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10516" name="Google Shape;10516;p79"/>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7" name="Google Shape;10517;p79"/>
                <p:cNvGrpSpPr/>
                <p:nvPr/>
              </p:nvGrpSpPr>
              <p:grpSpPr>
                <a:xfrm>
                  <a:off x="2159908" y="2065057"/>
                  <a:ext cx="550884" cy="310670"/>
                  <a:chOff x="2159908" y="2065057"/>
                  <a:chExt cx="550884" cy="310670"/>
                </a:xfrm>
              </p:grpSpPr>
              <p:cxnSp>
                <p:nvCxnSpPr>
                  <p:cNvPr id="10518" name="Google Shape;10518;p79"/>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10519" name="Google Shape;10519;p79"/>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10520" name="Google Shape;10520;p79"/>
          <p:cNvGrpSpPr/>
          <p:nvPr/>
        </p:nvGrpSpPr>
        <p:grpSpPr>
          <a:xfrm>
            <a:off x="706400" y="1556833"/>
            <a:ext cx="962651" cy="810058"/>
            <a:chOff x="732462" y="1766083"/>
            <a:chExt cx="962651" cy="810058"/>
          </a:xfrm>
        </p:grpSpPr>
        <p:grpSp>
          <p:nvGrpSpPr>
            <p:cNvPr id="10521" name="Google Shape;10521;p79"/>
            <p:cNvGrpSpPr/>
            <p:nvPr/>
          </p:nvGrpSpPr>
          <p:grpSpPr>
            <a:xfrm>
              <a:off x="732462" y="1908333"/>
              <a:ext cx="339369" cy="524756"/>
              <a:chOff x="844912" y="1819635"/>
              <a:chExt cx="329836" cy="510016"/>
            </a:xfrm>
          </p:grpSpPr>
          <p:sp>
            <p:nvSpPr>
              <p:cNvPr id="10522" name="Google Shape;10522;p79"/>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79"/>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79"/>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79"/>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79"/>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79"/>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8" name="Google Shape;10528;p79"/>
            <p:cNvGrpSpPr/>
            <p:nvPr/>
          </p:nvGrpSpPr>
          <p:grpSpPr>
            <a:xfrm>
              <a:off x="1184858" y="2256650"/>
              <a:ext cx="510255" cy="319491"/>
              <a:chOff x="1284601" y="2158168"/>
              <a:chExt cx="495923" cy="310517"/>
            </a:xfrm>
          </p:grpSpPr>
          <p:sp>
            <p:nvSpPr>
              <p:cNvPr id="10529" name="Google Shape;10529;p79"/>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30" name="Google Shape;10530;p79"/>
              <p:cNvGrpSpPr/>
              <p:nvPr/>
            </p:nvGrpSpPr>
            <p:grpSpPr>
              <a:xfrm>
                <a:off x="1507666" y="2158168"/>
                <a:ext cx="272858" cy="310517"/>
                <a:chOff x="1507666" y="2158168"/>
                <a:chExt cx="272858" cy="310517"/>
              </a:xfrm>
            </p:grpSpPr>
            <p:grpSp>
              <p:nvGrpSpPr>
                <p:cNvPr id="10531" name="Google Shape;10531;p79"/>
                <p:cNvGrpSpPr/>
                <p:nvPr/>
              </p:nvGrpSpPr>
              <p:grpSpPr>
                <a:xfrm>
                  <a:off x="1507666" y="2176104"/>
                  <a:ext cx="166395" cy="273149"/>
                  <a:chOff x="1507666" y="2176104"/>
                  <a:chExt cx="166395" cy="273149"/>
                </a:xfrm>
              </p:grpSpPr>
              <p:sp>
                <p:nvSpPr>
                  <p:cNvPr id="10532" name="Google Shape;10532;p79"/>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79"/>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79"/>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79"/>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79"/>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79"/>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79"/>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39" name="Google Shape;10539;p79"/>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79"/>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41" name="Google Shape;10541;p79"/>
            <p:cNvGrpSpPr/>
            <p:nvPr/>
          </p:nvGrpSpPr>
          <p:grpSpPr>
            <a:xfrm>
              <a:off x="1184858" y="1766083"/>
              <a:ext cx="510255" cy="319491"/>
              <a:chOff x="1284601" y="1681380"/>
              <a:chExt cx="495923" cy="310517"/>
            </a:xfrm>
          </p:grpSpPr>
          <p:sp>
            <p:nvSpPr>
              <p:cNvPr id="10542" name="Google Shape;10542;p79"/>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43" name="Google Shape;10543;p79"/>
              <p:cNvGrpSpPr/>
              <p:nvPr/>
            </p:nvGrpSpPr>
            <p:grpSpPr>
              <a:xfrm>
                <a:off x="1507666" y="1681380"/>
                <a:ext cx="272858" cy="310517"/>
                <a:chOff x="1507666" y="1681380"/>
                <a:chExt cx="272858" cy="310517"/>
              </a:xfrm>
            </p:grpSpPr>
            <p:grpSp>
              <p:nvGrpSpPr>
                <p:cNvPr id="10544" name="Google Shape;10544;p79"/>
                <p:cNvGrpSpPr/>
                <p:nvPr/>
              </p:nvGrpSpPr>
              <p:grpSpPr>
                <a:xfrm>
                  <a:off x="1507666" y="1700120"/>
                  <a:ext cx="166395" cy="272984"/>
                  <a:chOff x="1507666" y="1700120"/>
                  <a:chExt cx="166395" cy="272984"/>
                </a:xfrm>
              </p:grpSpPr>
              <p:sp>
                <p:nvSpPr>
                  <p:cNvPr id="10545" name="Google Shape;10545;p79"/>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79"/>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79"/>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79"/>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79"/>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79"/>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79"/>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52" name="Google Shape;10552;p79"/>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79"/>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554" name="Google Shape;10554;p79"/>
          <p:cNvGrpSpPr/>
          <p:nvPr/>
        </p:nvGrpSpPr>
        <p:grpSpPr>
          <a:xfrm>
            <a:off x="6815341" y="2324262"/>
            <a:ext cx="1622269" cy="552443"/>
            <a:chOff x="6894650" y="2574740"/>
            <a:chExt cx="1445100" cy="492111"/>
          </a:xfrm>
        </p:grpSpPr>
        <p:sp>
          <p:nvSpPr>
            <p:cNvPr id="10555" name="Google Shape;10555;p79"/>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79"/>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79"/>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79"/>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79"/>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560" name="Google Shape;10560;p79"/>
            <p:cNvCxnSpPr/>
            <p:nvPr/>
          </p:nvCxnSpPr>
          <p:spPr>
            <a:xfrm>
              <a:off x="6894650" y="2821921"/>
              <a:ext cx="1445100" cy="0"/>
            </a:xfrm>
            <a:prstGeom prst="straightConnector1">
              <a:avLst/>
            </a:prstGeom>
            <a:noFill/>
            <a:ln cap="flat" cmpd="sng" w="9525">
              <a:solidFill>
                <a:srgbClr val="869FB2"/>
              </a:solidFill>
              <a:prstDash val="solid"/>
              <a:round/>
              <a:headEnd len="med" w="med" type="none"/>
              <a:tailEnd len="med" w="med" type="none"/>
            </a:ln>
          </p:spPr>
        </p:cxnSp>
      </p:grpSp>
      <p:grpSp>
        <p:nvGrpSpPr>
          <p:cNvPr id="10561" name="Google Shape;10561;p79"/>
          <p:cNvGrpSpPr/>
          <p:nvPr/>
        </p:nvGrpSpPr>
        <p:grpSpPr>
          <a:xfrm>
            <a:off x="6834884" y="3698518"/>
            <a:ext cx="1583206" cy="475705"/>
            <a:chOff x="6953919" y="3907920"/>
            <a:chExt cx="1377300" cy="475705"/>
          </a:xfrm>
        </p:grpSpPr>
        <p:cxnSp>
          <p:nvCxnSpPr>
            <p:cNvPr id="10562" name="Google Shape;10562;p79"/>
            <p:cNvCxnSpPr/>
            <p:nvPr/>
          </p:nvCxnSpPr>
          <p:spPr>
            <a:xfrm rot="10800000">
              <a:off x="7118546" y="4100689"/>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10563" name="Google Shape;10563;p79"/>
            <p:cNvCxnSpPr/>
            <p:nvPr/>
          </p:nvCxnSpPr>
          <p:spPr>
            <a:xfrm>
              <a:off x="7480500" y="4197025"/>
              <a:ext cx="0" cy="186600"/>
            </a:xfrm>
            <a:prstGeom prst="straightConnector1">
              <a:avLst/>
            </a:prstGeom>
            <a:noFill/>
            <a:ln cap="flat" cmpd="sng" w="19050">
              <a:solidFill>
                <a:srgbClr val="5F7D95"/>
              </a:solidFill>
              <a:prstDash val="solid"/>
              <a:round/>
              <a:headEnd len="med" w="med" type="none"/>
              <a:tailEnd len="med" w="med" type="none"/>
            </a:ln>
          </p:spPr>
        </p:cxnSp>
        <p:cxnSp>
          <p:nvCxnSpPr>
            <p:cNvPr id="10564" name="Google Shape;10564;p79"/>
            <p:cNvCxnSpPr/>
            <p:nvPr/>
          </p:nvCxnSpPr>
          <p:spPr>
            <a:xfrm rot="10800000">
              <a:off x="7848574" y="3907920"/>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10565" name="Google Shape;10565;p79"/>
            <p:cNvCxnSpPr/>
            <p:nvPr/>
          </p:nvCxnSpPr>
          <p:spPr>
            <a:xfrm>
              <a:off x="8218032" y="3997243"/>
              <a:ext cx="0" cy="197100"/>
            </a:xfrm>
            <a:prstGeom prst="straightConnector1">
              <a:avLst/>
            </a:prstGeom>
            <a:noFill/>
            <a:ln cap="flat" cmpd="sng" w="19050">
              <a:solidFill>
                <a:srgbClr val="5F7D95"/>
              </a:solidFill>
              <a:prstDash val="solid"/>
              <a:round/>
              <a:headEnd len="med" w="med" type="none"/>
              <a:tailEnd len="med" w="med" type="none"/>
            </a:ln>
          </p:spPr>
        </p:cxnSp>
        <p:cxnSp>
          <p:nvCxnSpPr>
            <p:cNvPr id="10566" name="Google Shape;10566;p79"/>
            <p:cNvCxnSpPr/>
            <p:nvPr/>
          </p:nvCxnSpPr>
          <p:spPr>
            <a:xfrm flipH="1">
              <a:off x="6953919" y="3961822"/>
              <a:ext cx="1377300" cy="376800"/>
            </a:xfrm>
            <a:prstGeom prst="straightConnector1">
              <a:avLst/>
            </a:prstGeom>
            <a:noFill/>
            <a:ln cap="flat" cmpd="sng" w="19050">
              <a:solidFill>
                <a:srgbClr val="435D74"/>
              </a:solidFill>
              <a:prstDash val="solid"/>
              <a:round/>
              <a:headEnd len="med" w="med" type="none"/>
              <a:tailEnd len="med" w="med" type="none"/>
            </a:ln>
          </p:spPr>
        </p:cxnSp>
      </p:grpSp>
      <p:grpSp>
        <p:nvGrpSpPr>
          <p:cNvPr id="10567" name="Google Shape;10567;p79"/>
          <p:cNvGrpSpPr/>
          <p:nvPr/>
        </p:nvGrpSpPr>
        <p:grpSpPr>
          <a:xfrm>
            <a:off x="2338472" y="2459663"/>
            <a:ext cx="836286" cy="824529"/>
            <a:chOff x="2389399" y="2595741"/>
            <a:chExt cx="812796" cy="801369"/>
          </a:xfrm>
        </p:grpSpPr>
        <p:grpSp>
          <p:nvGrpSpPr>
            <p:cNvPr id="10568" name="Google Shape;10568;p79"/>
            <p:cNvGrpSpPr/>
            <p:nvPr/>
          </p:nvGrpSpPr>
          <p:grpSpPr>
            <a:xfrm>
              <a:off x="2492145" y="2881565"/>
              <a:ext cx="607300" cy="229751"/>
              <a:chOff x="2492145" y="2881565"/>
              <a:chExt cx="607300" cy="229751"/>
            </a:xfrm>
          </p:grpSpPr>
          <p:sp>
            <p:nvSpPr>
              <p:cNvPr id="10569" name="Google Shape;10569;p79"/>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79"/>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79"/>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2" name="Google Shape;10572;p79"/>
            <p:cNvGrpSpPr/>
            <p:nvPr/>
          </p:nvGrpSpPr>
          <p:grpSpPr>
            <a:xfrm>
              <a:off x="2389399" y="2595741"/>
              <a:ext cx="812796" cy="296825"/>
              <a:chOff x="2389399" y="2595741"/>
              <a:chExt cx="812796" cy="296825"/>
            </a:xfrm>
          </p:grpSpPr>
          <p:grpSp>
            <p:nvGrpSpPr>
              <p:cNvPr id="10573" name="Google Shape;10573;p79"/>
              <p:cNvGrpSpPr/>
              <p:nvPr/>
            </p:nvGrpSpPr>
            <p:grpSpPr>
              <a:xfrm>
                <a:off x="2389399" y="2595741"/>
                <a:ext cx="363638" cy="296825"/>
                <a:chOff x="2389399" y="2595741"/>
                <a:chExt cx="363638" cy="296825"/>
              </a:xfrm>
            </p:grpSpPr>
            <p:grpSp>
              <p:nvGrpSpPr>
                <p:cNvPr id="10574" name="Google Shape;10574;p79"/>
                <p:cNvGrpSpPr/>
                <p:nvPr/>
              </p:nvGrpSpPr>
              <p:grpSpPr>
                <a:xfrm>
                  <a:off x="2493852" y="2794333"/>
                  <a:ext cx="259185" cy="98232"/>
                  <a:chOff x="2493852" y="2794333"/>
                  <a:chExt cx="259185" cy="98232"/>
                </a:xfrm>
              </p:grpSpPr>
              <p:sp>
                <p:nvSpPr>
                  <p:cNvPr id="10575" name="Google Shape;10575;p79"/>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79"/>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79"/>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8" name="Google Shape;10578;p79"/>
                <p:cNvGrpSpPr/>
                <p:nvPr/>
              </p:nvGrpSpPr>
              <p:grpSpPr>
                <a:xfrm>
                  <a:off x="2389399" y="2595741"/>
                  <a:ext cx="224343" cy="182054"/>
                  <a:chOff x="2389399" y="2595741"/>
                  <a:chExt cx="224343" cy="182054"/>
                </a:xfrm>
              </p:grpSpPr>
              <p:sp>
                <p:nvSpPr>
                  <p:cNvPr id="10579" name="Google Shape;10579;p79"/>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79"/>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81" name="Google Shape;10581;p79"/>
              <p:cNvGrpSpPr/>
              <p:nvPr/>
            </p:nvGrpSpPr>
            <p:grpSpPr>
              <a:xfrm>
                <a:off x="2683630" y="2595741"/>
                <a:ext cx="224334" cy="296825"/>
                <a:chOff x="2683630" y="2595741"/>
                <a:chExt cx="224334" cy="296825"/>
              </a:xfrm>
            </p:grpSpPr>
            <p:grpSp>
              <p:nvGrpSpPr>
                <p:cNvPr id="10582" name="Google Shape;10582;p79"/>
                <p:cNvGrpSpPr/>
                <p:nvPr/>
              </p:nvGrpSpPr>
              <p:grpSpPr>
                <a:xfrm>
                  <a:off x="2788083" y="2794333"/>
                  <a:ext cx="15356" cy="98232"/>
                  <a:chOff x="2788083" y="2794333"/>
                  <a:chExt cx="15356" cy="98232"/>
                </a:xfrm>
              </p:grpSpPr>
              <p:sp>
                <p:nvSpPr>
                  <p:cNvPr id="10583" name="Google Shape;10583;p79"/>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79"/>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79"/>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6" name="Google Shape;10586;p79"/>
                <p:cNvGrpSpPr/>
                <p:nvPr/>
              </p:nvGrpSpPr>
              <p:grpSpPr>
                <a:xfrm>
                  <a:off x="2683630" y="2595741"/>
                  <a:ext cx="224334" cy="182054"/>
                  <a:chOff x="2683630" y="2595741"/>
                  <a:chExt cx="224334" cy="182054"/>
                </a:xfrm>
              </p:grpSpPr>
              <p:sp>
                <p:nvSpPr>
                  <p:cNvPr id="10587" name="Google Shape;10587;p79"/>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79"/>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89" name="Google Shape;10589;p79"/>
              <p:cNvGrpSpPr/>
              <p:nvPr/>
            </p:nvGrpSpPr>
            <p:grpSpPr>
              <a:xfrm>
                <a:off x="2838475" y="2595741"/>
                <a:ext cx="363719" cy="296825"/>
                <a:chOff x="2838475" y="2595741"/>
                <a:chExt cx="363719" cy="296825"/>
              </a:xfrm>
            </p:grpSpPr>
            <p:grpSp>
              <p:nvGrpSpPr>
                <p:cNvPr id="10590" name="Google Shape;10590;p79"/>
                <p:cNvGrpSpPr/>
                <p:nvPr/>
              </p:nvGrpSpPr>
              <p:grpSpPr>
                <a:xfrm>
                  <a:off x="2838475" y="2794333"/>
                  <a:ext cx="259185" cy="98232"/>
                  <a:chOff x="2838475" y="2794333"/>
                  <a:chExt cx="259185" cy="98232"/>
                </a:xfrm>
              </p:grpSpPr>
              <p:sp>
                <p:nvSpPr>
                  <p:cNvPr id="10591" name="Google Shape;10591;p79"/>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79"/>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79"/>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4" name="Google Shape;10594;p79"/>
                <p:cNvGrpSpPr/>
                <p:nvPr/>
              </p:nvGrpSpPr>
              <p:grpSpPr>
                <a:xfrm>
                  <a:off x="2977852" y="2595741"/>
                  <a:ext cx="224343" cy="182054"/>
                  <a:chOff x="2977852" y="2595741"/>
                  <a:chExt cx="224343" cy="182054"/>
                </a:xfrm>
              </p:grpSpPr>
              <p:sp>
                <p:nvSpPr>
                  <p:cNvPr id="10595" name="Google Shape;10595;p79"/>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79"/>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597" name="Google Shape;10597;p79"/>
            <p:cNvGrpSpPr/>
            <p:nvPr/>
          </p:nvGrpSpPr>
          <p:grpSpPr>
            <a:xfrm>
              <a:off x="2389399" y="3100241"/>
              <a:ext cx="812796" cy="296869"/>
              <a:chOff x="2389399" y="3100241"/>
              <a:chExt cx="812796" cy="296869"/>
            </a:xfrm>
          </p:grpSpPr>
          <p:grpSp>
            <p:nvGrpSpPr>
              <p:cNvPr id="10598" name="Google Shape;10598;p79"/>
              <p:cNvGrpSpPr/>
              <p:nvPr/>
            </p:nvGrpSpPr>
            <p:grpSpPr>
              <a:xfrm>
                <a:off x="2683630" y="3100241"/>
                <a:ext cx="224334" cy="296869"/>
                <a:chOff x="2683630" y="3100241"/>
                <a:chExt cx="224334" cy="296869"/>
              </a:xfrm>
            </p:grpSpPr>
            <p:grpSp>
              <p:nvGrpSpPr>
                <p:cNvPr id="10599" name="Google Shape;10599;p79"/>
                <p:cNvGrpSpPr/>
                <p:nvPr/>
              </p:nvGrpSpPr>
              <p:grpSpPr>
                <a:xfrm>
                  <a:off x="2788083" y="3100241"/>
                  <a:ext cx="15356" cy="98237"/>
                  <a:chOff x="2788083" y="3100241"/>
                  <a:chExt cx="15356" cy="98237"/>
                </a:xfrm>
              </p:grpSpPr>
              <p:sp>
                <p:nvSpPr>
                  <p:cNvPr id="10600" name="Google Shape;10600;p79"/>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79"/>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79"/>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3" name="Google Shape;10603;p79"/>
                <p:cNvGrpSpPr/>
                <p:nvPr/>
              </p:nvGrpSpPr>
              <p:grpSpPr>
                <a:xfrm>
                  <a:off x="2683630" y="3215065"/>
                  <a:ext cx="224334" cy="182045"/>
                  <a:chOff x="2683630" y="3215065"/>
                  <a:chExt cx="224334" cy="182045"/>
                </a:xfrm>
              </p:grpSpPr>
              <p:sp>
                <p:nvSpPr>
                  <p:cNvPr id="10604" name="Google Shape;10604;p79"/>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79"/>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606" name="Google Shape;10606;p79"/>
              <p:cNvGrpSpPr/>
              <p:nvPr/>
            </p:nvGrpSpPr>
            <p:grpSpPr>
              <a:xfrm>
                <a:off x="2389399" y="3100241"/>
                <a:ext cx="363638" cy="296869"/>
                <a:chOff x="2389399" y="3100241"/>
                <a:chExt cx="363638" cy="296869"/>
              </a:xfrm>
            </p:grpSpPr>
            <p:grpSp>
              <p:nvGrpSpPr>
                <p:cNvPr id="10607" name="Google Shape;10607;p79"/>
                <p:cNvGrpSpPr/>
                <p:nvPr/>
              </p:nvGrpSpPr>
              <p:grpSpPr>
                <a:xfrm>
                  <a:off x="2493852" y="3100241"/>
                  <a:ext cx="259185" cy="98237"/>
                  <a:chOff x="2493852" y="3100241"/>
                  <a:chExt cx="259185" cy="98237"/>
                </a:xfrm>
              </p:grpSpPr>
              <p:sp>
                <p:nvSpPr>
                  <p:cNvPr id="10608" name="Google Shape;10608;p79"/>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79"/>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79"/>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1" name="Google Shape;10611;p79"/>
                <p:cNvGrpSpPr/>
                <p:nvPr/>
              </p:nvGrpSpPr>
              <p:grpSpPr>
                <a:xfrm>
                  <a:off x="2389399" y="3215065"/>
                  <a:ext cx="224343" cy="182045"/>
                  <a:chOff x="2389399" y="3215065"/>
                  <a:chExt cx="224343" cy="182045"/>
                </a:xfrm>
              </p:grpSpPr>
              <p:sp>
                <p:nvSpPr>
                  <p:cNvPr id="10612" name="Google Shape;10612;p79"/>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79"/>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614" name="Google Shape;10614;p79"/>
              <p:cNvGrpSpPr/>
              <p:nvPr/>
            </p:nvGrpSpPr>
            <p:grpSpPr>
              <a:xfrm>
                <a:off x="2838475" y="3100241"/>
                <a:ext cx="363719" cy="296869"/>
                <a:chOff x="2838475" y="3100241"/>
                <a:chExt cx="363719" cy="296869"/>
              </a:xfrm>
            </p:grpSpPr>
            <p:grpSp>
              <p:nvGrpSpPr>
                <p:cNvPr id="10615" name="Google Shape;10615;p79"/>
                <p:cNvGrpSpPr/>
                <p:nvPr/>
              </p:nvGrpSpPr>
              <p:grpSpPr>
                <a:xfrm>
                  <a:off x="2838475" y="3100241"/>
                  <a:ext cx="259185" cy="98237"/>
                  <a:chOff x="2838475" y="3100241"/>
                  <a:chExt cx="259185" cy="98237"/>
                </a:xfrm>
              </p:grpSpPr>
              <p:sp>
                <p:nvSpPr>
                  <p:cNvPr id="10616" name="Google Shape;10616;p79"/>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79"/>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79"/>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9" name="Google Shape;10619;p79"/>
                <p:cNvGrpSpPr/>
                <p:nvPr/>
              </p:nvGrpSpPr>
              <p:grpSpPr>
                <a:xfrm>
                  <a:off x="2977852" y="3215065"/>
                  <a:ext cx="224343" cy="182045"/>
                  <a:chOff x="2977852" y="3215065"/>
                  <a:chExt cx="224343" cy="182045"/>
                </a:xfrm>
              </p:grpSpPr>
              <p:sp>
                <p:nvSpPr>
                  <p:cNvPr id="10620" name="Google Shape;10620;p79"/>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79"/>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25" name="Shape 10625"/>
        <p:cNvGrpSpPr/>
        <p:nvPr/>
      </p:nvGrpSpPr>
      <p:grpSpPr>
        <a:xfrm>
          <a:off x="0" y="0"/>
          <a:ext cx="0" cy="0"/>
          <a:chOff x="0" y="0"/>
          <a:chExt cx="0" cy="0"/>
        </a:xfrm>
      </p:grpSpPr>
      <p:grpSp>
        <p:nvGrpSpPr>
          <p:cNvPr id="10626" name="Google Shape;10626;p80"/>
          <p:cNvGrpSpPr/>
          <p:nvPr/>
        </p:nvGrpSpPr>
        <p:grpSpPr>
          <a:xfrm>
            <a:off x="702075" y="3155925"/>
            <a:ext cx="2390414" cy="1024800"/>
            <a:chOff x="728925" y="3296613"/>
            <a:chExt cx="2390414" cy="1024800"/>
          </a:xfrm>
        </p:grpSpPr>
        <p:grpSp>
          <p:nvGrpSpPr>
            <p:cNvPr id="10627" name="Google Shape;10627;p80"/>
            <p:cNvGrpSpPr/>
            <p:nvPr/>
          </p:nvGrpSpPr>
          <p:grpSpPr>
            <a:xfrm>
              <a:off x="728925" y="3619800"/>
              <a:ext cx="2390414" cy="500893"/>
              <a:chOff x="728925" y="3619800"/>
              <a:chExt cx="2390414" cy="500893"/>
            </a:xfrm>
          </p:grpSpPr>
          <p:sp>
            <p:nvSpPr>
              <p:cNvPr id="10628" name="Google Shape;10628;p80"/>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629" name="Google Shape;10629;p80"/>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0630" name="Google Shape;10630;p80"/>
            <p:cNvGrpSpPr/>
            <p:nvPr/>
          </p:nvGrpSpPr>
          <p:grpSpPr>
            <a:xfrm>
              <a:off x="1348050" y="3296613"/>
              <a:ext cx="1706152" cy="1024800"/>
              <a:chOff x="1348050" y="3296613"/>
              <a:chExt cx="1706152" cy="1024800"/>
            </a:xfrm>
          </p:grpSpPr>
          <p:sp>
            <p:nvSpPr>
              <p:cNvPr id="10631" name="Google Shape;10631;p80"/>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632" name="Google Shape;10632;p80"/>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633" name="Google Shape;10633;p80"/>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634" name="Google Shape;10634;p80"/>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635" name="Google Shape;10635;p80"/>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0636" name="Google Shape;10636;p80"/>
            <p:cNvGrpSpPr/>
            <p:nvPr/>
          </p:nvGrpSpPr>
          <p:grpSpPr>
            <a:xfrm>
              <a:off x="1455707" y="3654858"/>
              <a:ext cx="1491150" cy="417657"/>
              <a:chOff x="1455707" y="3654858"/>
              <a:chExt cx="1491150" cy="417657"/>
            </a:xfrm>
          </p:grpSpPr>
          <p:sp>
            <p:nvSpPr>
              <p:cNvPr id="10637" name="Google Shape;10637;p80"/>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80"/>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80"/>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80"/>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80"/>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80"/>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80"/>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80"/>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80"/>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80"/>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80"/>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80"/>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80"/>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80"/>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80"/>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80"/>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80"/>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80"/>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80"/>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80"/>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10657" name="Google Shape;10657;p80"/>
          <p:cNvGraphicFramePr/>
          <p:nvPr/>
        </p:nvGraphicFramePr>
        <p:xfrm>
          <a:off x="5937775" y="2153837"/>
          <a:ext cx="3000000" cy="3000000"/>
        </p:xfrm>
        <a:graphic>
          <a:graphicData uri="http://schemas.openxmlformats.org/drawingml/2006/table">
            <a:tbl>
              <a:tblPr>
                <a:noFill/>
                <a:tableStyleId>{17790E7D-105D-4073-BFAF-4D1085467236}</a:tableStyleId>
              </a:tblPr>
              <a:tblGrid>
                <a:gridCol w="626025"/>
                <a:gridCol w="626025"/>
                <a:gridCol w="626025"/>
                <a:gridCol w="626025"/>
              </a:tblGrid>
              <a:tr h="10000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9"/>
                      </a:srgbClr>
                    </a:solidFill>
                  </a:tcPr>
                </a:tc>
              </a:tr>
            </a:tbl>
          </a:graphicData>
        </a:graphic>
      </p:graphicFrame>
      <p:grpSp>
        <p:nvGrpSpPr>
          <p:cNvPr id="10658" name="Google Shape;10658;p80"/>
          <p:cNvGrpSpPr/>
          <p:nvPr/>
        </p:nvGrpSpPr>
        <p:grpSpPr>
          <a:xfrm>
            <a:off x="710451" y="981601"/>
            <a:ext cx="2396505" cy="976502"/>
            <a:chOff x="749309" y="1112739"/>
            <a:chExt cx="2371603" cy="976502"/>
          </a:xfrm>
        </p:grpSpPr>
        <p:grpSp>
          <p:nvGrpSpPr>
            <p:cNvPr id="10659" name="Google Shape;10659;p80"/>
            <p:cNvGrpSpPr/>
            <p:nvPr/>
          </p:nvGrpSpPr>
          <p:grpSpPr>
            <a:xfrm>
              <a:off x="1092126" y="1112739"/>
              <a:ext cx="2028786" cy="975464"/>
              <a:chOff x="1092126" y="1112739"/>
              <a:chExt cx="2028786" cy="975464"/>
            </a:xfrm>
          </p:grpSpPr>
          <p:sp>
            <p:nvSpPr>
              <p:cNvPr id="10660" name="Google Shape;10660;p80"/>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80"/>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80"/>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80"/>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80"/>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80"/>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80"/>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80"/>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80"/>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80"/>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80"/>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80"/>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80"/>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80"/>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80"/>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80"/>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80"/>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80"/>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80"/>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80"/>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80"/>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80"/>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80"/>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80"/>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4" name="Google Shape;10684;p80"/>
            <p:cNvGrpSpPr/>
            <p:nvPr/>
          </p:nvGrpSpPr>
          <p:grpSpPr>
            <a:xfrm>
              <a:off x="749309" y="1112739"/>
              <a:ext cx="314700" cy="975464"/>
              <a:chOff x="749309" y="1112739"/>
              <a:chExt cx="314700" cy="975464"/>
            </a:xfrm>
          </p:grpSpPr>
          <p:sp>
            <p:nvSpPr>
              <p:cNvPr id="10685" name="Google Shape;10685;p80"/>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80"/>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80"/>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80"/>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89" name="Google Shape;10689;p80"/>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80"/>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80"/>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80"/>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10693" name="Google Shape;10693;p80"/>
          <p:cNvGraphicFramePr/>
          <p:nvPr/>
        </p:nvGraphicFramePr>
        <p:xfrm>
          <a:off x="5937800" y="981587"/>
          <a:ext cx="3000000" cy="3000000"/>
        </p:xfrm>
        <a:graphic>
          <a:graphicData uri="http://schemas.openxmlformats.org/drawingml/2006/table">
            <a:tbl>
              <a:tblPr>
                <a:noFill/>
                <a:tableStyleId>{17790E7D-105D-4073-BFAF-4D1085467236}</a:tableStyleId>
              </a:tblPr>
              <a:tblGrid>
                <a:gridCol w="626025"/>
                <a:gridCol w="626025"/>
                <a:gridCol w="626025"/>
                <a:gridCol w="626025"/>
              </a:tblGrid>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10694" name="Google Shape;10694;p80"/>
          <p:cNvGraphicFramePr/>
          <p:nvPr/>
        </p:nvGraphicFramePr>
        <p:xfrm>
          <a:off x="3358663" y="2153837"/>
          <a:ext cx="3000000" cy="3000000"/>
        </p:xfrm>
        <a:graphic>
          <a:graphicData uri="http://schemas.openxmlformats.org/drawingml/2006/table">
            <a:tbl>
              <a:tblPr>
                <a:noFill/>
                <a:tableStyleId>{17790E7D-105D-4073-BFAF-4D1085467236}</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10695" name="Google Shape;10695;p80"/>
          <p:cNvGrpSpPr/>
          <p:nvPr/>
        </p:nvGrpSpPr>
        <p:grpSpPr>
          <a:xfrm>
            <a:off x="3360649" y="3144798"/>
            <a:ext cx="2363377" cy="1047062"/>
            <a:chOff x="3358399" y="3285485"/>
            <a:chExt cx="2363377" cy="1047062"/>
          </a:xfrm>
        </p:grpSpPr>
        <p:grpSp>
          <p:nvGrpSpPr>
            <p:cNvPr id="10696" name="Google Shape;10696;p80"/>
            <p:cNvGrpSpPr/>
            <p:nvPr/>
          </p:nvGrpSpPr>
          <p:grpSpPr>
            <a:xfrm>
              <a:off x="3358412" y="3285485"/>
              <a:ext cx="2363244" cy="139500"/>
              <a:chOff x="3358412" y="3285485"/>
              <a:chExt cx="2363244" cy="139500"/>
            </a:xfrm>
          </p:grpSpPr>
          <p:sp>
            <p:nvSpPr>
              <p:cNvPr id="10697" name="Google Shape;10697;p80"/>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80"/>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80"/>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80"/>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80"/>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2" name="Google Shape;10702;p80"/>
            <p:cNvGrpSpPr/>
            <p:nvPr/>
          </p:nvGrpSpPr>
          <p:grpSpPr>
            <a:xfrm>
              <a:off x="3358412" y="3466996"/>
              <a:ext cx="2363244" cy="139500"/>
              <a:chOff x="3358412" y="3466996"/>
              <a:chExt cx="2363244" cy="139500"/>
            </a:xfrm>
          </p:grpSpPr>
          <p:sp>
            <p:nvSpPr>
              <p:cNvPr id="10703" name="Google Shape;10703;p80"/>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80"/>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80"/>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80"/>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80"/>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8" name="Google Shape;10708;p80"/>
            <p:cNvGrpSpPr/>
            <p:nvPr/>
          </p:nvGrpSpPr>
          <p:grpSpPr>
            <a:xfrm>
              <a:off x="3358412" y="3648507"/>
              <a:ext cx="2363244" cy="139500"/>
              <a:chOff x="3358412" y="3648507"/>
              <a:chExt cx="2363244" cy="139500"/>
            </a:xfrm>
          </p:grpSpPr>
          <p:sp>
            <p:nvSpPr>
              <p:cNvPr id="10709" name="Google Shape;10709;p80"/>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80"/>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80"/>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80"/>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80"/>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4" name="Google Shape;10714;p80"/>
            <p:cNvGrpSpPr/>
            <p:nvPr/>
          </p:nvGrpSpPr>
          <p:grpSpPr>
            <a:xfrm>
              <a:off x="3358412" y="3830018"/>
              <a:ext cx="2363244" cy="139500"/>
              <a:chOff x="3358412" y="3830018"/>
              <a:chExt cx="2363244" cy="139500"/>
            </a:xfrm>
          </p:grpSpPr>
          <p:sp>
            <p:nvSpPr>
              <p:cNvPr id="10715" name="Google Shape;10715;p80"/>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80"/>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80"/>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80"/>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80"/>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0" name="Google Shape;10720;p80"/>
            <p:cNvGrpSpPr/>
            <p:nvPr/>
          </p:nvGrpSpPr>
          <p:grpSpPr>
            <a:xfrm>
              <a:off x="3358399" y="4011514"/>
              <a:ext cx="2363377" cy="139537"/>
              <a:chOff x="3294800" y="4134603"/>
              <a:chExt cx="2638876" cy="152400"/>
            </a:xfrm>
          </p:grpSpPr>
          <p:sp>
            <p:nvSpPr>
              <p:cNvPr id="10721" name="Google Shape;10721;p80"/>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80"/>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80"/>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80"/>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80"/>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6" name="Google Shape;10726;p80"/>
            <p:cNvGrpSpPr/>
            <p:nvPr/>
          </p:nvGrpSpPr>
          <p:grpSpPr>
            <a:xfrm>
              <a:off x="3358399" y="4193010"/>
              <a:ext cx="2363377" cy="139537"/>
              <a:chOff x="3294800" y="4134603"/>
              <a:chExt cx="2638876" cy="152400"/>
            </a:xfrm>
          </p:grpSpPr>
          <p:sp>
            <p:nvSpPr>
              <p:cNvPr id="10727" name="Google Shape;10727;p80"/>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80"/>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80"/>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80"/>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80"/>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10732" name="Google Shape;10732;p80"/>
          <p:cNvGraphicFramePr/>
          <p:nvPr/>
        </p:nvGraphicFramePr>
        <p:xfrm>
          <a:off x="711450" y="2153837"/>
          <a:ext cx="3000000" cy="3000000"/>
        </p:xfrm>
        <a:graphic>
          <a:graphicData uri="http://schemas.openxmlformats.org/drawingml/2006/table">
            <a:tbl>
              <a:tblPr>
                <a:noFill/>
                <a:tableStyleId>{17790E7D-105D-4073-BFAF-4D1085467236}</a:tableStyleId>
              </a:tblPr>
              <a:tblGrid>
                <a:gridCol w="592450"/>
                <a:gridCol w="592450"/>
                <a:gridCol w="592450"/>
                <a:gridCol w="592450"/>
              </a:tblGrid>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10733" name="Google Shape;10733;p80"/>
          <p:cNvGrpSpPr/>
          <p:nvPr/>
        </p:nvGrpSpPr>
        <p:grpSpPr>
          <a:xfrm>
            <a:off x="4161119" y="2557652"/>
            <a:ext cx="1302095" cy="60959"/>
            <a:chOff x="3558802" y="4011427"/>
            <a:chExt cx="1866000" cy="111300"/>
          </a:xfrm>
        </p:grpSpPr>
        <p:sp>
          <p:nvSpPr>
            <p:cNvPr id="10734" name="Google Shape;10734;p80"/>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80"/>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6" name="Google Shape;10736;p80"/>
          <p:cNvGrpSpPr/>
          <p:nvPr/>
        </p:nvGrpSpPr>
        <p:grpSpPr>
          <a:xfrm>
            <a:off x="4706607" y="2839811"/>
            <a:ext cx="914340" cy="60959"/>
            <a:chOff x="3558802" y="4011427"/>
            <a:chExt cx="1866000" cy="111300"/>
          </a:xfrm>
        </p:grpSpPr>
        <p:sp>
          <p:nvSpPr>
            <p:cNvPr id="10737" name="Google Shape;10737;p80"/>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80"/>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9" name="Google Shape;10739;p80"/>
          <p:cNvGrpSpPr/>
          <p:nvPr/>
        </p:nvGrpSpPr>
        <p:grpSpPr>
          <a:xfrm>
            <a:off x="5874449" y="3167609"/>
            <a:ext cx="2519825" cy="1001454"/>
            <a:chOff x="1906114" y="789980"/>
            <a:chExt cx="1487676" cy="606868"/>
          </a:xfrm>
        </p:grpSpPr>
        <p:cxnSp>
          <p:nvCxnSpPr>
            <p:cNvPr id="10740" name="Google Shape;10740;p80"/>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10741" name="Google Shape;10741;p80"/>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10742" name="Google Shape;10742;p80"/>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10743" name="Google Shape;10743;p80"/>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10744" name="Google Shape;10744;p80"/>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10745" name="Google Shape;10745;p80"/>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10746" name="Google Shape;10746;p80"/>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10747" name="Google Shape;10747;p80"/>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80"/>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80"/>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80"/>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80"/>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80"/>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80"/>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10754" name="Google Shape;10754;p80"/>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10755" name="Google Shape;10755;p80"/>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10756" name="Google Shape;10756;p80"/>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7" name="Google Shape;10757;p80"/>
          <p:cNvGrpSpPr/>
          <p:nvPr/>
        </p:nvGrpSpPr>
        <p:grpSpPr>
          <a:xfrm>
            <a:off x="3355812" y="951645"/>
            <a:ext cx="2363393" cy="1005865"/>
            <a:chOff x="3292400" y="1193188"/>
            <a:chExt cx="2615240" cy="1131075"/>
          </a:xfrm>
        </p:grpSpPr>
        <p:sp>
          <p:nvSpPr>
            <p:cNvPr id="10758" name="Google Shape;10758;p80"/>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59" name="Google Shape;10759;p80"/>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60" name="Google Shape;10760;p80"/>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10761" name="Google Shape;10761;p80"/>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10762" name="Google Shape;10762;p80"/>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10763" name="Google Shape;10763;p80"/>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10764" name="Google Shape;10764;p80"/>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10765" name="Google Shape;10765;p80"/>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10766" name="Google Shape;10766;p80"/>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10767" name="Google Shape;10767;p80"/>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10768" name="Google Shape;10768;p80"/>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0769" name="Google Shape;10769;p80"/>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10770" name="Google Shape;10770;p80"/>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0771" name="Google Shape;10771;p80"/>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10772" name="Google Shape;10772;p80"/>
            <p:cNvGrpSpPr/>
            <p:nvPr/>
          </p:nvGrpSpPr>
          <p:grpSpPr>
            <a:xfrm>
              <a:off x="3748438" y="1378608"/>
              <a:ext cx="2159202" cy="903971"/>
              <a:chOff x="1683525" y="2179850"/>
              <a:chExt cx="4519050" cy="2134525"/>
            </a:xfrm>
          </p:grpSpPr>
          <p:sp>
            <p:nvSpPr>
              <p:cNvPr id="10773" name="Google Shape;10773;p80"/>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74" name="Google Shape;10774;p80"/>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75" name="Google Shape;10775;p80"/>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76" name="Google Shape;10776;p80"/>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77" name="Google Shape;10777;p80"/>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78" name="Google Shape;10778;p80"/>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79" name="Google Shape;10779;p80"/>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80" name="Google Shape;10780;p80"/>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81" name="Google Shape;10781;p80"/>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82" name="Google Shape;10782;p80"/>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83" name="Google Shape;10783;p80"/>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84" name="Google Shape;10784;p80"/>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788" name="Shape 10788"/>
        <p:cNvGrpSpPr/>
        <p:nvPr/>
      </p:nvGrpSpPr>
      <p:grpSpPr>
        <a:xfrm>
          <a:off x="0" y="0"/>
          <a:ext cx="0" cy="0"/>
          <a:chOff x="0" y="0"/>
          <a:chExt cx="0" cy="0"/>
        </a:xfrm>
      </p:grpSpPr>
      <p:grpSp>
        <p:nvGrpSpPr>
          <p:cNvPr id="10789" name="Google Shape;10789;p81"/>
          <p:cNvGrpSpPr/>
          <p:nvPr/>
        </p:nvGrpSpPr>
        <p:grpSpPr>
          <a:xfrm>
            <a:off x="4796684" y="970929"/>
            <a:ext cx="745431" cy="718863"/>
            <a:chOff x="4249973" y="1201875"/>
            <a:chExt cx="1958568" cy="1888762"/>
          </a:xfrm>
        </p:grpSpPr>
        <p:sp>
          <p:nvSpPr>
            <p:cNvPr id="10790" name="Google Shape;10790;p81"/>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91" name="Google Shape;10791;p81"/>
            <p:cNvGrpSpPr/>
            <p:nvPr/>
          </p:nvGrpSpPr>
          <p:grpSpPr>
            <a:xfrm>
              <a:off x="5853086" y="1789142"/>
              <a:ext cx="355454" cy="1048099"/>
              <a:chOff x="5576108" y="2016725"/>
              <a:chExt cx="565200" cy="1666560"/>
            </a:xfrm>
          </p:grpSpPr>
          <p:sp>
            <p:nvSpPr>
              <p:cNvPr id="10792" name="Google Shape;10792;p81"/>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793" name="Google Shape;10793;p81"/>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4" name="Google Shape;10794;p81"/>
            <p:cNvGrpSpPr/>
            <p:nvPr/>
          </p:nvGrpSpPr>
          <p:grpSpPr>
            <a:xfrm>
              <a:off x="4869455" y="2691676"/>
              <a:ext cx="1013897" cy="398961"/>
              <a:chOff x="4012057" y="3451825"/>
              <a:chExt cx="1612175" cy="634379"/>
            </a:xfrm>
          </p:grpSpPr>
          <p:sp>
            <p:nvSpPr>
              <p:cNvPr id="10795" name="Google Shape;10795;p81"/>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796" name="Google Shape;10796;p81"/>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7" name="Google Shape;10797;p81"/>
            <p:cNvGrpSpPr/>
            <p:nvPr/>
          </p:nvGrpSpPr>
          <p:grpSpPr>
            <a:xfrm>
              <a:off x="4276937" y="2155961"/>
              <a:ext cx="651965" cy="891358"/>
              <a:chOff x="3069908" y="2599997"/>
              <a:chExt cx="1036675" cy="1417328"/>
            </a:xfrm>
          </p:grpSpPr>
          <p:sp>
            <p:nvSpPr>
              <p:cNvPr id="10798" name="Google Shape;10798;p81"/>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799" name="Google Shape;10799;p81"/>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0" name="Google Shape;10800;p81"/>
            <p:cNvGrpSpPr/>
            <p:nvPr/>
          </p:nvGrpSpPr>
          <p:grpSpPr>
            <a:xfrm>
              <a:off x="5054918" y="1201875"/>
              <a:ext cx="999548" cy="602711"/>
              <a:chOff x="4306958" y="1082925"/>
              <a:chExt cx="1589359" cy="958358"/>
            </a:xfrm>
          </p:grpSpPr>
          <p:sp>
            <p:nvSpPr>
              <p:cNvPr id="10801" name="Google Shape;10801;p81"/>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802" name="Google Shape;10802;p81"/>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3" name="Google Shape;10803;p81"/>
            <p:cNvGrpSpPr/>
            <p:nvPr/>
          </p:nvGrpSpPr>
          <p:grpSpPr>
            <a:xfrm>
              <a:off x="4249973" y="1303451"/>
              <a:ext cx="799317" cy="841334"/>
              <a:chOff x="3027033" y="1244439"/>
              <a:chExt cx="1270977" cy="1337786"/>
            </a:xfrm>
          </p:grpSpPr>
          <p:sp>
            <p:nvSpPr>
              <p:cNvPr id="10804" name="Google Shape;10804;p81"/>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805" name="Google Shape;10805;p81"/>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806" name="Google Shape;10806;p81"/>
          <p:cNvGrpSpPr/>
          <p:nvPr/>
        </p:nvGrpSpPr>
        <p:grpSpPr>
          <a:xfrm>
            <a:off x="713057" y="1849378"/>
            <a:ext cx="761767" cy="729896"/>
            <a:chOff x="2657744" y="2337745"/>
            <a:chExt cx="832987" cy="798137"/>
          </a:xfrm>
        </p:grpSpPr>
        <p:sp>
          <p:nvSpPr>
            <p:cNvPr id="10807" name="Google Shape;10807;p81"/>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81"/>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81"/>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81"/>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81"/>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81"/>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3" name="Google Shape;10813;p81"/>
          <p:cNvGrpSpPr/>
          <p:nvPr/>
        </p:nvGrpSpPr>
        <p:grpSpPr>
          <a:xfrm>
            <a:off x="3224022" y="1852584"/>
            <a:ext cx="685569" cy="723586"/>
            <a:chOff x="3398134" y="2057755"/>
            <a:chExt cx="704087" cy="743130"/>
          </a:xfrm>
        </p:grpSpPr>
        <p:grpSp>
          <p:nvGrpSpPr>
            <p:cNvPr id="10814" name="Google Shape;10814;p81"/>
            <p:cNvGrpSpPr/>
            <p:nvPr/>
          </p:nvGrpSpPr>
          <p:grpSpPr>
            <a:xfrm>
              <a:off x="3398134" y="2290183"/>
              <a:ext cx="315300" cy="219900"/>
              <a:chOff x="3398134" y="2290183"/>
              <a:chExt cx="315300" cy="219900"/>
            </a:xfrm>
          </p:grpSpPr>
          <p:sp>
            <p:nvSpPr>
              <p:cNvPr id="10815" name="Google Shape;10815;p81"/>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816" name="Google Shape;10816;p81"/>
              <p:cNvCxnSpPr>
                <a:stCxn id="10815" idx="2"/>
              </p:cNvCxnSpPr>
              <p:nvPr/>
            </p:nvCxnSpPr>
            <p:spPr>
              <a:xfrm rot="10800000">
                <a:off x="3398134" y="2400133"/>
                <a:ext cx="95400" cy="0"/>
              </a:xfrm>
              <a:prstGeom prst="straightConnector1">
                <a:avLst/>
              </a:prstGeom>
              <a:noFill/>
              <a:ln cap="flat" cmpd="sng" w="9525">
                <a:solidFill>
                  <a:srgbClr val="435D74"/>
                </a:solidFill>
                <a:prstDash val="solid"/>
                <a:round/>
                <a:headEnd len="med" w="med" type="none"/>
                <a:tailEnd len="med" w="med" type="none"/>
              </a:ln>
            </p:spPr>
          </p:cxnSp>
        </p:grpSp>
        <p:grpSp>
          <p:nvGrpSpPr>
            <p:cNvPr id="10817" name="Google Shape;10817;p81"/>
            <p:cNvGrpSpPr/>
            <p:nvPr/>
          </p:nvGrpSpPr>
          <p:grpSpPr>
            <a:xfrm>
              <a:off x="3547823" y="2467358"/>
              <a:ext cx="219900" cy="333527"/>
              <a:chOff x="3547823" y="2467358"/>
              <a:chExt cx="219900" cy="333527"/>
            </a:xfrm>
          </p:grpSpPr>
          <p:sp>
            <p:nvSpPr>
              <p:cNvPr id="10818" name="Google Shape;10818;p81"/>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819" name="Google Shape;10819;p81"/>
              <p:cNvCxnSpPr/>
              <p:nvPr/>
            </p:nvCxnSpPr>
            <p:spPr>
              <a:xfrm rot="10800000">
                <a:off x="3657701" y="2687185"/>
                <a:ext cx="0" cy="113700"/>
              </a:xfrm>
              <a:prstGeom prst="straightConnector1">
                <a:avLst/>
              </a:prstGeom>
              <a:noFill/>
              <a:ln cap="flat" cmpd="sng" w="9525">
                <a:solidFill>
                  <a:srgbClr val="5F7D95"/>
                </a:solidFill>
                <a:prstDash val="solid"/>
                <a:round/>
                <a:headEnd len="med" w="med" type="none"/>
                <a:tailEnd len="med" w="med" type="none"/>
              </a:ln>
            </p:spPr>
          </p:cxnSp>
        </p:grpSp>
        <p:grpSp>
          <p:nvGrpSpPr>
            <p:cNvPr id="10820" name="Google Shape;10820;p81"/>
            <p:cNvGrpSpPr/>
            <p:nvPr/>
          </p:nvGrpSpPr>
          <p:grpSpPr>
            <a:xfrm>
              <a:off x="3734138" y="2467358"/>
              <a:ext cx="219900" cy="333527"/>
              <a:chOff x="3734138" y="2467358"/>
              <a:chExt cx="219900" cy="333527"/>
            </a:xfrm>
          </p:grpSpPr>
          <p:sp>
            <p:nvSpPr>
              <p:cNvPr id="10821" name="Google Shape;10821;p81"/>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822" name="Google Shape;10822;p81"/>
              <p:cNvCxnSpPr/>
              <p:nvPr/>
            </p:nvCxnSpPr>
            <p:spPr>
              <a:xfrm rot="10800000">
                <a:off x="3844020" y="2687185"/>
                <a:ext cx="0" cy="113700"/>
              </a:xfrm>
              <a:prstGeom prst="straightConnector1">
                <a:avLst/>
              </a:prstGeom>
              <a:noFill/>
              <a:ln cap="flat" cmpd="sng" w="9525">
                <a:solidFill>
                  <a:srgbClr val="869FB2"/>
                </a:solidFill>
                <a:prstDash val="solid"/>
                <a:round/>
                <a:headEnd len="med" w="med" type="none"/>
                <a:tailEnd len="med" w="med" type="none"/>
              </a:ln>
            </p:spPr>
          </p:cxnSp>
        </p:grpSp>
        <p:grpSp>
          <p:nvGrpSpPr>
            <p:cNvPr id="10823" name="Google Shape;10823;p81"/>
            <p:cNvGrpSpPr/>
            <p:nvPr/>
          </p:nvGrpSpPr>
          <p:grpSpPr>
            <a:xfrm>
              <a:off x="3787560" y="2288011"/>
              <a:ext cx="314661" cy="219900"/>
              <a:chOff x="3787560" y="2288011"/>
              <a:chExt cx="314661" cy="219900"/>
            </a:xfrm>
          </p:grpSpPr>
          <p:sp>
            <p:nvSpPr>
              <p:cNvPr id="10824" name="Google Shape;10824;p81"/>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825" name="Google Shape;10825;p81"/>
              <p:cNvCxnSpPr/>
              <p:nvPr/>
            </p:nvCxnSpPr>
            <p:spPr>
              <a:xfrm rot="10800000">
                <a:off x="4007421" y="2400064"/>
                <a:ext cx="94800" cy="0"/>
              </a:xfrm>
              <a:prstGeom prst="straightConnector1">
                <a:avLst/>
              </a:prstGeom>
              <a:noFill/>
              <a:ln cap="flat" cmpd="sng" w="9525">
                <a:solidFill>
                  <a:srgbClr val="A5B7C6"/>
                </a:solidFill>
                <a:prstDash val="solid"/>
                <a:round/>
                <a:headEnd len="med" w="med" type="none"/>
                <a:tailEnd len="med" w="med" type="none"/>
              </a:ln>
            </p:spPr>
          </p:cxnSp>
        </p:grpSp>
        <p:grpSp>
          <p:nvGrpSpPr>
            <p:cNvPr id="10826" name="Google Shape;10826;p81"/>
            <p:cNvGrpSpPr/>
            <p:nvPr/>
          </p:nvGrpSpPr>
          <p:grpSpPr>
            <a:xfrm>
              <a:off x="3637290" y="2057755"/>
              <a:ext cx="219900" cy="335499"/>
              <a:chOff x="3637290" y="2057755"/>
              <a:chExt cx="219900" cy="335499"/>
            </a:xfrm>
          </p:grpSpPr>
          <p:sp>
            <p:nvSpPr>
              <p:cNvPr id="10827" name="Google Shape;10827;p81"/>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10828" name="Google Shape;10828;p81"/>
              <p:cNvCxnSpPr/>
              <p:nvPr/>
            </p:nvCxnSpPr>
            <p:spPr>
              <a:xfrm rot="10800000">
                <a:off x="3747169" y="2057755"/>
                <a:ext cx="0" cy="113700"/>
              </a:xfrm>
              <a:prstGeom prst="straightConnector1">
                <a:avLst/>
              </a:prstGeom>
              <a:noFill/>
              <a:ln cap="flat" cmpd="sng" w="9525">
                <a:solidFill>
                  <a:srgbClr val="BAC8D3"/>
                </a:solidFill>
                <a:prstDash val="solid"/>
                <a:round/>
                <a:headEnd len="med" w="med" type="none"/>
                <a:tailEnd len="med" w="med" type="none"/>
              </a:ln>
            </p:spPr>
          </p:cxnSp>
        </p:grpSp>
      </p:grpSp>
      <p:grpSp>
        <p:nvGrpSpPr>
          <p:cNvPr id="10829" name="Google Shape;10829;p81"/>
          <p:cNvGrpSpPr/>
          <p:nvPr/>
        </p:nvGrpSpPr>
        <p:grpSpPr>
          <a:xfrm>
            <a:off x="4899244" y="1859280"/>
            <a:ext cx="710153" cy="710153"/>
            <a:chOff x="5007123" y="2079403"/>
            <a:chExt cx="687600" cy="687600"/>
          </a:xfrm>
        </p:grpSpPr>
        <p:sp>
          <p:nvSpPr>
            <p:cNvPr id="10830" name="Google Shape;10830;p81"/>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81"/>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81"/>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81"/>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4" name="Google Shape;10834;p81"/>
          <p:cNvGrpSpPr/>
          <p:nvPr/>
        </p:nvGrpSpPr>
        <p:grpSpPr>
          <a:xfrm>
            <a:off x="5708681" y="1853787"/>
            <a:ext cx="720998" cy="721183"/>
            <a:chOff x="5797446" y="2063053"/>
            <a:chExt cx="698100" cy="698280"/>
          </a:xfrm>
        </p:grpSpPr>
        <p:sp>
          <p:nvSpPr>
            <p:cNvPr id="10835" name="Google Shape;10835;p81"/>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81"/>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81"/>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81"/>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9" name="Google Shape;10839;p81"/>
          <p:cNvGrpSpPr/>
          <p:nvPr/>
        </p:nvGrpSpPr>
        <p:grpSpPr>
          <a:xfrm>
            <a:off x="8153828" y="3499392"/>
            <a:ext cx="280585" cy="673164"/>
            <a:chOff x="8075075" y="3754290"/>
            <a:chExt cx="255612" cy="613194"/>
          </a:xfrm>
        </p:grpSpPr>
        <p:grpSp>
          <p:nvGrpSpPr>
            <p:cNvPr id="10840" name="Google Shape;10840;p81"/>
            <p:cNvGrpSpPr/>
            <p:nvPr/>
          </p:nvGrpSpPr>
          <p:grpSpPr>
            <a:xfrm>
              <a:off x="8075075" y="3754290"/>
              <a:ext cx="255612" cy="613194"/>
              <a:chOff x="8075075" y="3754290"/>
              <a:chExt cx="255612" cy="613194"/>
            </a:xfrm>
          </p:grpSpPr>
          <p:sp>
            <p:nvSpPr>
              <p:cNvPr id="10841" name="Google Shape;10841;p81"/>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81"/>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43" name="Google Shape;10843;p81"/>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4" name="Google Shape;10844;p81"/>
          <p:cNvGrpSpPr/>
          <p:nvPr/>
        </p:nvGrpSpPr>
        <p:grpSpPr>
          <a:xfrm>
            <a:off x="5270887" y="3488188"/>
            <a:ext cx="470352" cy="683745"/>
            <a:chOff x="1697726" y="3244179"/>
            <a:chExt cx="788124" cy="1146069"/>
          </a:xfrm>
        </p:grpSpPr>
        <p:sp>
          <p:nvSpPr>
            <p:cNvPr id="10845" name="Google Shape;10845;p81"/>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81"/>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47" name="Google Shape;10847;p81"/>
          <p:cNvSpPr/>
          <p:nvPr/>
        </p:nvSpPr>
        <p:spPr>
          <a:xfrm>
            <a:off x="8128351" y="3402190"/>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48" name="Google Shape;10848;p81"/>
          <p:cNvGrpSpPr/>
          <p:nvPr/>
        </p:nvGrpSpPr>
        <p:grpSpPr>
          <a:xfrm>
            <a:off x="5892037" y="3499390"/>
            <a:ext cx="293891" cy="293845"/>
            <a:chOff x="6134814" y="3754290"/>
            <a:chExt cx="293891" cy="293845"/>
          </a:xfrm>
        </p:grpSpPr>
        <p:sp>
          <p:nvSpPr>
            <p:cNvPr id="10849" name="Google Shape;10849;p81"/>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81"/>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1" name="Google Shape;10851;p81"/>
          <p:cNvGrpSpPr/>
          <p:nvPr/>
        </p:nvGrpSpPr>
        <p:grpSpPr>
          <a:xfrm>
            <a:off x="5892037" y="3878061"/>
            <a:ext cx="293891" cy="293891"/>
            <a:chOff x="6134814" y="4086186"/>
            <a:chExt cx="293891" cy="293891"/>
          </a:xfrm>
        </p:grpSpPr>
        <p:sp>
          <p:nvSpPr>
            <p:cNvPr id="10852" name="Google Shape;10852;p81"/>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81"/>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54" name="Google Shape;10854;p81"/>
          <p:cNvSpPr/>
          <p:nvPr/>
        </p:nvSpPr>
        <p:spPr>
          <a:xfrm>
            <a:off x="6930464" y="3498587"/>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81"/>
          <p:cNvSpPr/>
          <p:nvPr/>
        </p:nvSpPr>
        <p:spPr>
          <a:xfrm rot="10800000">
            <a:off x="6336727" y="3496325"/>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56" name="Google Shape;10856;p81"/>
          <p:cNvGrpSpPr/>
          <p:nvPr/>
        </p:nvGrpSpPr>
        <p:grpSpPr>
          <a:xfrm>
            <a:off x="7817013" y="2706754"/>
            <a:ext cx="622883" cy="621944"/>
            <a:chOff x="1187048" y="238125"/>
            <a:chExt cx="5256397" cy="5248476"/>
          </a:xfrm>
        </p:grpSpPr>
        <p:sp>
          <p:nvSpPr>
            <p:cNvPr id="10857" name="Google Shape;10857;p81"/>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81"/>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81"/>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81"/>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1" name="Google Shape;10861;p81"/>
          <p:cNvGrpSpPr/>
          <p:nvPr/>
        </p:nvGrpSpPr>
        <p:grpSpPr>
          <a:xfrm>
            <a:off x="2274118" y="2716363"/>
            <a:ext cx="1310987" cy="612407"/>
            <a:chOff x="238125" y="1188750"/>
            <a:chExt cx="7140450" cy="3335550"/>
          </a:xfrm>
        </p:grpSpPr>
        <p:sp>
          <p:nvSpPr>
            <p:cNvPr id="10862" name="Google Shape;10862;p81"/>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81"/>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81"/>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81"/>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81"/>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7" name="Google Shape;10867;p81"/>
          <p:cNvGrpSpPr/>
          <p:nvPr/>
        </p:nvGrpSpPr>
        <p:grpSpPr>
          <a:xfrm>
            <a:off x="6599990" y="2706917"/>
            <a:ext cx="1110299" cy="621702"/>
            <a:chOff x="238125" y="1335475"/>
            <a:chExt cx="5418735" cy="3034175"/>
          </a:xfrm>
        </p:grpSpPr>
        <p:sp>
          <p:nvSpPr>
            <p:cNvPr id="10868" name="Google Shape;10868;p81"/>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81"/>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81"/>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1" name="Google Shape;10871;p81"/>
          <p:cNvGrpSpPr/>
          <p:nvPr/>
        </p:nvGrpSpPr>
        <p:grpSpPr>
          <a:xfrm>
            <a:off x="5417649" y="2703814"/>
            <a:ext cx="1074451" cy="627181"/>
            <a:chOff x="5359127" y="2910889"/>
            <a:chExt cx="1097723" cy="640831"/>
          </a:xfrm>
        </p:grpSpPr>
        <p:grpSp>
          <p:nvGrpSpPr>
            <p:cNvPr id="10872" name="Google Shape;10872;p81"/>
            <p:cNvGrpSpPr/>
            <p:nvPr/>
          </p:nvGrpSpPr>
          <p:grpSpPr>
            <a:xfrm>
              <a:off x="5929791" y="3263088"/>
              <a:ext cx="527060" cy="287097"/>
              <a:chOff x="5929791" y="3263088"/>
              <a:chExt cx="527060" cy="287097"/>
            </a:xfrm>
          </p:grpSpPr>
          <p:sp>
            <p:nvSpPr>
              <p:cNvPr id="10873" name="Google Shape;10873;p81"/>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874" name="Google Shape;10874;p81"/>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875" name="Google Shape;10875;p81"/>
            <p:cNvGrpSpPr/>
            <p:nvPr/>
          </p:nvGrpSpPr>
          <p:grpSpPr>
            <a:xfrm>
              <a:off x="5359127" y="3263089"/>
              <a:ext cx="526428" cy="288631"/>
              <a:chOff x="5359127" y="3263089"/>
              <a:chExt cx="526428" cy="288631"/>
            </a:xfrm>
          </p:grpSpPr>
          <p:sp>
            <p:nvSpPr>
              <p:cNvPr id="10876" name="Google Shape;10876;p81"/>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877" name="Google Shape;10877;p81"/>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878" name="Google Shape;10878;p81"/>
            <p:cNvGrpSpPr/>
            <p:nvPr/>
          </p:nvGrpSpPr>
          <p:grpSpPr>
            <a:xfrm>
              <a:off x="5551525" y="2910889"/>
              <a:ext cx="520901" cy="610283"/>
              <a:chOff x="5551525" y="2910889"/>
              <a:chExt cx="520901" cy="610283"/>
            </a:xfrm>
          </p:grpSpPr>
          <p:sp>
            <p:nvSpPr>
              <p:cNvPr id="10879" name="Google Shape;10879;p81"/>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880" name="Google Shape;10880;p81"/>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881" name="Google Shape;10881;p81"/>
            <p:cNvGrpSpPr/>
            <p:nvPr/>
          </p:nvGrpSpPr>
          <p:grpSpPr>
            <a:xfrm>
              <a:off x="5743962" y="2919100"/>
              <a:ext cx="623674" cy="284502"/>
              <a:chOff x="5743962" y="2919100"/>
              <a:chExt cx="623674" cy="284502"/>
            </a:xfrm>
          </p:grpSpPr>
          <p:sp>
            <p:nvSpPr>
              <p:cNvPr id="10882" name="Google Shape;10882;p81"/>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883" name="Google Shape;10883;p81"/>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10884" name="Google Shape;10884;p81"/>
          <p:cNvGrpSpPr/>
          <p:nvPr/>
        </p:nvGrpSpPr>
        <p:grpSpPr>
          <a:xfrm>
            <a:off x="7568863" y="1854526"/>
            <a:ext cx="874976" cy="719600"/>
            <a:chOff x="7608988" y="2093194"/>
            <a:chExt cx="817276" cy="672147"/>
          </a:xfrm>
        </p:grpSpPr>
        <p:cxnSp>
          <p:nvCxnSpPr>
            <p:cNvPr id="10885" name="Google Shape;10885;p81"/>
            <p:cNvCxnSpPr/>
            <p:nvPr/>
          </p:nvCxnSpPr>
          <p:spPr>
            <a:xfrm flipH="1" rot="5400000">
              <a:off x="7620257"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886" name="Google Shape;10886;p81"/>
            <p:cNvCxnSpPr/>
            <p:nvPr/>
          </p:nvCxnSpPr>
          <p:spPr>
            <a:xfrm rot="-5400000">
              <a:off x="8285120"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887" name="Google Shape;10887;p81"/>
            <p:cNvCxnSpPr/>
            <p:nvPr/>
          </p:nvCxnSpPr>
          <p:spPr>
            <a:xfrm rot="5400000">
              <a:off x="7620257"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888" name="Google Shape;10888;p81"/>
            <p:cNvCxnSpPr/>
            <p:nvPr/>
          </p:nvCxnSpPr>
          <p:spPr>
            <a:xfrm flipH="1" rot="-5400000">
              <a:off x="8285120"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889" name="Google Shape;10889;p81"/>
            <p:cNvCxnSpPr/>
            <p:nvPr/>
          </p:nvCxnSpPr>
          <p:spPr>
            <a:xfrm rot="10800000">
              <a:off x="7608988" y="2425132"/>
              <a:ext cx="83400" cy="0"/>
            </a:xfrm>
            <a:prstGeom prst="straightConnector1">
              <a:avLst/>
            </a:prstGeom>
            <a:noFill/>
            <a:ln cap="flat" cmpd="sng" w="9525">
              <a:solidFill>
                <a:srgbClr val="667E92"/>
              </a:solidFill>
              <a:prstDash val="solid"/>
              <a:round/>
              <a:headEnd len="med" w="med" type="none"/>
              <a:tailEnd len="med" w="med" type="none"/>
            </a:ln>
          </p:spPr>
        </p:cxnSp>
        <p:cxnSp>
          <p:nvCxnSpPr>
            <p:cNvPr id="10890" name="Google Shape;10890;p81"/>
            <p:cNvCxnSpPr/>
            <p:nvPr/>
          </p:nvCxnSpPr>
          <p:spPr>
            <a:xfrm rot="10800000">
              <a:off x="8342865" y="2425132"/>
              <a:ext cx="83400" cy="0"/>
            </a:xfrm>
            <a:prstGeom prst="straightConnector1">
              <a:avLst/>
            </a:prstGeom>
            <a:noFill/>
            <a:ln cap="flat" cmpd="sng" w="9525">
              <a:solidFill>
                <a:srgbClr val="667E92"/>
              </a:solidFill>
              <a:prstDash val="solid"/>
              <a:round/>
              <a:headEnd len="med" w="med" type="none"/>
              <a:tailEnd len="med" w="med" type="none"/>
            </a:ln>
          </p:spPr>
        </p:cxnSp>
        <p:grpSp>
          <p:nvGrpSpPr>
            <p:cNvPr id="10891" name="Google Shape;10891;p81"/>
            <p:cNvGrpSpPr/>
            <p:nvPr/>
          </p:nvGrpSpPr>
          <p:grpSpPr>
            <a:xfrm>
              <a:off x="7721175" y="2093194"/>
              <a:ext cx="599587" cy="623846"/>
              <a:chOff x="7721175" y="2093194"/>
              <a:chExt cx="599587" cy="623846"/>
            </a:xfrm>
          </p:grpSpPr>
          <p:grpSp>
            <p:nvGrpSpPr>
              <p:cNvPr id="10892" name="Google Shape;10892;p81"/>
              <p:cNvGrpSpPr/>
              <p:nvPr/>
            </p:nvGrpSpPr>
            <p:grpSpPr>
              <a:xfrm>
                <a:off x="7721175" y="2093194"/>
                <a:ext cx="291605" cy="623846"/>
                <a:chOff x="9405575" y="2061418"/>
                <a:chExt cx="291605" cy="623846"/>
              </a:xfrm>
            </p:grpSpPr>
            <p:sp>
              <p:nvSpPr>
                <p:cNvPr id="10893" name="Google Shape;10893;p81"/>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81"/>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81"/>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81"/>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81"/>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81"/>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81"/>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0" name="Google Shape;10900;p81"/>
              <p:cNvGrpSpPr/>
              <p:nvPr/>
            </p:nvGrpSpPr>
            <p:grpSpPr>
              <a:xfrm flipH="1">
                <a:off x="8029157" y="2093194"/>
                <a:ext cx="291605" cy="623846"/>
                <a:chOff x="9405575" y="2061418"/>
                <a:chExt cx="291605" cy="623846"/>
              </a:xfrm>
            </p:grpSpPr>
            <p:sp>
              <p:nvSpPr>
                <p:cNvPr id="10901" name="Google Shape;10901;p81"/>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81"/>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81"/>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81"/>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81"/>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81"/>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81"/>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908" name="Google Shape;10908;p81"/>
          <p:cNvGrpSpPr/>
          <p:nvPr/>
        </p:nvGrpSpPr>
        <p:grpSpPr>
          <a:xfrm>
            <a:off x="4013299" y="970929"/>
            <a:ext cx="712557" cy="785901"/>
            <a:chOff x="4206459" y="1191441"/>
            <a:chExt cx="712557" cy="785901"/>
          </a:xfrm>
        </p:grpSpPr>
        <p:sp>
          <p:nvSpPr>
            <p:cNvPr id="10909" name="Google Shape;10909;p81"/>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81"/>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81"/>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81"/>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13" name="Google Shape;10913;p81"/>
            <p:cNvGrpSpPr/>
            <p:nvPr/>
          </p:nvGrpSpPr>
          <p:grpSpPr>
            <a:xfrm>
              <a:off x="4644280" y="1290523"/>
              <a:ext cx="143716" cy="29463"/>
              <a:chOff x="4644280" y="1290523"/>
              <a:chExt cx="143716" cy="29463"/>
            </a:xfrm>
          </p:grpSpPr>
          <p:sp>
            <p:nvSpPr>
              <p:cNvPr id="10914" name="Google Shape;10914;p81"/>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81"/>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81"/>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81"/>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8" name="Google Shape;10918;p81"/>
            <p:cNvGrpSpPr/>
            <p:nvPr/>
          </p:nvGrpSpPr>
          <p:grpSpPr>
            <a:xfrm>
              <a:off x="4356567" y="1191441"/>
              <a:ext cx="143690" cy="29488"/>
              <a:chOff x="4356567" y="1191441"/>
              <a:chExt cx="143690" cy="29488"/>
            </a:xfrm>
          </p:grpSpPr>
          <p:sp>
            <p:nvSpPr>
              <p:cNvPr id="10919" name="Google Shape;10919;p81"/>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81"/>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81"/>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81"/>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3" name="Google Shape;10923;p81"/>
            <p:cNvGrpSpPr/>
            <p:nvPr/>
          </p:nvGrpSpPr>
          <p:grpSpPr>
            <a:xfrm>
              <a:off x="4339009" y="1863727"/>
              <a:ext cx="143703" cy="29476"/>
              <a:chOff x="4339009" y="1863727"/>
              <a:chExt cx="143703" cy="29476"/>
            </a:xfrm>
          </p:grpSpPr>
          <p:sp>
            <p:nvSpPr>
              <p:cNvPr id="10924" name="Google Shape;10924;p81"/>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81"/>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81"/>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81"/>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8" name="Google Shape;10928;p81"/>
            <p:cNvGrpSpPr/>
            <p:nvPr/>
          </p:nvGrpSpPr>
          <p:grpSpPr>
            <a:xfrm>
              <a:off x="4206459" y="1607315"/>
              <a:ext cx="29539" cy="142899"/>
              <a:chOff x="4206459" y="1607315"/>
              <a:chExt cx="29539" cy="142899"/>
            </a:xfrm>
          </p:grpSpPr>
          <p:sp>
            <p:nvSpPr>
              <p:cNvPr id="10929" name="Google Shape;10929;p81"/>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81"/>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81"/>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81"/>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33" name="Google Shape;10933;p81"/>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81"/>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81"/>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81"/>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37" name="Google Shape;10937;p81"/>
            <p:cNvGrpSpPr/>
            <p:nvPr/>
          </p:nvGrpSpPr>
          <p:grpSpPr>
            <a:xfrm>
              <a:off x="4889463" y="1423737"/>
              <a:ext cx="29552" cy="142899"/>
              <a:chOff x="4889463" y="1423737"/>
              <a:chExt cx="29552" cy="142899"/>
            </a:xfrm>
          </p:grpSpPr>
          <p:sp>
            <p:nvSpPr>
              <p:cNvPr id="10938" name="Google Shape;10938;p81"/>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81"/>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81"/>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81"/>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2" name="Google Shape;10942;p81"/>
            <p:cNvGrpSpPr/>
            <p:nvPr/>
          </p:nvGrpSpPr>
          <p:grpSpPr>
            <a:xfrm>
              <a:off x="4771663" y="1876896"/>
              <a:ext cx="108651" cy="100447"/>
              <a:chOff x="4771663" y="1876896"/>
              <a:chExt cx="108651" cy="100447"/>
            </a:xfrm>
          </p:grpSpPr>
          <p:sp>
            <p:nvSpPr>
              <p:cNvPr id="10943" name="Google Shape;10943;p81"/>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81"/>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81"/>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81"/>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947" name="Google Shape;10947;p81"/>
          <p:cNvGrpSpPr/>
          <p:nvPr/>
        </p:nvGrpSpPr>
        <p:grpSpPr>
          <a:xfrm>
            <a:off x="4008774" y="1854151"/>
            <a:ext cx="791287" cy="720350"/>
            <a:chOff x="267375" y="1071875"/>
            <a:chExt cx="470500" cy="428550"/>
          </a:xfrm>
        </p:grpSpPr>
        <p:sp>
          <p:nvSpPr>
            <p:cNvPr id="10948" name="Google Shape;10948;p81"/>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81"/>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81"/>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81"/>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81"/>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81"/>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81"/>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81"/>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6" name="Google Shape;10956;p81"/>
          <p:cNvGrpSpPr/>
          <p:nvPr/>
        </p:nvGrpSpPr>
        <p:grpSpPr>
          <a:xfrm>
            <a:off x="709269" y="3498781"/>
            <a:ext cx="1408444" cy="673166"/>
            <a:chOff x="712664" y="3693287"/>
            <a:chExt cx="1460738" cy="698160"/>
          </a:xfrm>
        </p:grpSpPr>
        <p:grpSp>
          <p:nvGrpSpPr>
            <p:cNvPr id="10957" name="Google Shape;10957;p81"/>
            <p:cNvGrpSpPr/>
            <p:nvPr/>
          </p:nvGrpSpPr>
          <p:grpSpPr>
            <a:xfrm>
              <a:off x="1380079" y="4133090"/>
              <a:ext cx="234048" cy="258099"/>
              <a:chOff x="1380079" y="4133090"/>
              <a:chExt cx="234048" cy="258099"/>
            </a:xfrm>
          </p:grpSpPr>
          <p:sp>
            <p:nvSpPr>
              <p:cNvPr id="10958" name="Google Shape;10958;p81"/>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81"/>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81"/>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1" name="Google Shape;10961;p81"/>
            <p:cNvGrpSpPr/>
            <p:nvPr/>
          </p:nvGrpSpPr>
          <p:grpSpPr>
            <a:xfrm>
              <a:off x="884610" y="3864082"/>
              <a:ext cx="1118566" cy="527275"/>
              <a:chOff x="890961" y="3865463"/>
              <a:chExt cx="1115221" cy="525698"/>
            </a:xfrm>
          </p:grpSpPr>
          <p:sp>
            <p:nvSpPr>
              <p:cNvPr id="10962" name="Google Shape;10962;p81"/>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81"/>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81"/>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5" name="Google Shape;10965;p81"/>
            <p:cNvGrpSpPr/>
            <p:nvPr/>
          </p:nvGrpSpPr>
          <p:grpSpPr>
            <a:xfrm>
              <a:off x="712664" y="3693287"/>
              <a:ext cx="1460738" cy="698160"/>
              <a:chOff x="712664" y="3693025"/>
              <a:chExt cx="1460738" cy="698160"/>
            </a:xfrm>
          </p:grpSpPr>
          <p:sp>
            <p:nvSpPr>
              <p:cNvPr id="10966" name="Google Shape;10966;p81"/>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81"/>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81"/>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81"/>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81"/>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81"/>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972" name="Google Shape;10972;p81"/>
          <p:cNvGrpSpPr/>
          <p:nvPr/>
        </p:nvGrpSpPr>
        <p:grpSpPr>
          <a:xfrm>
            <a:off x="3146985" y="970929"/>
            <a:ext cx="795485" cy="738831"/>
            <a:chOff x="3348603" y="1236445"/>
            <a:chExt cx="749256" cy="695894"/>
          </a:xfrm>
        </p:grpSpPr>
        <p:grpSp>
          <p:nvGrpSpPr>
            <p:cNvPr id="10973" name="Google Shape;10973;p81"/>
            <p:cNvGrpSpPr/>
            <p:nvPr/>
          </p:nvGrpSpPr>
          <p:grpSpPr>
            <a:xfrm>
              <a:off x="3583779" y="1236445"/>
              <a:ext cx="293795" cy="285811"/>
              <a:chOff x="3750225" y="1774000"/>
              <a:chExt cx="149575" cy="145525"/>
            </a:xfrm>
          </p:grpSpPr>
          <p:sp>
            <p:nvSpPr>
              <p:cNvPr id="10974" name="Google Shape;10974;p81"/>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81"/>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6" name="Google Shape;10976;p81"/>
            <p:cNvGrpSpPr/>
            <p:nvPr/>
          </p:nvGrpSpPr>
          <p:grpSpPr>
            <a:xfrm>
              <a:off x="3775534" y="1462599"/>
              <a:ext cx="322325" cy="285958"/>
              <a:chOff x="3847850" y="1889150"/>
              <a:chExt cx="164100" cy="145600"/>
            </a:xfrm>
          </p:grpSpPr>
          <p:sp>
            <p:nvSpPr>
              <p:cNvPr id="10977" name="Google Shape;10977;p81"/>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81"/>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9" name="Google Shape;10979;p81"/>
            <p:cNvGrpSpPr/>
            <p:nvPr/>
          </p:nvGrpSpPr>
          <p:grpSpPr>
            <a:xfrm>
              <a:off x="3545329" y="1646528"/>
              <a:ext cx="293746" cy="285811"/>
              <a:chOff x="3730650" y="1982800"/>
              <a:chExt cx="149550" cy="145525"/>
            </a:xfrm>
          </p:grpSpPr>
          <p:sp>
            <p:nvSpPr>
              <p:cNvPr id="10980" name="Google Shape;10980;p81"/>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81"/>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2" name="Google Shape;10982;p81"/>
            <p:cNvGrpSpPr/>
            <p:nvPr/>
          </p:nvGrpSpPr>
          <p:grpSpPr>
            <a:xfrm>
              <a:off x="3348603" y="1415046"/>
              <a:ext cx="294384" cy="284387"/>
              <a:chOff x="3630494" y="1864938"/>
              <a:chExt cx="149875" cy="144800"/>
            </a:xfrm>
          </p:grpSpPr>
          <p:sp>
            <p:nvSpPr>
              <p:cNvPr id="10983" name="Google Shape;10983;p81"/>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81"/>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985" name="Google Shape;10985;p81"/>
          <p:cNvGrpSpPr/>
          <p:nvPr/>
        </p:nvGrpSpPr>
        <p:grpSpPr>
          <a:xfrm>
            <a:off x="2268512" y="3493825"/>
            <a:ext cx="1324924" cy="678083"/>
            <a:chOff x="2413923" y="3711366"/>
            <a:chExt cx="1374117" cy="703260"/>
          </a:xfrm>
        </p:grpSpPr>
        <p:grpSp>
          <p:nvGrpSpPr>
            <p:cNvPr id="10986" name="Google Shape;10986;p81"/>
            <p:cNvGrpSpPr/>
            <p:nvPr/>
          </p:nvGrpSpPr>
          <p:grpSpPr>
            <a:xfrm>
              <a:off x="2413923" y="3711366"/>
              <a:ext cx="1374117" cy="703260"/>
              <a:chOff x="2413923" y="3711366"/>
              <a:chExt cx="1374117" cy="703260"/>
            </a:xfrm>
          </p:grpSpPr>
          <p:sp>
            <p:nvSpPr>
              <p:cNvPr id="10987" name="Google Shape;10987;p81"/>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88" name="Google Shape;10988;p81"/>
              <p:cNvGrpSpPr/>
              <p:nvPr/>
            </p:nvGrpSpPr>
            <p:grpSpPr>
              <a:xfrm>
                <a:off x="2600284" y="3808654"/>
                <a:ext cx="234506" cy="138009"/>
                <a:chOff x="2600284" y="3808654"/>
                <a:chExt cx="234506" cy="138009"/>
              </a:xfrm>
            </p:grpSpPr>
            <p:sp>
              <p:nvSpPr>
                <p:cNvPr id="10989" name="Google Shape;10989;p81"/>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990" name="Google Shape;10990;p81"/>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991" name="Google Shape;10991;p81"/>
              <p:cNvGrpSpPr/>
              <p:nvPr/>
            </p:nvGrpSpPr>
            <p:grpSpPr>
              <a:xfrm>
                <a:off x="3359659" y="3805664"/>
                <a:ext cx="232294" cy="141000"/>
                <a:chOff x="3359659" y="3805664"/>
                <a:chExt cx="232294" cy="141000"/>
              </a:xfrm>
            </p:grpSpPr>
            <p:sp>
              <p:nvSpPr>
                <p:cNvPr id="10992" name="Google Shape;10992;p81"/>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993" name="Google Shape;10993;p81"/>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994" name="Google Shape;10994;p81"/>
              <p:cNvGrpSpPr/>
              <p:nvPr/>
            </p:nvGrpSpPr>
            <p:grpSpPr>
              <a:xfrm>
                <a:off x="3067316" y="3711366"/>
                <a:ext cx="66900" cy="166809"/>
                <a:chOff x="3067316" y="3711366"/>
                <a:chExt cx="66900" cy="166809"/>
              </a:xfrm>
            </p:grpSpPr>
            <p:sp>
              <p:nvSpPr>
                <p:cNvPr id="10995" name="Google Shape;10995;p81"/>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996" name="Google Shape;10996;p81"/>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997" name="Google Shape;10997;p81"/>
              <p:cNvGrpSpPr/>
              <p:nvPr/>
            </p:nvGrpSpPr>
            <p:grpSpPr>
              <a:xfrm>
                <a:off x="2413923" y="4058666"/>
                <a:ext cx="224119" cy="66900"/>
                <a:chOff x="2413923" y="4058666"/>
                <a:chExt cx="224119" cy="66900"/>
              </a:xfrm>
            </p:grpSpPr>
            <p:sp>
              <p:nvSpPr>
                <p:cNvPr id="10998" name="Google Shape;10998;p81"/>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999" name="Google Shape;10999;p81"/>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1000" name="Google Shape;11000;p81"/>
              <p:cNvGrpSpPr/>
              <p:nvPr/>
            </p:nvGrpSpPr>
            <p:grpSpPr>
              <a:xfrm>
                <a:off x="3564643" y="4058666"/>
                <a:ext cx="223397" cy="66900"/>
                <a:chOff x="3564643" y="4058666"/>
                <a:chExt cx="223397" cy="66900"/>
              </a:xfrm>
            </p:grpSpPr>
            <p:sp>
              <p:nvSpPr>
                <p:cNvPr id="11001" name="Google Shape;11001;p81"/>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002" name="Google Shape;11002;p81"/>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grpSp>
          <p:nvGrpSpPr>
            <p:cNvPr id="11003" name="Google Shape;11003;p81"/>
            <p:cNvGrpSpPr/>
            <p:nvPr/>
          </p:nvGrpSpPr>
          <p:grpSpPr>
            <a:xfrm>
              <a:off x="2633353" y="3965763"/>
              <a:ext cx="933975" cy="445687"/>
              <a:chOff x="2633353" y="3965763"/>
              <a:chExt cx="933975" cy="445687"/>
            </a:xfrm>
          </p:grpSpPr>
          <p:sp>
            <p:nvSpPr>
              <p:cNvPr id="11004" name="Google Shape;11004;p81"/>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81"/>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06" name="Google Shape;11006;p81"/>
          <p:cNvGrpSpPr/>
          <p:nvPr/>
        </p:nvGrpSpPr>
        <p:grpSpPr>
          <a:xfrm>
            <a:off x="6392784" y="1044372"/>
            <a:ext cx="1131087" cy="587383"/>
            <a:chOff x="238125" y="999450"/>
            <a:chExt cx="7140700" cy="3708225"/>
          </a:xfrm>
        </p:grpSpPr>
        <p:sp>
          <p:nvSpPr>
            <p:cNvPr id="11007" name="Google Shape;11007;p81"/>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81"/>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81"/>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81"/>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81"/>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81"/>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81"/>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81"/>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81"/>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6" name="Google Shape;11016;p81"/>
          <p:cNvGrpSpPr/>
          <p:nvPr/>
        </p:nvGrpSpPr>
        <p:grpSpPr>
          <a:xfrm>
            <a:off x="3744234" y="3493867"/>
            <a:ext cx="1375854" cy="678131"/>
            <a:chOff x="3913765" y="3641905"/>
            <a:chExt cx="1522805" cy="750560"/>
          </a:xfrm>
        </p:grpSpPr>
        <p:grpSp>
          <p:nvGrpSpPr>
            <p:cNvPr id="11017" name="Google Shape;11017;p81"/>
            <p:cNvGrpSpPr/>
            <p:nvPr/>
          </p:nvGrpSpPr>
          <p:grpSpPr>
            <a:xfrm>
              <a:off x="3913765" y="3997002"/>
              <a:ext cx="1522805" cy="395463"/>
              <a:chOff x="3913765" y="3997002"/>
              <a:chExt cx="1522805" cy="395463"/>
            </a:xfrm>
          </p:grpSpPr>
          <p:grpSp>
            <p:nvGrpSpPr>
              <p:cNvPr id="11018" name="Google Shape;11018;p81"/>
              <p:cNvGrpSpPr/>
              <p:nvPr/>
            </p:nvGrpSpPr>
            <p:grpSpPr>
              <a:xfrm>
                <a:off x="3913765" y="4138659"/>
                <a:ext cx="507602" cy="253806"/>
                <a:chOff x="3913765" y="4138659"/>
                <a:chExt cx="507602" cy="253806"/>
              </a:xfrm>
            </p:grpSpPr>
            <p:sp>
              <p:nvSpPr>
                <p:cNvPr id="11019" name="Google Shape;11019;p81"/>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81"/>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11021" name="Google Shape;11021;p81"/>
              <p:cNvGrpSpPr/>
              <p:nvPr/>
            </p:nvGrpSpPr>
            <p:grpSpPr>
              <a:xfrm>
                <a:off x="4421361" y="3997002"/>
                <a:ext cx="507618" cy="395463"/>
                <a:chOff x="4421361" y="3997002"/>
                <a:chExt cx="507618" cy="395463"/>
              </a:xfrm>
            </p:grpSpPr>
            <p:sp>
              <p:nvSpPr>
                <p:cNvPr id="11022" name="Google Shape;11022;p81"/>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81"/>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4" name="Google Shape;11024;p81"/>
              <p:cNvGrpSpPr/>
              <p:nvPr/>
            </p:nvGrpSpPr>
            <p:grpSpPr>
              <a:xfrm>
                <a:off x="4928973" y="4189418"/>
                <a:ext cx="507596" cy="203047"/>
                <a:chOff x="4928973" y="4189418"/>
                <a:chExt cx="507596" cy="203047"/>
              </a:xfrm>
            </p:grpSpPr>
            <p:sp>
              <p:nvSpPr>
                <p:cNvPr id="11025" name="Google Shape;11025;p81"/>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81"/>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27" name="Google Shape;11027;p81"/>
            <p:cNvGrpSpPr/>
            <p:nvPr/>
          </p:nvGrpSpPr>
          <p:grpSpPr>
            <a:xfrm>
              <a:off x="4482186" y="3641905"/>
              <a:ext cx="397605" cy="349784"/>
              <a:chOff x="2906375" y="1159725"/>
              <a:chExt cx="1860575" cy="1636800"/>
            </a:xfrm>
          </p:grpSpPr>
          <p:sp>
            <p:nvSpPr>
              <p:cNvPr id="11028" name="Google Shape;11028;p81"/>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81"/>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81"/>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81"/>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32" name="Google Shape;11032;p81"/>
          <p:cNvGrpSpPr/>
          <p:nvPr/>
        </p:nvGrpSpPr>
        <p:grpSpPr>
          <a:xfrm>
            <a:off x="6528943" y="1853793"/>
            <a:ext cx="940737" cy="721067"/>
            <a:chOff x="6599718" y="2068734"/>
            <a:chExt cx="940737" cy="721067"/>
          </a:xfrm>
        </p:grpSpPr>
        <p:sp>
          <p:nvSpPr>
            <p:cNvPr id="11033" name="Google Shape;11033;p81"/>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81"/>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81"/>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81"/>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81"/>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81"/>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39" name="Google Shape;11039;p81"/>
            <p:cNvGrpSpPr/>
            <p:nvPr/>
          </p:nvGrpSpPr>
          <p:grpSpPr>
            <a:xfrm>
              <a:off x="6836957" y="2068734"/>
              <a:ext cx="461892" cy="721067"/>
              <a:chOff x="6836957" y="2068734"/>
              <a:chExt cx="461892" cy="721067"/>
            </a:xfrm>
          </p:grpSpPr>
          <p:sp>
            <p:nvSpPr>
              <p:cNvPr id="11040" name="Google Shape;11040;p81"/>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81"/>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81"/>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81"/>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81"/>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81"/>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46" name="Google Shape;11046;p81"/>
              <p:cNvGrpSpPr/>
              <p:nvPr/>
            </p:nvGrpSpPr>
            <p:grpSpPr>
              <a:xfrm>
                <a:off x="6836957" y="2068734"/>
                <a:ext cx="461892" cy="721067"/>
                <a:chOff x="6836957" y="2068734"/>
                <a:chExt cx="461892" cy="721067"/>
              </a:xfrm>
            </p:grpSpPr>
            <p:sp>
              <p:nvSpPr>
                <p:cNvPr id="11047" name="Google Shape;11047;p81"/>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81"/>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81"/>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81"/>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81"/>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81"/>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81"/>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1054" name="Google Shape;11054;p81"/>
          <p:cNvGrpSpPr/>
          <p:nvPr/>
        </p:nvGrpSpPr>
        <p:grpSpPr>
          <a:xfrm>
            <a:off x="2412262" y="1858139"/>
            <a:ext cx="712577" cy="712374"/>
            <a:chOff x="2559249" y="2069323"/>
            <a:chExt cx="685566" cy="685634"/>
          </a:xfrm>
        </p:grpSpPr>
        <p:sp>
          <p:nvSpPr>
            <p:cNvPr id="11055" name="Google Shape;11055;p81"/>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81"/>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81"/>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81"/>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81"/>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81"/>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81"/>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81"/>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81"/>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81"/>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81"/>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81"/>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81"/>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8" name="Google Shape;11068;p81"/>
          <p:cNvGrpSpPr/>
          <p:nvPr/>
        </p:nvGrpSpPr>
        <p:grpSpPr>
          <a:xfrm>
            <a:off x="7594699" y="970929"/>
            <a:ext cx="845645" cy="711911"/>
            <a:chOff x="951975" y="315800"/>
            <a:chExt cx="5860325" cy="4933550"/>
          </a:xfrm>
        </p:grpSpPr>
        <p:sp>
          <p:nvSpPr>
            <p:cNvPr id="11069" name="Google Shape;11069;p81"/>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81"/>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81"/>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81"/>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81"/>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81"/>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81"/>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81"/>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7" name="Google Shape;11077;p81"/>
          <p:cNvGrpSpPr/>
          <p:nvPr/>
        </p:nvGrpSpPr>
        <p:grpSpPr>
          <a:xfrm>
            <a:off x="3691828" y="2707037"/>
            <a:ext cx="1617932" cy="621724"/>
            <a:chOff x="3862800" y="3038525"/>
            <a:chExt cx="1329006" cy="510698"/>
          </a:xfrm>
        </p:grpSpPr>
        <p:sp>
          <p:nvSpPr>
            <p:cNvPr id="11078" name="Google Shape;11078;p81"/>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81"/>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80" name="Google Shape;11080;p81"/>
            <p:cNvGrpSpPr/>
            <p:nvPr/>
          </p:nvGrpSpPr>
          <p:grpSpPr>
            <a:xfrm>
              <a:off x="3967075" y="3040337"/>
              <a:ext cx="1019927" cy="402126"/>
              <a:chOff x="3967075" y="3040337"/>
              <a:chExt cx="1019927" cy="402126"/>
            </a:xfrm>
          </p:grpSpPr>
          <p:sp>
            <p:nvSpPr>
              <p:cNvPr id="11081" name="Google Shape;11081;p81"/>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81"/>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3" name="Google Shape;11083;p81"/>
            <p:cNvGrpSpPr/>
            <p:nvPr/>
          </p:nvGrpSpPr>
          <p:grpSpPr>
            <a:xfrm>
              <a:off x="4186700" y="3040337"/>
              <a:ext cx="390475" cy="183289"/>
              <a:chOff x="4186700" y="3040337"/>
              <a:chExt cx="390475" cy="183289"/>
            </a:xfrm>
          </p:grpSpPr>
          <p:sp>
            <p:nvSpPr>
              <p:cNvPr id="11084" name="Google Shape;11084;p81"/>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81"/>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6" name="Google Shape;11086;p81"/>
            <p:cNvGrpSpPr/>
            <p:nvPr/>
          </p:nvGrpSpPr>
          <p:grpSpPr>
            <a:xfrm>
              <a:off x="4073727" y="3040337"/>
              <a:ext cx="697794" cy="296263"/>
              <a:chOff x="4073727" y="3040337"/>
              <a:chExt cx="697794" cy="296263"/>
            </a:xfrm>
          </p:grpSpPr>
          <p:sp>
            <p:nvSpPr>
              <p:cNvPr id="11087" name="Google Shape;11087;p81"/>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81"/>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9" name="Google Shape;11089;p81"/>
            <p:cNvGrpSpPr/>
            <p:nvPr/>
          </p:nvGrpSpPr>
          <p:grpSpPr>
            <a:xfrm>
              <a:off x="3862800" y="3038525"/>
              <a:ext cx="1329006" cy="510698"/>
              <a:chOff x="3862800" y="3038525"/>
              <a:chExt cx="1329006" cy="510698"/>
            </a:xfrm>
          </p:grpSpPr>
          <p:sp>
            <p:nvSpPr>
              <p:cNvPr id="11090" name="Google Shape;11090;p81"/>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81"/>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92" name="Google Shape;11092;p81"/>
          <p:cNvGrpSpPr/>
          <p:nvPr/>
        </p:nvGrpSpPr>
        <p:grpSpPr>
          <a:xfrm>
            <a:off x="700150" y="970929"/>
            <a:ext cx="883205" cy="775176"/>
            <a:chOff x="649648" y="271400"/>
            <a:chExt cx="6215377" cy="5455143"/>
          </a:xfrm>
        </p:grpSpPr>
        <p:sp>
          <p:nvSpPr>
            <p:cNvPr id="11093" name="Google Shape;11093;p81"/>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81"/>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81"/>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81"/>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81"/>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81"/>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81"/>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81"/>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81"/>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81"/>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81"/>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81"/>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5" name="Google Shape;11105;p81"/>
          <p:cNvGrpSpPr/>
          <p:nvPr/>
        </p:nvGrpSpPr>
        <p:grpSpPr>
          <a:xfrm>
            <a:off x="2308452" y="970929"/>
            <a:ext cx="767704" cy="815489"/>
            <a:chOff x="2499700" y="1135950"/>
            <a:chExt cx="732402" cy="777990"/>
          </a:xfrm>
        </p:grpSpPr>
        <p:grpSp>
          <p:nvGrpSpPr>
            <p:cNvPr id="11106" name="Google Shape;11106;p81"/>
            <p:cNvGrpSpPr/>
            <p:nvPr/>
          </p:nvGrpSpPr>
          <p:grpSpPr>
            <a:xfrm>
              <a:off x="2499700" y="1135950"/>
              <a:ext cx="732402" cy="694705"/>
              <a:chOff x="2499700" y="1135950"/>
              <a:chExt cx="732402" cy="694705"/>
            </a:xfrm>
          </p:grpSpPr>
          <p:sp>
            <p:nvSpPr>
              <p:cNvPr id="11107" name="Google Shape;11107;p81"/>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81"/>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81"/>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81"/>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81"/>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81"/>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81"/>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81"/>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81"/>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81"/>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81"/>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81"/>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81"/>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81"/>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81"/>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81"/>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81"/>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81"/>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81"/>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81"/>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81"/>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81"/>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81"/>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81"/>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81"/>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81"/>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81"/>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4" name="Google Shape;11134;p81"/>
            <p:cNvGrpSpPr/>
            <p:nvPr/>
          </p:nvGrpSpPr>
          <p:grpSpPr>
            <a:xfrm>
              <a:off x="2517909" y="1188726"/>
              <a:ext cx="702702" cy="725214"/>
              <a:chOff x="2517909" y="1188726"/>
              <a:chExt cx="702702" cy="725214"/>
            </a:xfrm>
          </p:grpSpPr>
          <p:sp>
            <p:nvSpPr>
              <p:cNvPr id="11135" name="Google Shape;11135;p81"/>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81"/>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81"/>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81"/>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81"/>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140" name="Google Shape;11140;p81"/>
          <p:cNvGrpSpPr/>
          <p:nvPr/>
        </p:nvGrpSpPr>
        <p:grpSpPr>
          <a:xfrm>
            <a:off x="1654184" y="970929"/>
            <a:ext cx="583439" cy="870229"/>
            <a:chOff x="1716825" y="1121550"/>
            <a:chExt cx="622800" cy="928938"/>
          </a:xfrm>
        </p:grpSpPr>
        <p:grpSp>
          <p:nvGrpSpPr>
            <p:cNvPr id="11141" name="Google Shape;11141;p81"/>
            <p:cNvGrpSpPr/>
            <p:nvPr/>
          </p:nvGrpSpPr>
          <p:grpSpPr>
            <a:xfrm>
              <a:off x="1716825" y="1121550"/>
              <a:ext cx="622800" cy="928938"/>
              <a:chOff x="1716825" y="1121550"/>
              <a:chExt cx="622800" cy="928938"/>
            </a:xfrm>
          </p:grpSpPr>
          <p:cxnSp>
            <p:nvCxnSpPr>
              <p:cNvPr id="11142" name="Google Shape;11142;p81"/>
              <p:cNvCxnSpPr/>
              <p:nvPr/>
            </p:nvCxnSpPr>
            <p:spPr>
              <a:xfrm>
                <a:off x="1954750" y="1738188"/>
                <a:ext cx="0" cy="312300"/>
              </a:xfrm>
              <a:prstGeom prst="straightConnector1">
                <a:avLst/>
              </a:prstGeom>
              <a:noFill/>
              <a:ln cap="flat" cmpd="sng" w="9525">
                <a:solidFill>
                  <a:srgbClr val="213B55"/>
                </a:solidFill>
                <a:prstDash val="solid"/>
                <a:round/>
                <a:headEnd len="med" w="med" type="none"/>
                <a:tailEnd len="med" w="med" type="none"/>
              </a:ln>
            </p:spPr>
          </p:cxnSp>
          <p:sp>
            <p:nvSpPr>
              <p:cNvPr id="11143" name="Google Shape;11143;p81"/>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4" name="Google Shape;11144;p81"/>
            <p:cNvGrpSpPr/>
            <p:nvPr/>
          </p:nvGrpSpPr>
          <p:grpSpPr>
            <a:xfrm>
              <a:off x="1768050" y="1172775"/>
              <a:ext cx="520200" cy="832000"/>
              <a:chOff x="1768050" y="1172775"/>
              <a:chExt cx="520200" cy="832000"/>
            </a:xfrm>
          </p:grpSpPr>
          <p:cxnSp>
            <p:nvCxnSpPr>
              <p:cNvPr id="11145" name="Google Shape;11145;p81"/>
              <p:cNvCxnSpPr/>
              <p:nvPr/>
            </p:nvCxnSpPr>
            <p:spPr>
              <a:xfrm>
                <a:off x="2003025" y="1692475"/>
                <a:ext cx="0" cy="312300"/>
              </a:xfrm>
              <a:prstGeom prst="straightConnector1">
                <a:avLst/>
              </a:prstGeom>
              <a:noFill/>
              <a:ln cap="flat" cmpd="sng" w="9525">
                <a:solidFill>
                  <a:srgbClr val="667E92"/>
                </a:solidFill>
                <a:prstDash val="solid"/>
                <a:round/>
                <a:headEnd len="med" w="med" type="none"/>
                <a:tailEnd len="med" w="med" type="none"/>
              </a:ln>
            </p:spPr>
          </p:cxnSp>
          <p:sp>
            <p:nvSpPr>
              <p:cNvPr id="11146" name="Google Shape;11146;p81"/>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7" name="Google Shape;11147;p81"/>
            <p:cNvGrpSpPr/>
            <p:nvPr/>
          </p:nvGrpSpPr>
          <p:grpSpPr>
            <a:xfrm>
              <a:off x="1820100" y="1225475"/>
              <a:ext cx="416400" cy="729575"/>
              <a:chOff x="1820100" y="1225475"/>
              <a:chExt cx="416400" cy="729575"/>
            </a:xfrm>
          </p:grpSpPr>
          <p:cxnSp>
            <p:nvCxnSpPr>
              <p:cNvPr id="11148" name="Google Shape;11148;p81"/>
              <p:cNvCxnSpPr/>
              <p:nvPr/>
            </p:nvCxnSpPr>
            <p:spPr>
              <a:xfrm>
                <a:off x="2051300" y="1642750"/>
                <a:ext cx="0" cy="312300"/>
              </a:xfrm>
              <a:prstGeom prst="straightConnector1">
                <a:avLst/>
              </a:prstGeom>
              <a:noFill/>
              <a:ln cap="flat" cmpd="sng" w="9525">
                <a:solidFill>
                  <a:srgbClr val="445D73"/>
                </a:solidFill>
                <a:prstDash val="solid"/>
                <a:round/>
                <a:headEnd len="med" w="med" type="none"/>
                <a:tailEnd len="med" w="med" type="none"/>
              </a:ln>
            </p:spPr>
          </p:cxnSp>
          <p:sp>
            <p:nvSpPr>
              <p:cNvPr id="11149" name="Google Shape;11149;p81"/>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0" name="Google Shape;11150;p81"/>
            <p:cNvGrpSpPr/>
            <p:nvPr/>
          </p:nvGrpSpPr>
          <p:grpSpPr>
            <a:xfrm>
              <a:off x="1874250" y="1278825"/>
              <a:ext cx="308100" cy="605275"/>
              <a:chOff x="1874250" y="1278825"/>
              <a:chExt cx="308100" cy="605275"/>
            </a:xfrm>
          </p:grpSpPr>
          <p:cxnSp>
            <p:nvCxnSpPr>
              <p:cNvPr id="11151" name="Google Shape;11151;p81"/>
              <p:cNvCxnSpPr/>
              <p:nvPr/>
            </p:nvCxnSpPr>
            <p:spPr>
              <a:xfrm>
                <a:off x="2099575" y="1571800"/>
                <a:ext cx="0" cy="312300"/>
              </a:xfrm>
              <a:prstGeom prst="straightConnector1">
                <a:avLst/>
              </a:prstGeom>
              <a:noFill/>
              <a:ln cap="flat" cmpd="sng" w="9525">
                <a:solidFill>
                  <a:srgbClr val="E3E9ED"/>
                </a:solidFill>
                <a:prstDash val="solid"/>
                <a:round/>
                <a:headEnd len="med" w="med" type="none"/>
                <a:tailEnd len="med" w="med" type="none"/>
              </a:ln>
            </p:spPr>
          </p:cxnSp>
          <p:sp>
            <p:nvSpPr>
              <p:cNvPr id="11152" name="Google Shape;11152;p81"/>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53" name="Google Shape;11153;p81"/>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4" name="Google Shape;11154;p81"/>
          <p:cNvGrpSpPr/>
          <p:nvPr/>
        </p:nvGrpSpPr>
        <p:grpSpPr>
          <a:xfrm>
            <a:off x="1574007" y="1857250"/>
            <a:ext cx="739072" cy="714152"/>
            <a:chOff x="4334725" y="1355875"/>
            <a:chExt cx="3106650" cy="3001900"/>
          </a:xfrm>
        </p:grpSpPr>
        <p:grpSp>
          <p:nvGrpSpPr>
            <p:cNvPr id="11155" name="Google Shape;11155;p81"/>
            <p:cNvGrpSpPr/>
            <p:nvPr/>
          </p:nvGrpSpPr>
          <p:grpSpPr>
            <a:xfrm>
              <a:off x="4516050" y="1724875"/>
              <a:ext cx="2693725" cy="2632900"/>
              <a:chOff x="4516050" y="1724875"/>
              <a:chExt cx="2693725" cy="2632900"/>
            </a:xfrm>
          </p:grpSpPr>
          <p:sp>
            <p:nvSpPr>
              <p:cNvPr id="11156" name="Google Shape;11156;p81"/>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81"/>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81"/>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9" name="Google Shape;11159;p81"/>
            <p:cNvGrpSpPr/>
            <p:nvPr/>
          </p:nvGrpSpPr>
          <p:grpSpPr>
            <a:xfrm>
              <a:off x="4334725" y="1355875"/>
              <a:ext cx="3106650" cy="2709650"/>
              <a:chOff x="4334725" y="1355875"/>
              <a:chExt cx="3106650" cy="2709650"/>
            </a:xfrm>
          </p:grpSpPr>
          <p:sp>
            <p:nvSpPr>
              <p:cNvPr id="11160" name="Google Shape;11160;p81"/>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81"/>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81"/>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163" name="Google Shape;11163;p81"/>
          <p:cNvGrpSpPr/>
          <p:nvPr/>
        </p:nvGrpSpPr>
        <p:grpSpPr>
          <a:xfrm>
            <a:off x="7690956" y="3488021"/>
            <a:ext cx="312074" cy="684173"/>
            <a:chOff x="7645573" y="3754300"/>
            <a:chExt cx="293855" cy="644170"/>
          </a:xfrm>
        </p:grpSpPr>
        <p:sp>
          <p:nvSpPr>
            <p:cNvPr id="11164" name="Google Shape;11164;p81"/>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81"/>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6" name="Google Shape;11166;p81"/>
          <p:cNvGrpSpPr/>
          <p:nvPr/>
        </p:nvGrpSpPr>
        <p:grpSpPr>
          <a:xfrm>
            <a:off x="5612944" y="970929"/>
            <a:ext cx="709011" cy="739359"/>
            <a:chOff x="5830645" y="1256617"/>
            <a:chExt cx="530340" cy="553040"/>
          </a:xfrm>
        </p:grpSpPr>
        <p:grpSp>
          <p:nvGrpSpPr>
            <p:cNvPr id="11167" name="Google Shape;11167;p81"/>
            <p:cNvGrpSpPr/>
            <p:nvPr/>
          </p:nvGrpSpPr>
          <p:grpSpPr>
            <a:xfrm>
              <a:off x="5830645" y="1256617"/>
              <a:ext cx="259743" cy="269909"/>
              <a:chOff x="5830645" y="1256617"/>
              <a:chExt cx="259743" cy="269909"/>
            </a:xfrm>
          </p:grpSpPr>
          <p:sp>
            <p:nvSpPr>
              <p:cNvPr id="11168" name="Google Shape;11168;p81"/>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81"/>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0" name="Google Shape;11170;p81"/>
            <p:cNvGrpSpPr/>
            <p:nvPr/>
          </p:nvGrpSpPr>
          <p:grpSpPr>
            <a:xfrm>
              <a:off x="6101293" y="1256617"/>
              <a:ext cx="259692" cy="269909"/>
              <a:chOff x="6101293" y="1256617"/>
              <a:chExt cx="259692" cy="269909"/>
            </a:xfrm>
          </p:grpSpPr>
          <p:sp>
            <p:nvSpPr>
              <p:cNvPr id="11171" name="Google Shape;11171;p81"/>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81"/>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3" name="Google Shape;11173;p81"/>
            <p:cNvGrpSpPr/>
            <p:nvPr/>
          </p:nvGrpSpPr>
          <p:grpSpPr>
            <a:xfrm>
              <a:off x="5830645" y="1539749"/>
              <a:ext cx="259692" cy="269909"/>
              <a:chOff x="5830645" y="1539749"/>
              <a:chExt cx="259692" cy="269909"/>
            </a:xfrm>
          </p:grpSpPr>
          <p:sp>
            <p:nvSpPr>
              <p:cNvPr id="11174" name="Google Shape;11174;p81"/>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81"/>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6" name="Google Shape;11176;p81"/>
            <p:cNvGrpSpPr/>
            <p:nvPr/>
          </p:nvGrpSpPr>
          <p:grpSpPr>
            <a:xfrm>
              <a:off x="6101293" y="1539749"/>
              <a:ext cx="259692" cy="269909"/>
              <a:chOff x="6101293" y="1539749"/>
              <a:chExt cx="259692" cy="269909"/>
            </a:xfrm>
          </p:grpSpPr>
          <p:sp>
            <p:nvSpPr>
              <p:cNvPr id="11177" name="Google Shape;11177;p81"/>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81"/>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79" name="Google Shape;11179;p81"/>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0" name="Google Shape;11180;p81"/>
          <p:cNvGrpSpPr/>
          <p:nvPr/>
        </p:nvGrpSpPr>
        <p:grpSpPr>
          <a:xfrm>
            <a:off x="714438" y="2707044"/>
            <a:ext cx="1452955" cy="621360"/>
            <a:chOff x="732422" y="2990152"/>
            <a:chExt cx="1337773" cy="572102"/>
          </a:xfrm>
        </p:grpSpPr>
        <p:sp>
          <p:nvSpPr>
            <p:cNvPr id="11181" name="Google Shape;11181;p81"/>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81"/>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81"/>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81"/>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81"/>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81"/>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190" name="Shape 11190"/>
        <p:cNvGrpSpPr/>
        <p:nvPr/>
      </p:nvGrpSpPr>
      <p:grpSpPr>
        <a:xfrm>
          <a:off x="0" y="0"/>
          <a:ext cx="0" cy="0"/>
          <a:chOff x="0" y="0"/>
          <a:chExt cx="0" cy="0"/>
        </a:xfrm>
      </p:grpSpPr>
      <p:grpSp>
        <p:nvGrpSpPr>
          <p:cNvPr id="11191" name="Google Shape;11191;p82"/>
          <p:cNvGrpSpPr/>
          <p:nvPr/>
        </p:nvGrpSpPr>
        <p:grpSpPr>
          <a:xfrm>
            <a:off x="708575" y="965865"/>
            <a:ext cx="1636117" cy="1526144"/>
            <a:chOff x="729238" y="1179665"/>
            <a:chExt cx="1636117" cy="1526144"/>
          </a:xfrm>
        </p:grpSpPr>
        <p:grpSp>
          <p:nvGrpSpPr>
            <p:cNvPr id="11192" name="Google Shape;11192;p82"/>
            <p:cNvGrpSpPr/>
            <p:nvPr/>
          </p:nvGrpSpPr>
          <p:grpSpPr>
            <a:xfrm>
              <a:off x="729238" y="1179665"/>
              <a:ext cx="80700" cy="1526144"/>
              <a:chOff x="729238" y="1179665"/>
              <a:chExt cx="80700" cy="1526144"/>
            </a:xfrm>
          </p:grpSpPr>
          <p:sp>
            <p:nvSpPr>
              <p:cNvPr id="11193" name="Google Shape;11193;p82"/>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82"/>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82"/>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82"/>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82"/>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82"/>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82"/>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82"/>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82"/>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82"/>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3" name="Google Shape;11203;p82"/>
            <p:cNvGrpSpPr/>
            <p:nvPr/>
          </p:nvGrpSpPr>
          <p:grpSpPr>
            <a:xfrm>
              <a:off x="903098" y="1179665"/>
              <a:ext cx="80700" cy="1526144"/>
              <a:chOff x="903098" y="1179665"/>
              <a:chExt cx="80700" cy="1526144"/>
            </a:xfrm>
          </p:grpSpPr>
          <p:sp>
            <p:nvSpPr>
              <p:cNvPr id="11204" name="Google Shape;11204;p82"/>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82"/>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82"/>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82"/>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82"/>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82"/>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82"/>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82"/>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82"/>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82"/>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4" name="Google Shape;11214;p82"/>
            <p:cNvGrpSpPr/>
            <p:nvPr/>
          </p:nvGrpSpPr>
          <p:grpSpPr>
            <a:xfrm>
              <a:off x="1076958" y="1179665"/>
              <a:ext cx="80700" cy="1526144"/>
              <a:chOff x="1076958" y="1179665"/>
              <a:chExt cx="80700" cy="1526144"/>
            </a:xfrm>
          </p:grpSpPr>
          <p:sp>
            <p:nvSpPr>
              <p:cNvPr id="11215" name="Google Shape;11215;p82"/>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82"/>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82"/>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82"/>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82"/>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82"/>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82"/>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82"/>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82"/>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82"/>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5" name="Google Shape;11225;p82"/>
            <p:cNvGrpSpPr/>
            <p:nvPr/>
          </p:nvGrpSpPr>
          <p:grpSpPr>
            <a:xfrm>
              <a:off x="1247707" y="1179665"/>
              <a:ext cx="80700" cy="1526144"/>
              <a:chOff x="1247707" y="1179665"/>
              <a:chExt cx="80700" cy="1526144"/>
            </a:xfrm>
          </p:grpSpPr>
          <p:sp>
            <p:nvSpPr>
              <p:cNvPr id="11226" name="Google Shape;11226;p82"/>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82"/>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82"/>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82"/>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82"/>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82"/>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82"/>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82"/>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82"/>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82"/>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6" name="Google Shape;11236;p82"/>
            <p:cNvGrpSpPr/>
            <p:nvPr/>
          </p:nvGrpSpPr>
          <p:grpSpPr>
            <a:xfrm>
              <a:off x="1421567" y="1179665"/>
              <a:ext cx="80700" cy="1526144"/>
              <a:chOff x="1421567" y="1179665"/>
              <a:chExt cx="80700" cy="1526144"/>
            </a:xfrm>
          </p:grpSpPr>
          <p:sp>
            <p:nvSpPr>
              <p:cNvPr id="11237" name="Google Shape;11237;p82"/>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82"/>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82"/>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82"/>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82"/>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82"/>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82"/>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82"/>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82"/>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82"/>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7" name="Google Shape;11247;p82"/>
            <p:cNvGrpSpPr/>
            <p:nvPr/>
          </p:nvGrpSpPr>
          <p:grpSpPr>
            <a:xfrm>
              <a:off x="1592327" y="1179665"/>
              <a:ext cx="80700" cy="1526144"/>
              <a:chOff x="1592327" y="1179665"/>
              <a:chExt cx="80700" cy="1526144"/>
            </a:xfrm>
          </p:grpSpPr>
          <p:sp>
            <p:nvSpPr>
              <p:cNvPr id="11248" name="Google Shape;11248;p82"/>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82"/>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82"/>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82"/>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82"/>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82"/>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82"/>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82"/>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82"/>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82"/>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8" name="Google Shape;11258;p82"/>
            <p:cNvGrpSpPr/>
            <p:nvPr/>
          </p:nvGrpSpPr>
          <p:grpSpPr>
            <a:xfrm>
              <a:off x="1766187" y="1179665"/>
              <a:ext cx="80700" cy="1526144"/>
              <a:chOff x="1766187" y="1179665"/>
              <a:chExt cx="80700" cy="1526144"/>
            </a:xfrm>
          </p:grpSpPr>
          <p:sp>
            <p:nvSpPr>
              <p:cNvPr id="11259" name="Google Shape;11259;p82"/>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82"/>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82"/>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82"/>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82"/>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82"/>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82"/>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82"/>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82"/>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82"/>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9" name="Google Shape;11269;p82"/>
            <p:cNvGrpSpPr/>
            <p:nvPr/>
          </p:nvGrpSpPr>
          <p:grpSpPr>
            <a:xfrm>
              <a:off x="1936935" y="1179665"/>
              <a:ext cx="80700" cy="1526144"/>
              <a:chOff x="1936935" y="1179665"/>
              <a:chExt cx="80700" cy="1526144"/>
            </a:xfrm>
          </p:grpSpPr>
          <p:sp>
            <p:nvSpPr>
              <p:cNvPr id="11270" name="Google Shape;11270;p82"/>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82"/>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82"/>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82"/>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82"/>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82"/>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82"/>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82"/>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82"/>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82"/>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0" name="Google Shape;11280;p82"/>
            <p:cNvGrpSpPr/>
            <p:nvPr/>
          </p:nvGrpSpPr>
          <p:grpSpPr>
            <a:xfrm>
              <a:off x="2110795" y="1179665"/>
              <a:ext cx="80700" cy="1526144"/>
              <a:chOff x="2110795" y="1179665"/>
              <a:chExt cx="80700" cy="1526144"/>
            </a:xfrm>
          </p:grpSpPr>
          <p:sp>
            <p:nvSpPr>
              <p:cNvPr id="11281" name="Google Shape;11281;p82"/>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82"/>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82"/>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82"/>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82"/>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82"/>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82"/>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82"/>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82"/>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82"/>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1" name="Google Shape;11291;p82"/>
            <p:cNvGrpSpPr/>
            <p:nvPr/>
          </p:nvGrpSpPr>
          <p:grpSpPr>
            <a:xfrm>
              <a:off x="2284655" y="1179665"/>
              <a:ext cx="80700" cy="1526144"/>
              <a:chOff x="2284655" y="1179665"/>
              <a:chExt cx="80700" cy="1526144"/>
            </a:xfrm>
          </p:grpSpPr>
          <p:sp>
            <p:nvSpPr>
              <p:cNvPr id="11292" name="Google Shape;11292;p82"/>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82"/>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82"/>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82"/>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82"/>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82"/>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82"/>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82"/>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82"/>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82"/>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302" name="Google Shape;11302;p82"/>
          <p:cNvGrpSpPr/>
          <p:nvPr/>
        </p:nvGrpSpPr>
        <p:grpSpPr>
          <a:xfrm>
            <a:off x="2603242" y="985003"/>
            <a:ext cx="1364248" cy="1102133"/>
            <a:chOff x="2623904" y="1198803"/>
            <a:chExt cx="1364248" cy="1102133"/>
          </a:xfrm>
        </p:grpSpPr>
        <p:grpSp>
          <p:nvGrpSpPr>
            <p:cNvPr id="11303" name="Google Shape;11303;p82"/>
            <p:cNvGrpSpPr/>
            <p:nvPr/>
          </p:nvGrpSpPr>
          <p:grpSpPr>
            <a:xfrm>
              <a:off x="2623907" y="1198803"/>
              <a:ext cx="1364245" cy="273000"/>
              <a:chOff x="2623907" y="1198803"/>
              <a:chExt cx="1364245" cy="273000"/>
            </a:xfrm>
          </p:grpSpPr>
          <p:sp>
            <p:nvSpPr>
              <p:cNvPr id="11304" name="Google Shape;11304;p82"/>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82"/>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82"/>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82"/>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82"/>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9" name="Google Shape;11309;p82"/>
            <p:cNvGrpSpPr/>
            <p:nvPr/>
          </p:nvGrpSpPr>
          <p:grpSpPr>
            <a:xfrm>
              <a:off x="2623904" y="1476964"/>
              <a:ext cx="1364245" cy="273000"/>
              <a:chOff x="2623904" y="1476964"/>
              <a:chExt cx="1364245" cy="273000"/>
            </a:xfrm>
          </p:grpSpPr>
          <p:sp>
            <p:nvSpPr>
              <p:cNvPr id="11310" name="Google Shape;11310;p82"/>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82"/>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82"/>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82"/>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82"/>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5" name="Google Shape;11315;p82"/>
            <p:cNvGrpSpPr/>
            <p:nvPr/>
          </p:nvGrpSpPr>
          <p:grpSpPr>
            <a:xfrm>
              <a:off x="2623907" y="1749775"/>
              <a:ext cx="1364245" cy="273000"/>
              <a:chOff x="2623907" y="1749775"/>
              <a:chExt cx="1364245" cy="273000"/>
            </a:xfrm>
          </p:grpSpPr>
          <p:sp>
            <p:nvSpPr>
              <p:cNvPr id="11316" name="Google Shape;11316;p82"/>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82"/>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82"/>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82"/>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82"/>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1" name="Google Shape;11321;p82"/>
            <p:cNvGrpSpPr/>
            <p:nvPr/>
          </p:nvGrpSpPr>
          <p:grpSpPr>
            <a:xfrm>
              <a:off x="2623904" y="2027936"/>
              <a:ext cx="1364245" cy="273000"/>
              <a:chOff x="2623904" y="2027936"/>
              <a:chExt cx="1364245" cy="273000"/>
            </a:xfrm>
          </p:grpSpPr>
          <p:sp>
            <p:nvSpPr>
              <p:cNvPr id="11322" name="Google Shape;11322;p82"/>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82"/>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82"/>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82"/>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82"/>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327" name="Google Shape;11327;p82"/>
          <p:cNvGrpSpPr/>
          <p:nvPr/>
        </p:nvGrpSpPr>
        <p:grpSpPr>
          <a:xfrm>
            <a:off x="2592703" y="2444186"/>
            <a:ext cx="1387541" cy="159124"/>
            <a:chOff x="3200660" y="2180272"/>
            <a:chExt cx="2563824" cy="378237"/>
          </a:xfrm>
        </p:grpSpPr>
        <p:sp>
          <p:nvSpPr>
            <p:cNvPr id="11328" name="Google Shape;11328;p82"/>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82"/>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82"/>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82"/>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82"/>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82"/>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82"/>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82"/>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82"/>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82"/>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82"/>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82"/>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82"/>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82"/>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82"/>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82"/>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82"/>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82"/>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6" name="Google Shape;11346;p82"/>
          <p:cNvGrpSpPr/>
          <p:nvPr/>
        </p:nvGrpSpPr>
        <p:grpSpPr>
          <a:xfrm>
            <a:off x="2589227" y="2722011"/>
            <a:ext cx="1390502" cy="159625"/>
            <a:chOff x="3530150" y="2790075"/>
            <a:chExt cx="1962600" cy="225300"/>
          </a:xfrm>
        </p:grpSpPr>
        <p:sp>
          <p:nvSpPr>
            <p:cNvPr id="11347" name="Google Shape;11347;p82"/>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82"/>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9" name="Google Shape;11349;p82"/>
          <p:cNvGrpSpPr/>
          <p:nvPr/>
        </p:nvGrpSpPr>
        <p:grpSpPr>
          <a:xfrm>
            <a:off x="2589880" y="3000337"/>
            <a:ext cx="1411629" cy="153761"/>
            <a:chOff x="3558802" y="4011427"/>
            <a:chExt cx="1866000" cy="111300"/>
          </a:xfrm>
        </p:grpSpPr>
        <p:sp>
          <p:nvSpPr>
            <p:cNvPr id="11350" name="Google Shape;11350;p82"/>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82"/>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2" name="Google Shape;11352;p82"/>
          <p:cNvGrpSpPr/>
          <p:nvPr/>
        </p:nvGrpSpPr>
        <p:grpSpPr>
          <a:xfrm>
            <a:off x="2589573" y="2205736"/>
            <a:ext cx="1383503" cy="119749"/>
            <a:chOff x="3465975" y="2270276"/>
            <a:chExt cx="1986364" cy="171929"/>
          </a:xfrm>
        </p:grpSpPr>
        <p:sp>
          <p:nvSpPr>
            <p:cNvPr id="11353" name="Google Shape;11353;p82"/>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82"/>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82"/>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82"/>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82"/>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82"/>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82"/>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82"/>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1" name="Google Shape;11361;p82"/>
          <p:cNvGrpSpPr/>
          <p:nvPr/>
        </p:nvGrpSpPr>
        <p:grpSpPr>
          <a:xfrm>
            <a:off x="2600580" y="3569387"/>
            <a:ext cx="1369531" cy="195460"/>
            <a:chOff x="723300" y="4253549"/>
            <a:chExt cx="2276482" cy="324900"/>
          </a:xfrm>
        </p:grpSpPr>
        <p:sp>
          <p:nvSpPr>
            <p:cNvPr id="11362" name="Google Shape;11362;p82"/>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82"/>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82"/>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82"/>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82"/>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7" name="Google Shape;11367;p82"/>
          <p:cNvGrpSpPr/>
          <p:nvPr/>
        </p:nvGrpSpPr>
        <p:grpSpPr>
          <a:xfrm>
            <a:off x="2590141" y="3270567"/>
            <a:ext cx="1389066" cy="180119"/>
            <a:chOff x="705948" y="3788465"/>
            <a:chExt cx="2308953" cy="299400"/>
          </a:xfrm>
        </p:grpSpPr>
        <p:sp>
          <p:nvSpPr>
            <p:cNvPr id="11368" name="Google Shape;11368;p82"/>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82"/>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82"/>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82"/>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82"/>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3" name="Google Shape;11373;p82"/>
          <p:cNvGrpSpPr/>
          <p:nvPr/>
        </p:nvGrpSpPr>
        <p:grpSpPr>
          <a:xfrm>
            <a:off x="2638078" y="3883547"/>
            <a:ext cx="1304609" cy="294074"/>
            <a:chOff x="2658741" y="4097347"/>
            <a:chExt cx="1304609" cy="294074"/>
          </a:xfrm>
        </p:grpSpPr>
        <p:grpSp>
          <p:nvGrpSpPr>
            <p:cNvPr id="11374" name="Google Shape;11374;p82"/>
            <p:cNvGrpSpPr/>
            <p:nvPr/>
          </p:nvGrpSpPr>
          <p:grpSpPr>
            <a:xfrm>
              <a:off x="2658741" y="4097347"/>
              <a:ext cx="118572" cy="294074"/>
              <a:chOff x="3343310" y="4475555"/>
              <a:chExt cx="127717" cy="316753"/>
            </a:xfrm>
          </p:grpSpPr>
          <p:sp>
            <p:nvSpPr>
              <p:cNvPr id="11375" name="Google Shape;11375;p82"/>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82"/>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7" name="Google Shape;11377;p82"/>
            <p:cNvGrpSpPr/>
            <p:nvPr/>
          </p:nvGrpSpPr>
          <p:grpSpPr>
            <a:xfrm>
              <a:off x="3815519" y="4098388"/>
              <a:ext cx="147831" cy="291991"/>
              <a:chOff x="3527539" y="4476677"/>
              <a:chExt cx="159232" cy="314510"/>
            </a:xfrm>
          </p:grpSpPr>
          <p:sp>
            <p:nvSpPr>
              <p:cNvPr id="11378" name="Google Shape;11378;p82"/>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82"/>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0" name="Google Shape;11380;p82"/>
            <p:cNvGrpSpPr/>
            <p:nvPr/>
          </p:nvGrpSpPr>
          <p:grpSpPr>
            <a:xfrm>
              <a:off x="3511696" y="4098388"/>
              <a:ext cx="147831" cy="291991"/>
              <a:chOff x="3527539" y="4476677"/>
              <a:chExt cx="159232" cy="314510"/>
            </a:xfrm>
          </p:grpSpPr>
          <p:sp>
            <p:nvSpPr>
              <p:cNvPr id="11381" name="Google Shape;11381;p82"/>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82"/>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3" name="Google Shape;11383;p82"/>
            <p:cNvGrpSpPr/>
            <p:nvPr/>
          </p:nvGrpSpPr>
          <p:grpSpPr>
            <a:xfrm>
              <a:off x="3207874" y="4098388"/>
              <a:ext cx="147831" cy="291991"/>
              <a:chOff x="3527539" y="4476677"/>
              <a:chExt cx="159232" cy="314510"/>
            </a:xfrm>
          </p:grpSpPr>
          <p:sp>
            <p:nvSpPr>
              <p:cNvPr id="11384" name="Google Shape;11384;p82"/>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82"/>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6" name="Google Shape;11386;p82"/>
            <p:cNvGrpSpPr/>
            <p:nvPr/>
          </p:nvGrpSpPr>
          <p:grpSpPr>
            <a:xfrm>
              <a:off x="2933305" y="4097347"/>
              <a:ext cx="118572" cy="294074"/>
              <a:chOff x="3343310" y="4475555"/>
              <a:chExt cx="127717" cy="316753"/>
            </a:xfrm>
          </p:grpSpPr>
          <p:sp>
            <p:nvSpPr>
              <p:cNvPr id="11387" name="Google Shape;11387;p82"/>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82"/>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389" name="Google Shape;11389;p82"/>
          <p:cNvGrpSpPr/>
          <p:nvPr/>
        </p:nvGrpSpPr>
        <p:grpSpPr>
          <a:xfrm>
            <a:off x="4256908" y="1866669"/>
            <a:ext cx="1433821" cy="191501"/>
            <a:chOff x="4273350" y="2080469"/>
            <a:chExt cx="1433821" cy="191501"/>
          </a:xfrm>
        </p:grpSpPr>
        <p:grpSp>
          <p:nvGrpSpPr>
            <p:cNvPr id="11390" name="Google Shape;11390;p82"/>
            <p:cNvGrpSpPr/>
            <p:nvPr/>
          </p:nvGrpSpPr>
          <p:grpSpPr>
            <a:xfrm>
              <a:off x="4273350" y="2080469"/>
              <a:ext cx="1433821" cy="0"/>
              <a:chOff x="5224975" y="2962250"/>
              <a:chExt cx="1544400" cy="0"/>
            </a:xfrm>
          </p:grpSpPr>
          <p:cxnSp>
            <p:nvCxnSpPr>
              <p:cNvPr id="11391" name="Google Shape;11391;p82"/>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1392" name="Google Shape;11392;p82"/>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11393" name="Google Shape;11393;p82"/>
            <p:cNvGrpSpPr/>
            <p:nvPr/>
          </p:nvGrpSpPr>
          <p:grpSpPr>
            <a:xfrm>
              <a:off x="4273350" y="2271969"/>
              <a:ext cx="1433821" cy="0"/>
              <a:chOff x="5224975" y="2962250"/>
              <a:chExt cx="1544400" cy="0"/>
            </a:xfrm>
          </p:grpSpPr>
          <p:cxnSp>
            <p:nvCxnSpPr>
              <p:cNvPr id="11394" name="Google Shape;11394;p82"/>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1395" name="Google Shape;11395;p82"/>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11396" name="Google Shape;11396;p82"/>
          <p:cNvGrpSpPr/>
          <p:nvPr/>
        </p:nvGrpSpPr>
        <p:grpSpPr>
          <a:xfrm>
            <a:off x="4258463" y="969236"/>
            <a:ext cx="1430711" cy="743389"/>
            <a:chOff x="5159450" y="1919950"/>
            <a:chExt cx="1541050" cy="862500"/>
          </a:xfrm>
        </p:grpSpPr>
        <p:sp>
          <p:nvSpPr>
            <p:cNvPr id="11397" name="Google Shape;11397;p82"/>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11398" name="Google Shape;11398;p82"/>
            <p:cNvGrpSpPr/>
            <p:nvPr/>
          </p:nvGrpSpPr>
          <p:grpSpPr>
            <a:xfrm>
              <a:off x="5159450" y="1919950"/>
              <a:ext cx="1541050" cy="862500"/>
              <a:chOff x="5159450" y="1919950"/>
              <a:chExt cx="1541050" cy="862500"/>
            </a:xfrm>
          </p:grpSpPr>
          <p:cxnSp>
            <p:nvCxnSpPr>
              <p:cNvPr id="11399" name="Google Shape;11399;p82"/>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11400" name="Google Shape;11400;p82"/>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11401" name="Google Shape;11401;p82"/>
          <p:cNvGrpSpPr/>
          <p:nvPr/>
        </p:nvGrpSpPr>
        <p:grpSpPr>
          <a:xfrm>
            <a:off x="4248577" y="2192564"/>
            <a:ext cx="1450484" cy="1052087"/>
            <a:chOff x="5230575" y="1554475"/>
            <a:chExt cx="2137150" cy="1550150"/>
          </a:xfrm>
        </p:grpSpPr>
        <p:sp>
          <p:nvSpPr>
            <p:cNvPr id="11402" name="Google Shape;11402;p82"/>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82"/>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82"/>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82"/>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82"/>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82"/>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82"/>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82"/>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82"/>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82"/>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82"/>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82"/>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82"/>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5" name="Google Shape;11415;p82"/>
          <p:cNvGrpSpPr/>
          <p:nvPr/>
        </p:nvGrpSpPr>
        <p:grpSpPr>
          <a:xfrm rot="10800000">
            <a:off x="4265127" y="3284753"/>
            <a:ext cx="1417383" cy="887946"/>
            <a:chOff x="5645403" y="2920021"/>
            <a:chExt cx="2650800" cy="2180614"/>
          </a:xfrm>
        </p:grpSpPr>
        <p:sp>
          <p:nvSpPr>
            <p:cNvPr id="11416" name="Google Shape;11416;p82"/>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417" name="Google Shape;11417;p82"/>
            <p:cNvCxnSpPr>
              <a:stCxn id="11416" idx="1"/>
            </p:cNvCxnSpPr>
            <p:nvPr/>
          </p:nvCxnSpPr>
          <p:spPr>
            <a:xfrm rot="10800000">
              <a:off x="5645403" y="3154021"/>
              <a:ext cx="127500" cy="600"/>
            </a:xfrm>
            <a:prstGeom prst="straightConnector1">
              <a:avLst/>
            </a:prstGeom>
            <a:noFill/>
            <a:ln cap="flat" cmpd="sng" w="9525">
              <a:solidFill>
                <a:srgbClr val="435D74"/>
              </a:solidFill>
              <a:prstDash val="solid"/>
              <a:round/>
              <a:headEnd len="med" w="med" type="none"/>
              <a:tailEnd len="med" w="med" type="none"/>
            </a:ln>
          </p:spPr>
        </p:cxnSp>
        <p:sp>
          <p:nvSpPr>
            <p:cNvPr id="11418" name="Google Shape;11418;p82"/>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419" name="Google Shape;11419;p82"/>
            <p:cNvCxnSpPr>
              <a:endCxn id="11418" idx="3"/>
            </p:cNvCxnSpPr>
            <p:nvPr/>
          </p:nvCxnSpPr>
          <p:spPr>
            <a:xfrm rot="10800000">
              <a:off x="8059040" y="3735533"/>
              <a:ext cx="135300" cy="0"/>
            </a:xfrm>
            <a:prstGeom prst="straightConnector1">
              <a:avLst/>
            </a:prstGeom>
            <a:noFill/>
            <a:ln cap="flat" cmpd="sng" w="9525">
              <a:solidFill>
                <a:srgbClr val="5F7D95"/>
              </a:solidFill>
              <a:prstDash val="solid"/>
              <a:round/>
              <a:headEnd len="med" w="med" type="none"/>
              <a:tailEnd len="med" w="med" type="none"/>
            </a:ln>
          </p:spPr>
        </p:cxnSp>
        <p:sp>
          <p:nvSpPr>
            <p:cNvPr id="11420" name="Google Shape;11420;p82"/>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421" name="Google Shape;11421;p82"/>
            <p:cNvCxnSpPr>
              <a:stCxn id="11420" idx="1"/>
            </p:cNvCxnSpPr>
            <p:nvPr/>
          </p:nvCxnSpPr>
          <p:spPr>
            <a:xfrm rot="10800000">
              <a:off x="6175222" y="4300183"/>
              <a:ext cx="123900" cy="600"/>
            </a:xfrm>
            <a:prstGeom prst="straightConnector1">
              <a:avLst/>
            </a:prstGeom>
            <a:noFill/>
            <a:ln cap="flat" cmpd="sng" w="9525">
              <a:solidFill>
                <a:srgbClr val="869FB2"/>
              </a:solidFill>
              <a:prstDash val="solid"/>
              <a:round/>
              <a:headEnd len="med" w="med" type="none"/>
              <a:tailEnd len="med" w="med" type="none"/>
            </a:ln>
          </p:spPr>
        </p:cxnSp>
        <p:sp>
          <p:nvSpPr>
            <p:cNvPr id="11422" name="Google Shape;11422;p82"/>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423" name="Google Shape;11423;p82"/>
            <p:cNvCxnSpPr>
              <a:endCxn id="11422" idx="3"/>
            </p:cNvCxnSpPr>
            <p:nvPr/>
          </p:nvCxnSpPr>
          <p:spPr>
            <a:xfrm flipH="1">
              <a:off x="7439761" y="4864535"/>
              <a:ext cx="104400" cy="1500"/>
            </a:xfrm>
            <a:prstGeom prst="straightConnector1">
              <a:avLst/>
            </a:prstGeom>
            <a:noFill/>
            <a:ln cap="flat" cmpd="sng" w="9525">
              <a:solidFill>
                <a:srgbClr val="BAC8D3"/>
              </a:solidFill>
              <a:prstDash val="solid"/>
              <a:round/>
              <a:headEnd len="med" w="med" type="none"/>
              <a:tailEnd len="med" w="med" type="none"/>
            </a:ln>
          </p:spPr>
        </p:cxnSp>
      </p:grpSp>
      <p:grpSp>
        <p:nvGrpSpPr>
          <p:cNvPr id="11424" name="Google Shape;11424;p82"/>
          <p:cNvGrpSpPr/>
          <p:nvPr/>
        </p:nvGrpSpPr>
        <p:grpSpPr>
          <a:xfrm>
            <a:off x="7365487" y="2188108"/>
            <a:ext cx="1071743" cy="1021579"/>
            <a:chOff x="7189833" y="2022667"/>
            <a:chExt cx="1251159" cy="1192597"/>
          </a:xfrm>
        </p:grpSpPr>
        <p:sp>
          <p:nvSpPr>
            <p:cNvPr id="11425" name="Google Shape;11425;p82"/>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82"/>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82"/>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82"/>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9" name="Google Shape;11429;p82"/>
          <p:cNvGrpSpPr/>
          <p:nvPr/>
        </p:nvGrpSpPr>
        <p:grpSpPr>
          <a:xfrm>
            <a:off x="706758" y="2614515"/>
            <a:ext cx="1695374" cy="1560837"/>
            <a:chOff x="727421" y="2828315"/>
            <a:chExt cx="1695374" cy="1560837"/>
          </a:xfrm>
        </p:grpSpPr>
        <p:grpSp>
          <p:nvGrpSpPr>
            <p:cNvPr id="11430" name="Google Shape;11430;p82"/>
            <p:cNvGrpSpPr/>
            <p:nvPr/>
          </p:nvGrpSpPr>
          <p:grpSpPr>
            <a:xfrm>
              <a:off x="819108" y="2882501"/>
              <a:ext cx="103104" cy="1426186"/>
              <a:chOff x="4674013" y="3100904"/>
              <a:chExt cx="122758" cy="1698043"/>
            </a:xfrm>
          </p:grpSpPr>
          <p:sp>
            <p:nvSpPr>
              <p:cNvPr id="11431" name="Google Shape;11431;p82"/>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82"/>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82"/>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82"/>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82"/>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82"/>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82"/>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8" name="Google Shape;11438;p82"/>
            <p:cNvGrpSpPr/>
            <p:nvPr/>
          </p:nvGrpSpPr>
          <p:grpSpPr>
            <a:xfrm>
              <a:off x="1062475" y="2882501"/>
              <a:ext cx="103104" cy="1426186"/>
              <a:chOff x="4940438" y="3100904"/>
              <a:chExt cx="122758" cy="1698043"/>
            </a:xfrm>
          </p:grpSpPr>
          <p:sp>
            <p:nvSpPr>
              <p:cNvPr id="11439" name="Google Shape;11439;p82"/>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82"/>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82"/>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82"/>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82"/>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82"/>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82"/>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6" name="Google Shape;11446;p82"/>
            <p:cNvGrpSpPr/>
            <p:nvPr/>
          </p:nvGrpSpPr>
          <p:grpSpPr>
            <a:xfrm>
              <a:off x="1299324" y="2882501"/>
              <a:ext cx="103104" cy="1426186"/>
              <a:chOff x="5206863" y="3100904"/>
              <a:chExt cx="122758" cy="1698043"/>
            </a:xfrm>
          </p:grpSpPr>
          <p:sp>
            <p:nvSpPr>
              <p:cNvPr id="11447" name="Google Shape;11447;p82"/>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82"/>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82"/>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82"/>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82"/>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82"/>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82"/>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4" name="Google Shape;11454;p82"/>
            <p:cNvGrpSpPr/>
            <p:nvPr/>
          </p:nvGrpSpPr>
          <p:grpSpPr>
            <a:xfrm>
              <a:off x="1786057" y="2882501"/>
              <a:ext cx="103104" cy="1426186"/>
              <a:chOff x="6006138" y="3143629"/>
              <a:chExt cx="122758" cy="1698043"/>
            </a:xfrm>
          </p:grpSpPr>
          <p:sp>
            <p:nvSpPr>
              <p:cNvPr id="11455" name="Google Shape;11455;p82"/>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82"/>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82"/>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82"/>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82"/>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82"/>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82"/>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2" name="Google Shape;11462;p82"/>
            <p:cNvGrpSpPr/>
            <p:nvPr/>
          </p:nvGrpSpPr>
          <p:grpSpPr>
            <a:xfrm>
              <a:off x="2029422" y="2882501"/>
              <a:ext cx="103104" cy="1426186"/>
              <a:chOff x="6805413" y="3100904"/>
              <a:chExt cx="122758" cy="1698043"/>
            </a:xfrm>
          </p:grpSpPr>
          <p:sp>
            <p:nvSpPr>
              <p:cNvPr id="11463" name="Google Shape;11463;p82"/>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82"/>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82"/>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82"/>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82"/>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82"/>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82"/>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0" name="Google Shape;11470;p82"/>
            <p:cNvGrpSpPr/>
            <p:nvPr/>
          </p:nvGrpSpPr>
          <p:grpSpPr>
            <a:xfrm>
              <a:off x="727421" y="2828315"/>
              <a:ext cx="1695374" cy="1560837"/>
              <a:chOff x="734799" y="2782450"/>
              <a:chExt cx="1571100" cy="1577400"/>
            </a:xfrm>
          </p:grpSpPr>
          <p:cxnSp>
            <p:nvCxnSpPr>
              <p:cNvPr id="11471" name="Google Shape;11471;p82"/>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11472" name="Google Shape;11472;p82"/>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11473" name="Google Shape;11473;p82"/>
            <p:cNvGrpSpPr/>
            <p:nvPr/>
          </p:nvGrpSpPr>
          <p:grpSpPr>
            <a:xfrm>
              <a:off x="2272795" y="2882501"/>
              <a:ext cx="103104" cy="1426186"/>
              <a:chOff x="5206863" y="3100904"/>
              <a:chExt cx="122758" cy="1698043"/>
            </a:xfrm>
          </p:grpSpPr>
          <p:sp>
            <p:nvSpPr>
              <p:cNvPr id="11474" name="Google Shape;11474;p82"/>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82"/>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82"/>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82"/>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82"/>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82"/>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82"/>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1" name="Google Shape;11481;p82"/>
            <p:cNvGrpSpPr/>
            <p:nvPr/>
          </p:nvGrpSpPr>
          <p:grpSpPr>
            <a:xfrm>
              <a:off x="1542694" y="2882501"/>
              <a:ext cx="103104" cy="1426186"/>
              <a:chOff x="6006138" y="3143629"/>
              <a:chExt cx="122758" cy="1698043"/>
            </a:xfrm>
          </p:grpSpPr>
          <p:sp>
            <p:nvSpPr>
              <p:cNvPr id="11482" name="Google Shape;11482;p82"/>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82"/>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82"/>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82"/>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82"/>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82"/>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82"/>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489" name="Google Shape;11489;p82"/>
          <p:cNvGrpSpPr/>
          <p:nvPr/>
        </p:nvGrpSpPr>
        <p:grpSpPr>
          <a:xfrm>
            <a:off x="5915338" y="2192087"/>
            <a:ext cx="1248543" cy="1025319"/>
            <a:chOff x="5183758" y="1210600"/>
            <a:chExt cx="3605380" cy="2960783"/>
          </a:xfrm>
        </p:grpSpPr>
        <p:sp>
          <p:nvSpPr>
            <p:cNvPr id="11490" name="Google Shape;11490;p82"/>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82"/>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82"/>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82"/>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494" name="Google Shape;11494;p82"/>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med" w="med" type="none"/>
            </a:ln>
          </p:spPr>
        </p:cxnSp>
        <p:cxnSp>
          <p:nvCxnSpPr>
            <p:cNvPr id="11495" name="Google Shape;11495;p82"/>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med" w="med" type="none"/>
            </a:ln>
          </p:spPr>
        </p:cxnSp>
        <p:cxnSp>
          <p:nvCxnSpPr>
            <p:cNvPr id="11496" name="Google Shape;11496;p82"/>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med" w="med" type="none"/>
            </a:ln>
          </p:spPr>
        </p:cxnSp>
        <p:cxnSp>
          <p:nvCxnSpPr>
            <p:cNvPr id="11497" name="Google Shape;11497;p82"/>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med" w="med" type="none"/>
            </a:ln>
          </p:spPr>
        </p:cxnSp>
        <p:sp>
          <p:nvSpPr>
            <p:cNvPr id="11498" name="Google Shape;11498;p82"/>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9" name="Google Shape;11499;p82"/>
          <p:cNvGrpSpPr/>
          <p:nvPr/>
        </p:nvGrpSpPr>
        <p:grpSpPr>
          <a:xfrm>
            <a:off x="5772399" y="3330404"/>
            <a:ext cx="2664831" cy="843440"/>
            <a:chOff x="5916567" y="1099697"/>
            <a:chExt cx="2556683" cy="809211"/>
          </a:xfrm>
        </p:grpSpPr>
        <p:sp>
          <p:nvSpPr>
            <p:cNvPr id="11500" name="Google Shape;11500;p82"/>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82"/>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82"/>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82"/>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82"/>
            <p:cNvSpPr/>
            <p:nvPr/>
          </p:nvSpPr>
          <p:spPr>
            <a:xfrm>
              <a:off x="8279421" y="1099697"/>
              <a:ext cx="54" cy="0"/>
            </a:xfrm>
            <a:custGeom>
              <a:rect b="b" l="l" r="r" t="t"/>
              <a:pathLst>
                <a:path extrusionOk="0" h="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82"/>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82"/>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82"/>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8" name="Google Shape;11508;p82"/>
          <p:cNvGrpSpPr/>
          <p:nvPr/>
        </p:nvGrpSpPr>
        <p:grpSpPr>
          <a:xfrm>
            <a:off x="5879940" y="979263"/>
            <a:ext cx="1299851" cy="1023338"/>
            <a:chOff x="5900602" y="1193063"/>
            <a:chExt cx="1299851" cy="1023338"/>
          </a:xfrm>
        </p:grpSpPr>
        <p:grpSp>
          <p:nvGrpSpPr>
            <p:cNvPr id="11509" name="Google Shape;11509;p82"/>
            <p:cNvGrpSpPr/>
            <p:nvPr/>
          </p:nvGrpSpPr>
          <p:grpSpPr>
            <a:xfrm>
              <a:off x="6743564" y="1193063"/>
              <a:ext cx="456889" cy="700379"/>
              <a:chOff x="6743564" y="1193063"/>
              <a:chExt cx="456889" cy="700379"/>
            </a:xfrm>
          </p:grpSpPr>
          <p:grpSp>
            <p:nvGrpSpPr>
              <p:cNvPr id="11510" name="Google Shape;11510;p82"/>
              <p:cNvGrpSpPr/>
              <p:nvPr/>
            </p:nvGrpSpPr>
            <p:grpSpPr>
              <a:xfrm>
                <a:off x="6743564" y="1690731"/>
                <a:ext cx="214402" cy="202710"/>
                <a:chOff x="6743564" y="1690731"/>
                <a:chExt cx="214402" cy="202710"/>
              </a:xfrm>
            </p:grpSpPr>
            <p:sp>
              <p:nvSpPr>
                <p:cNvPr id="11511" name="Google Shape;11511;p82"/>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82"/>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3" name="Google Shape;11513;p82"/>
              <p:cNvGrpSpPr/>
              <p:nvPr/>
            </p:nvGrpSpPr>
            <p:grpSpPr>
              <a:xfrm>
                <a:off x="6915505" y="1193063"/>
                <a:ext cx="284947" cy="589637"/>
                <a:chOff x="6915505" y="1193063"/>
                <a:chExt cx="284947" cy="589637"/>
              </a:xfrm>
            </p:grpSpPr>
            <p:sp>
              <p:nvSpPr>
                <p:cNvPr id="11514" name="Google Shape;11514;p82"/>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515" name="Google Shape;11515;p82"/>
                <p:cNvCxnSpPr/>
                <p:nvPr/>
              </p:nvCxnSpPr>
              <p:spPr>
                <a:xfrm rot="10800000">
                  <a:off x="6938275" y="1279600"/>
                  <a:ext cx="0" cy="503100"/>
                </a:xfrm>
                <a:prstGeom prst="straightConnector1">
                  <a:avLst/>
                </a:prstGeom>
                <a:noFill/>
                <a:ln cap="flat" cmpd="sng" w="9525">
                  <a:solidFill>
                    <a:srgbClr val="CFD9E0"/>
                  </a:solidFill>
                  <a:prstDash val="solid"/>
                  <a:round/>
                  <a:headEnd len="med" w="med" type="none"/>
                  <a:tailEnd len="med" w="med" type="oval"/>
                </a:ln>
              </p:spPr>
            </p:cxnSp>
          </p:grpSp>
        </p:grpSp>
        <p:grpSp>
          <p:nvGrpSpPr>
            <p:cNvPr id="11516" name="Google Shape;11516;p82"/>
            <p:cNvGrpSpPr/>
            <p:nvPr/>
          </p:nvGrpSpPr>
          <p:grpSpPr>
            <a:xfrm>
              <a:off x="6520337" y="1193063"/>
              <a:ext cx="341815" cy="801589"/>
              <a:chOff x="6520337" y="1193063"/>
              <a:chExt cx="341815" cy="801589"/>
            </a:xfrm>
          </p:grpSpPr>
          <p:grpSp>
            <p:nvGrpSpPr>
              <p:cNvPr id="11517" name="Google Shape;11517;p82"/>
              <p:cNvGrpSpPr/>
              <p:nvPr/>
            </p:nvGrpSpPr>
            <p:grpSpPr>
              <a:xfrm>
                <a:off x="6520337" y="1589527"/>
                <a:ext cx="213950" cy="405125"/>
                <a:chOff x="6520337" y="1589527"/>
                <a:chExt cx="213950" cy="405125"/>
              </a:xfrm>
            </p:grpSpPr>
            <p:sp>
              <p:nvSpPr>
                <p:cNvPr id="11518" name="Google Shape;11518;p82"/>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82"/>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0" name="Google Shape;11520;p82"/>
              <p:cNvGrpSpPr/>
              <p:nvPr/>
            </p:nvGrpSpPr>
            <p:grpSpPr>
              <a:xfrm>
                <a:off x="6577204" y="1193063"/>
                <a:ext cx="284947" cy="453562"/>
                <a:chOff x="6577204" y="1193063"/>
                <a:chExt cx="284947" cy="453562"/>
              </a:xfrm>
            </p:grpSpPr>
            <p:sp>
              <p:nvSpPr>
                <p:cNvPr id="11521" name="Google Shape;11521;p82"/>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522" name="Google Shape;11522;p82"/>
                <p:cNvCxnSpPr/>
                <p:nvPr/>
              </p:nvCxnSpPr>
              <p:spPr>
                <a:xfrm rot="10800000">
                  <a:off x="6677825" y="1279425"/>
                  <a:ext cx="0" cy="367200"/>
                </a:xfrm>
                <a:prstGeom prst="straightConnector1">
                  <a:avLst/>
                </a:prstGeom>
                <a:noFill/>
                <a:ln cap="flat" cmpd="sng" w="9525">
                  <a:solidFill>
                    <a:srgbClr val="A5B7C6"/>
                  </a:solidFill>
                  <a:prstDash val="solid"/>
                  <a:round/>
                  <a:headEnd len="med" w="med" type="none"/>
                  <a:tailEnd len="med" w="med" type="oval"/>
                </a:ln>
              </p:spPr>
            </p:cxnSp>
          </p:grpSp>
        </p:grpSp>
        <p:grpSp>
          <p:nvGrpSpPr>
            <p:cNvPr id="11523" name="Google Shape;11523;p82"/>
            <p:cNvGrpSpPr/>
            <p:nvPr/>
          </p:nvGrpSpPr>
          <p:grpSpPr>
            <a:xfrm>
              <a:off x="6238903" y="1193063"/>
              <a:ext cx="300475" cy="901782"/>
              <a:chOff x="6238903" y="1193063"/>
              <a:chExt cx="300475" cy="901782"/>
            </a:xfrm>
          </p:grpSpPr>
          <p:grpSp>
            <p:nvGrpSpPr>
              <p:cNvPr id="11524" name="Google Shape;11524;p82"/>
              <p:cNvGrpSpPr/>
              <p:nvPr/>
            </p:nvGrpSpPr>
            <p:grpSpPr>
              <a:xfrm>
                <a:off x="6290865" y="1489315"/>
                <a:ext cx="248514" cy="605530"/>
                <a:chOff x="6290865" y="1489315"/>
                <a:chExt cx="248514" cy="605530"/>
              </a:xfrm>
            </p:grpSpPr>
            <p:sp>
              <p:nvSpPr>
                <p:cNvPr id="11525" name="Google Shape;11525;p82"/>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82"/>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7" name="Google Shape;11527;p82"/>
              <p:cNvGrpSpPr/>
              <p:nvPr/>
            </p:nvGrpSpPr>
            <p:grpSpPr>
              <a:xfrm>
                <a:off x="6238903" y="1193063"/>
                <a:ext cx="284947" cy="327512"/>
                <a:chOff x="6238903" y="1193063"/>
                <a:chExt cx="284947" cy="327512"/>
              </a:xfrm>
            </p:grpSpPr>
            <p:sp>
              <p:nvSpPr>
                <p:cNvPr id="11528" name="Google Shape;11528;p82"/>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529" name="Google Shape;11529;p82"/>
                <p:cNvCxnSpPr/>
                <p:nvPr/>
              </p:nvCxnSpPr>
              <p:spPr>
                <a:xfrm rot="10800000">
                  <a:off x="6431250" y="1279375"/>
                  <a:ext cx="0" cy="241200"/>
                </a:xfrm>
                <a:prstGeom prst="straightConnector1">
                  <a:avLst/>
                </a:prstGeom>
                <a:noFill/>
                <a:ln cap="flat" cmpd="sng" w="9525">
                  <a:solidFill>
                    <a:srgbClr val="869FB2"/>
                  </a:solidFill>
                  <a:prstDash val="solid"/>
                  <a:round/>
                  <a:headEnd len="med" w="med" type="none"/>
                  <a:tailEnd len="med" w="med" type="oval"/>
                </a:ln>
              </p:spPr>
            </p:cxnSp>
          </p:grpSp>
        </p:grpSp>
        <p:grpSp>
          <p:nvGrpSpPr>
            <p:cNvPr id="11530" name="Google Shape;11530;p82"/>
            <p:cNvGrpSpPr/>
            <p:nvPr/>
          </p:nvGrpSpPr>
          <p:grpSpPr>
            <a:xfrm>
              <a:off x="5900602" y="1193063"/>
              <a:ext cx="444345" cy="1023338"/>
              <a:chOff x="5900602" y="1193063"/>
              <a:chExt cx="444345" cy="1023338"/>
            </a:xfrm>
          </p:grpSpPr>
          <p:grpSp>
            <p:nvGrpSpPr>
              <p:cNvPr id="11531" name="Google Shape;11531;p82"/>
              <p:cNvGrpSpPr/>
              <p:nvPr/>
            </p:nvGrpSpPr>
            <p:grpSpPr>
              <a:xfrm>
                <a:off x="6046501" y="1367785"/>
                <a:ext cx="298446" cy="848616"/>
                <a:chOff x="6046501" y="1367785"/>
                <a:chExt cx="298446" cy="848616"/>
              </a:xfrm>
            </p:grpSpPr>
            <p:sp>
              <p:nvSpPr>
                <p:cNvPr id="11532" name="Google Shape;11532;p82"/>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82"/>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4" name="Google Shape;11534;p82"/>
              <p:cNvGrpSpPr/>
              <p:nvPr/>
            </p:nvGrpSpPr>
            <p:grpSpPr>
              <a:xfrm>
                <a:off x="5900602" y="1193063"/>
                <a:ext cx="284947" cy="182312"/>
                <a:chOff x="5900602" y="1193063"/>
                <a:chExt cx="284947" cy="182312"/>
              </a:xfrm>
            </p:grpSpPr>
            <p:sp>
              <p:nvSpPr>
                <p:cNvPr id="11535" name="Google Shape;11535;p82"/>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536" name="Google Shape;11536;p82"/>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grpSp>
        <p:nvGrpSpPr>
          <p:cNvPr id="11537" name="Google Shape;11537;p82"/>
          <p:cNvGrpSpPr/>
          <p:nvPr/>
        </p:nvGrpSpPr>
        <p:grpSpPr>
          <a:xfrm>
            <a:off x="7217822" y="979408"/>
            <a:ext cx="1219413" cy="1051365"/>
            <a:chOff x="7287122" y="1165658"/>
            <a:chExt cx="1219413" cy="1051365"/>
          </a:xfrm>
        </p:grpSpPr>
        <p:grpSp>
          <p:nvGrpSpPr>
            <p:cNvPr id="11538" name="Google Shape;11538;p82"/>
            <p:cNvGrpSpPr/>
            <p:nvPr/>
          </p:nvGrpSpPr>
          <p:grpSpPr>
            <a:xfrm>
              <a:off x="7287122" y="1969723"/>
              <a:ext cx="1219413" cy="247300"/>
              <a:chOff x="7287122" y="1969723"/>
              <a:chExt cx="1219413" cy="247300"/>
            </a:xfrm>
          </p:grpSpPr>
          <p:sp>
            <p:nvSpPr>
              <p:cNvPr id="11539" name="Google Shape;11539;p82"/>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40" name="Google Shape;11540;p82"/>
              <p:cNvGrpSpPr/>
              <p:nvPr/>
            </p:nvGrpSpPr>
            <p:grpSpPr>
              <a:xfrm>
                <a:off x="7287122" y="2063892"/>
                <a:ext cx="1151753" cy="73428"/>
                <a:chOff x="7287122" y="2063892"/>
                <a:chExt cx="1151753" cy="73428"/>
              </a:xfrm>
            </p:grpSpPr>
            <p:sp>
              <p:nvSpPr>
                <p:cNvPr id="11541" name="Google Shape;11541;p82"/>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542" name="Google Shape;11542;p82"/>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11543" name="Google Shape;11543;p82"/>
            <p:cNvGrpSpPr/>
            <p:nvPr/>
          </p:nvGrpSpPr>
          <p:grpSpPr>
            <a:xfrm>
              <a:off x="7287122" y="1712201"/>
              <a:ext cx="1219403" cy="246767"/>
              <a:chOff x="7287122" y="1712201"/>
              <a:chExt cx="1219403" cy="246767"/>
            </a:xfrm>
          </p:grpSpPr>
          <p:sp>
            <p:nvSpPr>
              <p:cNvPr id="11544" name="Google Shape;11544;p82"/>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45" name="Google Shape;11545;p82"/>
              <p:cNvGrpSpPr/>
              <p:nvPr/>
            </p:nvGrpSpPr>
            <p:grpSpPr>
              <a:xfrm>
                <a:off x="7287122" y="1842861"/>
                <a:ext cx="1005303" cy="73419"/>
                <a:chOff x="7287122" y="1842861"/>
                <a:chExt cx="1005303" cy="73419"/>
              </a:xfrm>
            </p:grpSpPr>
            <p:sp>
              <p:nvSpPr>
                <p:cNvPr id="11546" name="Google Shape;11546;p82"/>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547" name="Google Shape;11547;p82"/>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11548" name="Google Shape;11548;p82"/>
            <p:cNvGrpSpPr/>
            <p:nvPr/>
          </p:nvGrpSpPr>
          <p:grpSpPr>
            <a:xfrm>
              <a:off x="7287122" y="1447520"/>
              <a:ext cx="1219403" cy="286667"/>
              <a:chOff x="7287122" y="1447520"/>
              <a:chExt cx="1219403" cy="286667"/>
            </a:xfrm>
          </p:grpSpPr>
          <p:sp>
            <p:nvSpPr>
              <p:cNvPr id="11549" name="Google Shape;11549;p82"/>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50" name="Google Shape;11550;p82"/>
              <p:cNvGrpSpPr/>
              <p:nvPr/>
            </p:nvGrpSpPr>
            <p:grpSpPr>
              <a:xfrm>
                <a:off x="7287122" y="1581977"/>
                <a:ext cx="852803" cy="73428"/>
                <a:chOff x="7287122" y="1581977"/>
                <a:chExt cx="852803" cy="73428"/>
              </a:xfrm>
            </p:grpSpPr>
            <p:sp>
              <p:nvSpPr>
                <p:cNvPr id="11551" name="Google Shape;11551;p82"/>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552" name="Google Shape;11552;p82"/>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11553" name="Google Shape;11553;p82"/>
            <p:cNvGrpSpPr/>
            <p:nvPr/>
          </p:nvGrpSpPr>
          <p:grpSpPr>
            <a:xfrm>
              <a:off x="7287122" y="1165658"/>
              <a:ext cx="1219403" cy="344253"/>
              <a:chOff x="7287122" y="1165658"/>
              <a:chExt cx="1219403" cy="344253"/>
            </a:xfrm>
          </p:grpSpPr>
          <p:sp>
            <p:nvSpPr>
              <p:cNvPr id="11554" name="Google Shape;11554;p82"/>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55" name="Google Shape;11555;p82"/>
              <p:cNvGrpSpPr/>
              <p:nvPr/>
            </p:nvGrpSpPr>
            <p:grpSpPr>
              <a:xfrm>
                <a:off x="7287122" y="1341025"/>
                <a:ext cx="695703" cy="73419"/>
                <a:chOff x="7287122" y="1341025"/>
                <a:chExt cx="695703" cy="73419"/>
              </a:xfrm>
            </p:grpSpPr>
            <p:sp>
              <p:nvSpPr>
                <p:cNvPr id="11556" name="Google Shape;11556;p82"/>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557" name="Google Shape;11557;p82"/>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561" name="Shape 11561"/>
        <p:cNvGrpSpPr/>
        <p:nvPr/>
      </p:nvGrpSpPr>
      <p:grpSpPr>
        <a:xfrm>
          <a:off x="0" y="0"/>
          <a:ext cx="0" cy="0"/>
          <a:chOff x="0" y="0"/>
          <a:chExt cx="0" cy="0"/>
        </a:xfrm>
      </p:grpSpPr>
      <p:sp>
        <p:nvSpPr>
          <p:cNvPr id="11562" name="Google Shape;11562;p83"/>
          <p:cNvSpPr txBox="1"/>
          <p:nvPr>
            <p:ph idx="4294967295" type="body"/>
          </p:nvPr>
        </p:nvSpPr>
        <p:spPr>
          <a:xfrm>
            <a:off x="828875" y="1176707"/>
            <a:ext cx="7525800" cy="761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11563" name="Google Shape;11563;p83"/>
          <p:cNvGrpSpPr/>
          <p:nvPr/>
        </p:nvGrpSpPr>
        <p:grpSpPr>
          <a:xfrm>
            <a:off x="845855" y="2307733"/>
            <a:ext cx="340168" cy="298978"/>
            <a:chOff x="892750" y="267400"/>
            <a:chExt cx="483125" cy="424625"/>
          </a:xfrm>
        </p:grpSpPr>
        <p:sp>
          <p:nvSpPr>
            <p:cNvPr id="11564" name="Google Shape;11564;p83"/>
            <p:cNvSpPr/>
            <p:nvPr/>
          </p:nvSpPr>
          <p:spPr>
            <a:xfrm>
              <a:off x="892750" y="267400"/>
              <a:ext cx="483125" cy="424625"/>
            </a:xfrm>
            <a:custGeom>
              <a:rect b="b" l="l" r="r" t="t"/>
              <a:pathLst>
                <a:path extrusionOk="0" h="16985" w="19325">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565" name="Google Shape;11565;p83"/>
            <p:cNvSpPr/>
            <p:nvPr/>
          </p:nvSpPr>
          <p:spPr>
            <a:xfrm>
              <a:off x="1091875" y="465500"/>
              <a:ext cx="88275" cy="85000"/>
            </a:xfrm>
            <a:custGeom>
              <a:rect b="b" l="l" r="r" t="t"/>
              <a:pathLst>
                <a:path extrusionOk="0" h="3400" w="3531">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566" name="Google Shape;11566;p83"/>
            <p:cNvSpPr/>
            <p:nvPr/>
          </p:nvSpPr>
          <p:spPr>
            <a:xfrm>
              <a:off x="1005975" y="380625"/>
              <a:ext cx="28325" cy="28350"/>
            </a:xfrm>
            <a:custGeom>
              <a:rect b="b" l="l" r="r" t="t"/>
              <a:pathLst>
                <a:path extrusionOk="0" h="1134" w="1133">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567" name="Google Shape;11567;p83"/>
          <p:cNvGrpSpPr/>
          <p:nvPr/>
        </p:nvGrpSpPr>
        <p:grpSpPr>
          <a:xfrm>
            <a:off x="1284289" y="2287121"/>
            <a:ext cx="298996" cy="340204"/>
            <a:chOff x="1516475" y="238075"/>
            <a:chExt cx="424650" cy="483175"/>
          </a:xfrm>
        </p:grpSpPr>
        <p:sp>
          <p:nvSpPr>
            <p:cNvPr id="11568" name="Google Shape;11568;p83"/>
            <p:cNvSpPr/>
            <p:nvPr/>
          </p:nvSpPr>
          <p:spPr>
            <a:xfrm>
              <a:off x="1516475" y="238075"/>
              <a:ext cx="424650" cy="483175"/>
            </a:xfrm>
            <a:custGeom>
              <a:rect b="b" l="l" r="r" t="t"/>
              <a:pathLst>
                <a:path extrusionOk="0" h="19327" w="16986">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569" name="Google Shape;11569;p83"/>
            <p:cNvSpPr/>
            <p:nvPr/>
          </p:nvSpPr>
          <p:spPr>
            <a:xfrm>
              <a:off x="1652425" y="324000"/>
              <a:ext cx="147150" cy="141575"/>
            </a:xfrm>
            <a:custGeom>
              <a:rect b="b" l="l" r="r" t="t"/>
              <a:pathLst>
                <a:path extrusionOk="0" h="5663" w="5886">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570" name="Google Shape;11570;p83"/>
          <p:cNvGrpSpPr/>
          <p:nvPr/>
        </p:nvGrpSpPr>
        <p:grpSpPr>
          <a:xfrm>
            <a:off x="1677380" y="2367520"/>
            <a:ext cx="341488" cy="179405"/>
            <a:chOff x="2080675" y="352325"/>
            <a:chExt cx="485000" cy="254800"/>
          </a:xfrm>
        </p:grpSpPr>
        <p:sp>
          <p:nvSpPr>
            <p:cNvPr id="11571" name="Google Shape;11571;p83"/>
            <p:cNvSpPr/>
            <p:nvPr/>
          </p:nvSpPr>
          <p:spPr>
            <a:xfrm>
              <a:off x="2080675" y="352325"/>
              <a:ext cx="485000" cy="254800"/>
            </a:xfrm>
            <a:custGeom>
              <a:rect b="b" l="l" r="r" t="t"/>
              <a:pathLst>
                <a:path extrusionOk="0" h="10192" w="1940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572" name="Google Shape;11572;p83"/>
            <p:cNvSpPr/>
            <p:nvPr/>
          </p:nvSpPr>
          <p:spPr>
            <a:xfrm>
              <a:off x="2246650" y="408900"/>
              <a:ext cx="147075" cy="141600"/>
            </a:xfrm>
            <a:custGeom>
              <a:rect b="b" l="l" r="r" t="t"/>
              <a:pathLst>
                <a:path extrusionOk="0" h="5664" w="5883">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573" name="Google Shape;11573;p83"/>
          <p:cNvGrpSpPr/>
          <p:nvPr/>
        </p:nvGrpSpPr>
        <p:grpSpPr>
          <a:xfrm>
            <a:off x="2126559" y="2287138"/>
            <a:ext cx="298996" cy="340168"/>
            <a:chOff x="2705375" y="238125"/>
            <a:chExt cx="424650" cy="483125"/>
          </a:xfrm>
        </p:grpSpPr>
        <p:sp>
          <p:nvSpPr>
            <p:cNvPr id="11574" name="Google Shape;11574;p83"/>
            <p:cNvSpPr/>
            <p:nvPr/>
          </p:nvSpPr>
          <p:spPr>
            <a:xfrm>
              <a:off x="2705375" y="238125"/>
              <a:ext cx="424650" cy="483125"/>
            </a:xfrm>
            <a:custGeom>
              <a:rect b="b" l="l" r="r" t="t"/>
              <a:pathLst>
                <a:path extrusionOk="0" h="19325" w="16986">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575" name="Google Shape;11575;p83"/>
            <p:cNvSpPr/>
            <p:nvPr/>
          </p:nvSpPr>
          <p:spPr>
            <a:xfrm>
              <a:off x="2903525" y="407950"/>
              <a:ext cx="28350" cy="228375"/>
            </a:xfrm>
            <a:custGeom>
              <a:rect b="b" l="l" r="r" t="t"/>
              <a:pathLst>
                <a:path extrusionOk="0" h="9135" w="1134">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576" name="Google Shape;11576;p83"/>
            <p:cNvSpPr/>
            <p:nvPr/>
          </p:nvSpPr>
          <p:spPr>
            <a:xfrm>
              <a:off x="2988450" y="407950"/>
              <a:ext cx="28350" cy="228375"/>
            </a:xfrm>
            <a:custGeom>
              <a:rect b="b" l="l" r="r" t="t"/>
              <a:pathLst>
                <a:path extrusionOk="0" h="9135" w="1134">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577" name="Google Shape;11577;p83"/>
            <p:cNvSpPr/>
            <p:nvPr/>
          </p:nvSpPr>
          <p:spPr>
            <a:xfrm>
              <a:off x="2818625" y="407950"/>
              <a:ext cx="28325" cy="228375"/>
            </a:xfrm>
            <a:custGeom>
              <a:rect b="b" l="l" r="r" t="t"/>
              <a:pathLst>
                <a:path extrusionOk="0" h="9135" w="1133">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578" name="Google Shape;11578;p83"/>
          <p:cNvGrpSpPr/>
          <p:nvPr/>
        </p:nvGrpSpPr>
        <p:grpSpPr>
          <a:xfrm>
            <a:off x="2542700" y="2287455"/>
            <a:ext cx="301161" cy="339535"/>
            <a:chOff x="3299850" y="238575"/>
            <a:chExt cx="427725" cy="482225"/>
          </a:xfrm>
        </p:grpSpPr>
        <p:sp>
          <p:nvSpPr>
            <p:cNvPr id="11579" name="Google Shape;11579;p83"/>
            <p:cNvSpPr/>
            <p:nvPr/>
          </p:nvSpPr>
          <p:spPr>
            <a:xfrm>
              <a:off x="3299850" y="323500"/>
              <a:ext cx="427725" cy="397300"/>
            </a:xfrm>
            <a:custGeom>
              <a:rect b="b" l="l" r="r" t="t"/>
              <a:pathLst>
                <a:path extrusionOk="0" h="15892" w="17109">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580" name="Google Shape;11580;p83"/>
            <p:cNvSpPr/>
            <p:nvPr/>
          </p:nvSpPr>
          <p:spPr>
            <a:xfrm>
              <a:off x="3467650" y="238575"/>
              <a:ext cx="46525" cy="56650"/>
            </a:xfrm>
            <a:custGeom>
              <a:rect b="b" l="l" r="r" t="t"/>
              <a:pathLst>
                <a:path extrusionOk="0" h="2266" w="1861">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581" name="Google Shape;11581;p83"/>
            <p:cNvSpPr/>
            <p:nvPr/>
          </p:nvSpPr>
          <p:spPr>
            <a:xfrm>
              <a:off x="3566675" y="238575"/>
              <a:ext cx="46525" cy="56675"/>
            </a:xfrm>
            <a:custGeom>
              <a:rect b="b" l="l" r="r" t="t"/>
              <a:pathLst>
                <a:path extrusionOk="0" h="2267" w="1861">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582" name="Google Shape;11582;p83"/>
            <p:cNvSpPr/>
            <p:nvPr/>
          </p:nvSpPr>
          <p:spPr>
            <a:xfrm>
              <a:off x="3611225" y="323500"/>
              <a:ext cx="56550" cy="28325"/>
            </a:xfrm>
            <a:custGeom>
              <a:rect b="b" l="l" r="r" t="t"/>
              <a:pathLst>
                <a:path extrusionOk="0" h="1133" w="2262">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583" name="Google Shape;11583;p83"/>
            <p:cNvSpPr/>
            <p:nvPr/>
          </p:nvSpPr>
          <p:spPr>
            <a:xfrm>
              <a:off x="3413075" y="323500"/>
              <a:ext cx="56550" cy="28325"/>
            </a:xfrm>
            <a:custGeom>
              <a:rect b="b" l="l" r="r" t="t"/>
              <a:pathLst>
                <a:path extrusionOk="0" h="1133" w="2262">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584" name="Google Shape;11584;p83"/>
          <p:cNvGrpSpPr/>
          <p:nvPr/>
        </p:nvGrpSpPr>
        <p:grpSpPr>
          <a:xfrm>
            <a:off x="2929622" y="2287138"/>
            <a:ext cx="352455" cy="340168"/>
            <a:chOff x="3857225" y="238125"/>
            <a:chExt cx="500575" cy="483125"/>
          </a:xfrm>
        </p:grpSpPr>
        <p:sp>
          <p:nvSpPr>
            <p:cNvPr id="11585" name="Google Shape;11585;p83"/>
            <p:cNvSpPr/>
            <p:nvPr/>
          </p:nvSpPr>
          <p:spPr>
            <a:xfrm>
              <a:off x="3857225" y="238125"/>
              <a:ext cx="500575" cy="483125"/>
            </a:xfrm>
            <a:custGeom>
              <a:rect b="b" l="l" r="r" t="t"/>
              <a:pathLst>
                <a:path extrusionOk="0" h="19325" w="20023">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586" name="Google Shape;11586;p83"/>
            <p:cNvSpPr/>
            <p:nvPr/>
          </p:nvSpPr>
          <p:spPr>
            <a:xfrm>
              <a:off x="4208775" y="588000"/>
              <a:ext cx="71125" cy="68350"/>
            </a:xfrm>
            <a:custGeom>
              <a:rect b="b" l="l" r="r" t="t"/>
              <a:pathLst>
                <a:path extrusionOk="0" h="2734" w="2845">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587" name="Google Shape;11587;p83"/>
            <p:cNvSpPr/>
            <p:nvPr/>
          </p:nvSpPr>
          <p:spPr>
            <a:xfrm>
              <a:off x="4228400" y="527925"/>
              <a:ext cx="91050" cy="48400"/>
            </a:xfrm>
            <a:custGeom>
              <a:rect b="b" l="l" r="r" t="t"/>
              <a:pathLst>
                <a:path extrusionOk="0" h="1936" w="3642">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588" name="Google Shape;11588;p83"/>
            <p:cNvSpPr/>
            <p:nvPr/>
          </p:nvSpPr>
          <p:spPr>
            <a:xfrm>
              <a:off x="4148300" y="608000"/>
              <a:ext cx="52050" cy="88600"/>
            </a:xfrm>
            <a:custGeom>
              <a:rect b="b" l="l" r="r" t="t"/>
              <a:pathLst>
                <a:path extrusionOk="0" h="3544" w="2082">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589" name="Google Shape;11589;p83"/>
            <p:cNvSpPr/>
            <p:nvPr/>
          </p:nvSpPr>
          <p:spPr>
            <a:xfrm>
              <a:off x="3928725" y="307900"/>
              <a:ext cx="71200" cy="68375"/>
            </a:xfrm>
            <a:custGeom>
              <a:rect b="b" l="l" r="r" t="t"/>
              <a:pathLst>
                <a:path extrusionOk="0" h="2735" w="2848">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590" name="Google Shape;11590;p83"/>
            <p:cNvSpPr/>
            <p:nvPr/>
          </p:nvSpPr>
          <p:spPr>
            <a:xfrm>
              <a:off x="4008200" y="267675"/>
              <a:ext cx="51875" cy="88450"/>
            </a:xfrm>
            <a:custGeom>
              <a:rect b="b" l="l" r="r" t="t"/>
              <a:pathLst>
                <a:path extrusionOk="0" h="3538" w="2075">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591" name="Google Shape;11591;p83"/>
            <p:cNvSpPr/>
            <p:nvPr/>
          </p:nvSpPr>
          <p:spPr>
            <a:xfrm>
              <a:off x="3888100" y="387825"/>
              <a:ext cx="91675" cy="48300"/>
            </a:xfrm>
            <a:custGeom>
              <a:rect b="b" l="l" r="r" t="t"/>
              <a:pathLst>
                <a:path extrusionOk="0" h="1932" w="3667">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1592" name="Google Shape;11592;p83"/>
          <p:cNvSpPr/>
          <p:nvPr/>
        </p:nvSpPr>
        <p:spPr>
          <a:xfrm>
            <a:off x="3347096" y="2287135"/>
            <a:ext cx="352455" cy="340116"/>
          </a:xfrm>
          <a:custGeom>
            <a:rect b="b" l="l" r="r" t="t"/>
            <a:pathLst>
              <a:path extrusionOk="0" h="19322" w="20023">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1593" name="Google Shape;11593;p83"/>
          <p:cNvGrpSpPr/>
          <p:nvPr/>
        </p:nvGrpSpPr>
        <p:grpSpPr>
          <a:xfrm>
            <a:off x="3776398" y="2287165"/>
            <a:ext cx="340186" cy="340116"/>
            <a:chOff x="5053900" y="238200"/>
            <a:chExt cx="483150" cy="483050"/>
          </a:xfrm>
        </p:grpSpPr>
        <p:sp>
          <p:nvSpPr>
            <p:cNvPr id="11594" name="Google Shape;11594;p83"/>
            <p:cNvSpPr/>
            <p:nvPr/>
          </p:nvSpPr>
          <p:spPr>
            <a:xfrm>
              <a:off x="5053900" y="238200"/>
              <a:ext cx="483150" cy="483050"/>
            </a:xfrm>
            <a:custGeom>
              <a:rect b="b" l="l" r="r" t="t"/>
              <a:pathLst>
                <a:path extrusionOk="0" h="19322" w="19326">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595" name="Google Shape;11595;p83"/>
            <p:cNvSpPr/>
            <p:nvPr/>
          </p:nvSpPr>
          <p:spPr>
            <a:xfrm>
              <a:off x="5422900" y="465550"/>
              <a:ext cx="56550" cy="28325"/>
            </a:xfrm>
            <a:custGeom>
              <a:rect b="b" l="l" r="r" t="t"/>
              <a:pathLst>
                <a:path extrusionOk="0" h="1133" w="2262">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596" name="Google Shape;11596;p83"/>
            <p:cNvSpPr/>
            <p:nvPr/>
          </p:nvSpPr>
          <p:spPr>
            <a:xfrm>
              <a:off x="5224725" y="578775"/>
              <a:ext cx="141500" cy="28350"/>
            </a:xfrm>
            <a:custGeom>
              <a:rect b="b" l="l" r="r" t="t"/>
              <a:pathLst>
                <a:path extrusionOk="0" h="1134" w="5660">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597" name="Google Shape;11597;p83"/>
            <p:cNvSpPr/>
            <p:nvPr/>
          </p:nvSpPr>
          <p:spPr>
            <a:xfrm>
              <a:off x="5224725" y="635400"/>
              <a:ext cx="141500" cy="28325"/>
            </a:xfrm>
            <a:custGeom>
              <a:rect b="b" l="l" r="r" t="t"/>
              <a:pathLst>
                <a:path extrusionOk="0" h="1133" w="5660">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598" name="Google Shape;11598;p83"/>
          <p:cNvGrpSpPr/>
          <p:nvPr/>
        </p:nvGrpSpPr>
        <p:grpSpPr>
          <a:xfrm>
            <a:off x="4190348" y="2287138"/>
            <a:ext cx="340168" cy="340168"/>
            <a:chOff x="5648375" y="238125"/>
            <a:chExt cx="483125" cy="483125"/>
          </a:xfrm>
        </p:grpSpPr>
        <p:sp>
          <p:nvSpPr>
            <p:cNvPr id="11599" name="Google Shape;11599;p83"/>
            <p:cNvSpPr/>
            <p:nvPr/>
          </p:nvSpPr>
          <p:spPr>
            <a:xfrm>
              <a:off x="5648375" y="238125"/>
              <a:ext cx="483125" cy="483125"/>
            </a:xfrm>
            <a:custGeom>
              <a:rect b="b" l="l" r="r" t="t"/>
              <a:pathLst>
                <a:path extrusionOk="0" h="19325" w="19325">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600" name="Google Shape;11600;p83"/>
            <p:cNvSpPr/>
            <p:nvPr/>
          </p:nvSpPr>
          <p:spPr>
            <a:xfrm>
              <a:off x="5705950" y="465550"/>
              <a:ext cx="84875" cy="28325"/>
            </a:xfrm>
            <a:custGeom>
              <a:rect b="b" l="l" r="r" t="t"/>
              <a:pathLst>
                <a:path extrusionOk="0" h="1133" w="3395">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601" name="Google Shape;11601;p83"/>
            <p:cNvSpPr/>
            <p:nvPr/>
          </p:nvSpPr>
          <p:spPr>
            <a:xfrm>
              <a:off x="5847500" y="465550"/>
              <a:ext cx="84875" cy="28325"/>
            </a:xfrm>
            <a:custGeom>
              <a:rect b="b" l="l" r="r" t="t"/>
              <a:pathLst>
                <a:path extrusionOk="0" h="1133" w="3395">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602" name="Google Shape;11602;p83"/>
            <p:cNvSpPr/>
            <p:nvPr/>
          </p:nvSpPr>
          <p:spPr>
            <a:xfrm>
              <a:off x="5989025" y="465550"/>
              <a:ext cx="84875" cy="28325"/>
            </a:xfrm>
            <a:custGeom>
              <a:rect b="b" l="l" r="r" t="t"/>
              <a:pathLst>
                <a:path extrusionOk="0" h="1133" w="3395">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603" name="Google Shape;11603;p83"/>
            <p:cNvSpPr/>
            <p:nvPr/>
          </p:nvSpPr>
          <p:spPr>
            <a:xfrm>
              <a:off x="5705950" y="550475"/>
              <a:ext cx="84875" cy="28325"/>
            </a:xfrm>
            <a:custGeom>
              <a:rect b="b" l="l" r="r" t="t"/>
              <a:pathLst>
                <a:path extrusionOk="0" h="1133" w="3395">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604" name="Google Shape;11604;p83"/>
            <p:cNvSpPr/>
            <p:nvPr/>
          </p:nvSpPr>
          <p:spPr>
            <a:xfrm>
              <a:off x="5847500" y="550475"/>
              <a:ext cx="84875" cy="28325"/>
            </a:xfrm>
            <a:custGeom>
              <a:rect b="b" l="l" r="r" t="t"/>
              <a:pathLst>
                <a:path extrusionOk="0" h="1133" w="3395">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605" name="Google Shape;11605;p83"/>
            <p:cNvSpPr/>
            <p:nvPr/>
          </p:nvSpPr>
          <p:spPr>
            <a:xfrm>
              <a:off x="5989025" y="550475"/>
              <a:ext cx="84875" cy="28325"/>
            </a:xfrm>
            <a:custGeom>
              <a:rect b="b" l="l" r="r" t="t"/>
              <a:pathLst>
                <a:path extrusionOk="0" h="1133" w="3395">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606" name="Google Shape;11606;p83"/>
            <p:cNvSpPr/>
            <p:nvPr/>
          </p:nvSpPr>
          <p:spPr>
            <a:xfrm>
              <a:off x="5705950" y="636300"/>
              <a:ext cx="84875" cy="28325"/>
            </a:xfrm>
            <a:custGeom>
              <a:rect b="b" l="l" r="r" t="t"/>
              <a:pathLst>
                <a:path extrusionOk="0" h="1133" w="3395">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607" name="Google Shape;11607;p83"/>
            <p:cNvSpPr/>
            <p:nvPr/>
          </p:nvSpPr>
          <p:spPr>
            <a:xfrm>
              <a:off x="5847500" y="636300"/>
              <a:ext cx="84875" cy="28325"/>
            </a:xfrm>
            <a:custGeom>
              <a:rect b="b" l="l" r="r" t="t"/>
              <a:pathLst>
                <a:path extrusionOk="0" h="1133" w="3395">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608" name="Google Shape;11608;p83"/>
            <p:cNvSpPr/>
            <p:nvPr/>
          </p:nvSpPr>
          <p:spPr>
            <a:xfrm>
              <a:off x="5989025" y="636300"/>
              <a:ext cx="84875" cy="28325"/>
            </a:xfrm>
            <a:custGeom>
              <a:rect b="b" l="l" r="r" t="t"/>
              <a:pathLst>
                <a:path extrusionOk="0" h="1133" w="3395">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609" name="Google Shape;11609;p83"/>
          <p:cNvGrpSpPr/>
          <p:nvPr/>
        </p:nvGrpSpPr>
        <p:grpSpPr>
          <a:xfrm>
            <a:off x="4607035" y="2287138"/>
            <a:ext cx="340168" cy="340168"/>
            <a:chOff x="6242825" y="238125"/>
            <a:chExt cx="483125" cy="483125"/>
          </a:xfrm>
        </p:grpSpPr>
        <p:sp>
          <p:nvSpPr>
            <p:cNvPr id="11610" name="Google Shape;11610;p83"/>
            <p:cNvSpPr/>
            <p:nvPr/>
          </p:nvSpPr>
          <p:spPr>
            <a:xfrm>
              <a:off x="6242825" y="238125"/>
              <a:ext cx="483125" cy="483125"/>
            </a:xfrm>
            <a:custGeom>
              <a:rect b="b" l="l" r="r" t="t"/>
              <a:pathLst>
                <a:path extrusionOk="0" h="19325" w="19325">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611" name="Google Shape;11611;p83"/>
            <p:cNvSpPr/>
            <p:nvPr/>
          </p:nvSpPr>
          <p:spPr>
            <a:xfrm>
              <a:off x="6328725" y="324025"/>
              <a:ext cx="311400" cy="311400"/>
            </a:xfrm>
            <a:custGeom>
              <a:rect b="b" l="l" r="r" t="t"/>
              <a:pathLst>
                <a:path extrusionOk="0" h="12456" w="12456">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612" name="Google Shape;11612;p83"/>
            <p:cNvSpPr/>
            <p:nvPr/>
          </p:nvSpPr>
          <p:spPr>
            <a:xfrm>
              <a:off x="6441950" y="380575"/>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613" name="Google Shape;11613;p83"/>
          <p:cNvGrpSpPr/>
          <p:nvPr/>
        </p:nvGrpSpPr>
        <p:grpSpPr>
          <a:xfrm>
            <a:off x="844156" y="2727362"/>
            <a:ext cx="343566" cy="298943"/>
            <a:chOff x="889275" y="861850"/>
            <a:chExt cx="487950" cy="424575"/>
          </a:xfrm>
        </p:grpSpPr>
        <p:sp>
          <p:nvSpPr>
            <p:cNvPr id="11614" name="Google Shape;11614;p83"/>
            <p:cNvSpPr/>
            <p:nvPr/>
          </p:nvSpPr>
          <p:spPr>
            <a:xfrm>
              <a:off x="1319225" y="1031700"/>
              <a:ext cx="56650" cy="28325"/>
            </a:xfrm>
            <a:custGeom>
              <a:rect b="b" l="l" r="r" t="t"/>
              <a:pathLst>
                <a:path extrusionOk="0" h="1133" w="2266">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615" name="Google Shape;11615;p83"/>
            <p:cNvSpPr/>
            <p:nvPr/>
          </p:nvSpPr>
          <p:spPr>
            <a:xfrm>
              <a:off x="1314475" y="946725"/>
              <a:ext cx="62750" cy="56700"/>
            </a:xfrm>
            <a:custGeom>
              <a:rect b="b" l="l" r="r" t="t"/>
              <a:pathLst>
                <a:path extrusionOk="0" h="2268" w="251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616" name="Google Shape;11616;p83"/>
            <p:cNvSpPr/>
            <p:nvPr/>
          </p:nvSpPr>
          <p:spPr>
            <a:xfrm>
              <a:off x="1317875" y="1088250"/>
              <a:ext cx="59350" cy="56675"/>
            </a:xfrm>
            <a:custGeom>
              <a:rect b="b" l="l" r="r" t="t"/>
              <a:pathLst>
                <a:path extrusionOk="0" h="2267" w="2374">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617" name="Google Shape;11617;p83"/>
            <p:cNvSpPr/>
            <p:nvPr/>
          </p:nvSpPr>
          <p:spPr>
            <a:xfrm>
              <a:off x="889275" y="861850"/>
              <a:ext cx="400700" cy="424575"/>
            </a:xfrm>
            <a:custGeom>
              <a:rect b="b" l="l" r="r" t="t"/>
              <a:pathLst>
                <a:path extrusionOk="0" h="16983" w="16028">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1618" name="Google Shape;11618;p83"/>
          <p:cNvSpPr/>
          <p:nvPr/>
        </p:nvSpPr>
        <p:spPr>
          <a:xfrm>
            <a:off x="1282125" y="2706628"/>
            <a:ext cx="302974" cy="340204"/>
          </a:xfrm>
          <a:custGeom>
            <a:rect b="b" l="l" r="r" t="t"/>
            <a:pathLst>
              <a:path extrusionOk="0" h="19327" w="17212">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619" name="Google Shape;11619;p83"/>
          <p:cNvSpPr/>
          <p:nvPr/>
        </p:nvSpPr>
        <p:spPr>
          <a:xfrm>
            <a:off x="1677131" y="2706628"/>
            <a:ext cx="341506" cy="340204"/>
          </a:xfrm>
          <a:custGeom>
            <a:rect b="b" l="l" r="r" t="t"/>
            <a:pathLst>
              <a:path extrusionOk="0" h="19327" w="19401">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1620" name="Google Shape;11620;p83"/>
          <p:cNvGrpSpPr/>
          <p:nvPr/>
        </p:nvGrpSpPr>
        <p:grpSpPr>
          <a:xfrm>
            <a:off x="2105973" y="2706749"/>
            <a:ext cx="340168" cy="340168"/>
            <a:chOff x="2676100" y="832575"/>
            <a:chExt cx="483125" cy="483125"/>
          </a:xfrm>
        </p:grpSpPr>
        <p:sp>
          <p:nvSpPr>
            <p:cNvPr id="11621" name="Google Shape;11621;p83"/>
            <p:cNvSpPr/>
            <p:nvPr/>
          </p:nvSpPr>
          <p:spPr>
            <a:xfrm>
              <a:off x="2676100" y="832575"/>
              <a:ext cx="483125" cy="483125"/>
            </a:xfrm>
            <a:custGeom>
              <a:rect b="b" l="l" r="r" t="t"/>
              <a:pathLst>
                <a:path extrusionOk="0" h="19325" w="19325">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622" name="Google Shape;11622;p83"/>
            <p:cNvSpPr/>
            <p:nvPr/>
          </p:nvSpPr>
          <p:spPr>
            <a:xfrm>
              <a:off x="2762000" y="918475"/>
              <a:ext cx="311400" cy="311400"/>
            </a:xfrm>
            <a:custGeom>
              <a:rect b="b" l="l" r="r" t="t"/>
              <a:pathLst>
                <a:path extrusionOk="0" h="12456" w="12456">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623" name="Google Shape;11623;p83"/>
            <p:cNvSpPr/>
            <p:nvPr/>
          </p:nvSpPr>
          <p:spPr>
            <a:xfrm>
              <a:off x="2810775" y="975075"/>
              <a:ext cx="206025" cy="198150"/>
            </a:xfrm>
            <a:custGeom>
              <a:rect b="b" l="l" r="r" t="t"/>
              <a:pathLst>
                <a:path extrusionOk="0" h="7926" w="8241">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624" name="Google Shape;11624;p83"/>
          <p:cNvGrpSpPr/>
          <p:nvPr/>
        </p:nvGrpSpPr>
        <p:grpSpPr>
          <a:xfrm>
            <a:off x="2517477" y="2706749"/>
            <a:ext cx="351610" cy="340168"/>
            <a:chOff x="3270550" y="832575"/>
            <a:chExt cx="499375" cy="483125"/>
          </a:xfrm>
        </p:grpSpPr>
        <p:sp>
          <p:nvSpPr>
            <p:cNvPr id="11625" name="Google Shape;11625;p83"/>
            <p:cNvSpPr/>
            <p:nvPr/>
          </p:nvSpPr>
          <p:spPr>
            <a:xfrm>
              <a:off x="3270550" y="865975"/>
              <a:ext cx="463725" cy="449725"/>
            </a:xfrm>
            <a:custGeom>
              <a:rect b="b" l="l" r="r" t="t"/>
              <a:pathLst>
                <a:path extrusionOk="0" h="17989" w="18549">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626" name="Google Shape;11626;p83"/>
            <p:cNvSpPr/>
            <p:nvPr/>
          </p:nvSpPr>
          <p:spPr>
            <a:xfrm>
              <a:off x="3562600" y="876075"/>
              <a:ext cx="207325" cy="241775"/>
            </a:xfrm>
            <a:custGeom>
              <a:rect b="b" l="l" r="r" t="t"/>
              <a:pathLst>
                <a:path extrusionOk="0" h="9671" w="8293">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627" name="Google Shape;11627;p83"/>
            <p:cNvSpPr/>
            <p:nvPr/>
          </p:nvSpPr>
          <p:spPr>
            <a:xfrm>
              <a:off x="3443500" y="832575"/>
              <a:ext cx="187300" cy="173625"/>
            </a:xfrm>
            <a:custGeom>
              <a:rect b="b" l="l" r="r" t="t"/>
              <a:pathLst>
                <a:path extrusionOk="0" h="6945" w="7492">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628" name="Google Shape;11628;p83"/>
          <p:cNvGrpSpPr/>
          <p:nvPr/>
        </p:nvGrpSpPr>
        <p:grpSpPr>
          <a:xfrm>
            <a:off x="2935756" y="2717381"/>
            <a:ext cx="340186" cy="318904"/>
            <a:chOff x="3865000" y="847675"/>
            <a:chExt cx="483150" cy="452925"/>
          </a:xfrm>
        </p:grpSpPr>
        <p:sp>
          <p:nvSpPr>
            <p:cNvPr id="11629" name="Google Shape;11629;p83"/>
            <p:cNvSpPr/>
            <p:nvPr/>
          </p:nvSpPr>
          <p:spPr>
            <a:xfrm>
              <a:off x="3865000" y="847675"/>
              <a:ext cx="483150" cy="452925"/>
            </a:xfrm>
            <a:custGeom>
              <a:rect b="b" l="l" r="r" t="t"/>
              <a:pathLst>
                <a:path extrusionOk="0" h="18117" w="19326">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630" name="Google Shape;11630;p83"/>
            <p:cNvSpPr/>
            <p:nvPr/>
          </p:nvSpPr>
          <p:spPr>
            <a:xfrm>
              <a:off x="4173600" y="1029775"/>
              <a:ext cx="78450" cy="75550"/>
            </a:xfrm>
            <a:custGeom>
              <a:rect b="b" l="l" r="r" t="t"/>
              <a:pathLst>
                <a:path extrusionOk="0" h="3022" w="3138">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631" name="Google Shape;11631;p83"/>
            <p:cNvSpPr/>
            <p:nvPr/>
          </p:nvSpPr>
          <p:spPr>
            <a:xfrm>
              <a:off x="4068825" y="1029775"/>
              <a:ext cx="78450" cy="75550"/>
            </a:xfrm>
            <a:custGeom>
              <a:rect b="b" l="l" r="r" t="t"/>
              <a:pathLst>
                <a:path extrusionOk="0" h="3022" w="3138">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632" name="Google Shape;11632;p83"/>
            <p:cNvSpPr/>
            <p:nvPr/>
          </p:nvSpPr>
          <p:spPr>
            <a:xfrm>
              <a:off x="3964125" y="1029775"/>
              <a:ext cx="78450" cy="75550"/>
            </a:xfrm>
            <a:custGeom>
              <a:rect b="b" l="l" r="r" t="t"/>
              <a:pathLst>
                <a:path extrusionOk="0" h="3022" w="3138">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633" name="Google Shape;11633;p83"/>
          <p:cNvGrpSpPr/>
          <p:nvPr/>
        </p:nvGrpSpPr>
        <p:grpSpPr>
          <a:xfrm>
            <a:off x="3351439" y="2727300"/>
            <a:ext cx="344798" cy="299066"/>
            <a:chOff x="4452900" y="861750"/>
            <a:chExt cx="489700" cy="424750"/>
          </a:xfrm>
        </p:grpSpPr>
        <p:sp>
          <p:nvSpPr>
            <p:cNvPr id="11634" name="Google Shape;11634;p83"/>
            <p:cNvSpPr/>
            <p:nvPr/>
          </p:nvSpPr>
          <p:spPr>
            <a:xfrm>
              <a:off x="4452900" y="861750"/>
              <a:ext cx="489700" cy="424750"/>
            </a:xfrm>
            <a:custGeom>
              <a:rect b="b" l="l" r="r" t="t"/>
              <a:pathLst>
                <a:path extrusionOk="0" h="16990" w="19588">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635" name="Google Shape;11635;p83"/>
            <p:cNvSpPr/>
            <p:nvPr/>
          </p:nvSpPr>
          <p:spPr>
            <a:xfrm>
              <a:off x="4572675" y="1074100"/>
              <a:ext cx="115375" cy="141625"/>
            </a:xfrm>
            <a:custGeom>
              <a:rect b="b" l="l" r="r" t="t"/>
              <a:pathLst>
                <a:path extrusionOk="0" h="5665" w="4615">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636" name="Google Shape;11636;p83"/>
            <p:cNvSpPr/>
            <p:nvPr/>
          </p:nvSpPr>
          <p:spPr>
            <a:xfrm>
              <a:off x="4714225" y="1060000"/>
              <a:ext cx="28325" cy="28350"/>
            </a:xfrm>
            <a:custGeom>
              <a:rect b="b" l="l" r="r" t="t"/>
              <a:pathLst>
                <a:path extrusionOk="0" h="1134" w="1133">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637" name="Google Shape;11637;p83"/>
          <p:cNvGrpSpPr/>
          <p:nvPr/>
        </p:nvGrpSpPr>
        <p:grpSpPr>
          <a:xfrm>
            <a:off x="3768671" y="2706758"/>
            <a:ext cx="355641" cy="340151"/>
            <a:chOff x="5049750" y="832600"/>
            <a:chExt cx="505100" cy="483100"/>
          </a:xfrm>
        </p:grpSpPr>
        <p:sp>
          <p:nvSpPr>
            <p:cNvPr id="11638" name="Google Shape;11638;p83"/>
            <p:cNvSpPr/>
            <p:nvPr/>
          </p:nvSpPr>
          <p:spPr>
            <a:xfrm>
              <a:off x="5049750" y="832600"/>
              <a:ext cx="505100" cy="483100"/>
            </a:xfrm>
            <a:custGeom>
              <a:rect b="b" l="l" r="r" t="t"/>
              <a:pathLst>
                <a:path extrusionOk="0" h="19324" w="20204">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639" name="Google Shape;11639;p83"/>
            <p:cNvSpPr/>
            <p:nvPr/>
          </p:nvSpPr>
          <p:spPr>
            <a:xfrm>
              <a:off x="5216725" y="889175"/>
              <a:ext cx="276000" cy="254400"/>
            </a:xfrm>
            <a:custGeom>
              <a:rect b="b" l="l" r="r" t="t"/>
              <a:pathLst>
                <a:path extrusionOk="0" h="10176" w="1104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1640" name="Google Shape;11640;p83"/>
          <p:cNvSpPr/>
          <p:nvPr/>
        </p:nvSpPr>
        <p:spPr>
          <a:xfrm>
            <a:off x="4188930" y="2731276"/>
            <a:ext cx="341700" cy="290899"/>
          </a:xfrm>
          <a:custGeom>
            <a:rect b="b" l="l" r="r" t="t"/>
            <a:pathLst>
              <a:path extrusionOk="0" h="16526" w="19412">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1641" name="Google Shape;11641;p83"/>
          <p:cNvGrpSpPr/>
          <p:nvPr/>
        </p:nvGrpSpPr>
        <p:grpSpPr>
          <a:xfrm>
            <a:off x="4627621" y="2706749"/>
            <a:ext cx="298996" cy="340168"/>
            <a:chOff x="6272100" y="832575"/>
            <a:chExt cx="424650" cy="483125"/>
          </a:xfrm>
        </p:grpSpPr>
        <p:sp>
          <p:nvSpPr>
            <p:cNvPr id="11642" name="Google Shape;11642;p83"/>
            <p:cNvSpPr/>
            <p:nvPr/>
          </p:nvSpPr>
          <p:spPr>
            <a:xfrm>
              <a:off x="6272100" y="832575"/>
              <a:ext cx="424650" cy="483125"/>
            </a:xfrm>
            <a:custGeom>
              <a:rect b="b" l="l" r="r" t="t"/>
              <a:pathLst>
                <a:path extrusionOk="0" h="19325" w="16986">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643" name="Google Shape;11643;p83"/>
            <p:cNvSpPr/>
            <p:nvPr/>
          </p:nvSpPr>
          <p:spPr>
            <a:xfrm>
              <a:off x="6384200" y="889150"/>
              <a:ext cx="199300" cy="198200"/>
            </a:xfrm>
            <a:custGeom>
              <a:rect b="b" l="l" r="r" t="t"/>
              <a:pathLst>
                <a:path extrusionOk="0" h="7928" w="7972">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644" name="Google Shape;11644;p83"/>
          <p:cNvGrpSpPr/>
          <p:nvPr/>
        </p:nvGrpSpPr>
        <p:grpSpPr>
          <a:xfrm>
            <a:off x="845828" y="3125798"/>
            <a:ext cx="340221" cy="340186"/>
            <a:chOff x="893650" y="1428000"/>
            <a:chExt cx="483200" cy="483150"/>
          </a:xfrm>
        </p:grpSpPr>
        <p:sp>
          <p:nvSpPr>
            <p:cNvPr id="11645" name="Google Shape;11645;p83"/>
            <p:cNvSpPr/>
            <p:nvPr/>
          </p:nvSpPr>
          <p:spPr>
            <a:xfrm>
              <a:off x="893650" y="1428000"/>
              <a:ext cx="483200" cy="483150"/>
            </a:xfrm>
            <a:custGeom>
              <a:rect b="b" l="l" r="r" t="t"/>
              <a:pathLst>
                <a:path extrusionOk="0" h="19326" w="19328">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646" name="Google Shape;11646;p83"/>
            <p:cNvSpPr/>
            <p:nvPr/>
          </p:nvSpPr>
          <p:spPr>
            <a:xfrm>
              <a:off x="1036150" y="1514825"/>
              <a:ext cx="198175" cy="28325"/>
            </a:xfrm>
            <a:custGeom>
              <a:rect b="b" l="l" r="r" t="t"/>
              <a:pathLst>
                <a:path extrusionOk="0" h="1133" w="7927">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647" name="Google Shape;11647;p83"/>
            <p:cNvSpPr/>
            <p:nvPr/>
          </p:nvSpPr>
          <p:spPr>
            <a:xfrm>
              <a:off x="1036150" y="1571425"/>
              <a:ext cx="198175" cy="28325"/>
            </a:xfrm>
            <a:custGeom>
              <a:rect b="b" l="l" r="r" t="t"/>
              <a:pathLst>
                <a:path extrusionOk="0" h="1133" w="7927">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648" name="Google Shape;11648;p83"/>
            <p:cNvSpPr/>
            <p:nvPr/>
          </p:nvSpPr>
          <p:spPr>
            <a:xfrm>
              <a:off x="1036150" y="1628050"/>
              <a:ext cx="113275" cy="28325"/>
            </a:xfrm>
            <a:custGeom>
              <a:rect b="b" l="l" r="r" t="t"/>
              <a:pathLst>
                <a:path extrusionOk="0" h="1133" w="4531">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1649" name="Google Shape;11649;p83"/>
          <p:cNvSpPr/>
          <p:nvPr/>
        </p:nvSpPr>
        <p:spPr>
          <a:xfrm>
            <a:off x="1263531" y="3186074"/>
            <a:ext cx="340168" cy="219257"/>
          </a:xfrm>
          <a:custGeom>
            <a:rect b="b" l="l" r="r" t="t"/>
            <a:pathLst>
              <a:path extrusionOk="0" h="12456" w="19325">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650" name="Google Shape;11650;p83"/>
          <p:cNvSpPr/>
          <p:nvPr/>
        </p:nvSpPr>
        <p:spPr>
          <a:xfrm>
            <a:off x="1671076" y="3125647"/>
            <a:ext cx="353617" cy="340133"/>
          </a:xfrm>
          <a:custGeom>
            <a:rect b="b" l="l" r="r" t="t"/>
            <a:pathLst>
              <a:path extrusionOk="0" h="19323" w="20089">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1651" name="Google Shape;11651;p83"/>
          <p:cNvGrpSpPr/>
          <p:nvPr/>
        </p:nvGrpSpPr>
        <p:grpSpPr>
          <a:xfrm>
            <a:off x="2099646" y="3146463"/>
            <a:ext cx="352825" cy="298855"/>
            <a:chOff x="2676100" y="1456375"/>
            <a:chExt cx="501100" cy="424450"/>
          </a:xfrm>
        </p:grpSpPr>
        <p:sp>
          <p:nvSpPr>
            <p:cNvPr id="11652" name="Google Shape;11652;p83"/>
            <p:cNvSpPr/>
            <p:nvPr/>
          </p:nvSpPr>
          <p:spPr>
            <a:xfrm>
              <a:off x="3079725" y="1534750"/>
              <a:ext cx="97475" cy="268275"/>
            </a:xfrm>
            <a:custGeom>
              <a:rect b="b" l="l" r="r" t="t"/>
              <a:pathLst>
                <a:path extrusionOk="0" h="10731" w="3899">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653" name="Google Shape;11653;p83"/>
            <p:cNvSpPr/>
            <p:nvPr/>
          </p:nvSpPr>
          <p:spPr>
            <a:xfrm>
              <a:off x="3039725" y="1574925"/>
              <a:ext cx="75350" cy="188250"/>
            </a:xfrm>
            <a:custGeom>
              <a:rect b="b" l="l" r="r" t="t"/>
              <a:pathLst>
                <a:path extrusionOk="0" h="7530" w="3014">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654" name="Google Shape;11654;p83"/>
            <p:cNvSpPr/>
            <p:nvPr/>
          </p:nvSpPr>
          <p:spPr>
            <a:xfrm>
              <a:off x="2676100" y="1456375"/>
              <a:ext cx="340700" cy="424450"/>
            </a:xfrm>
            <a:custGeom>
              <a:rect b="b" l="l" r="r" t="t"/>
              <a:pathLst>
                <a:path extrusionOk="0" h="16978" w="13628">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655" name="Google Shape;11655;p83"/>
          <p:cNvGrpSpPr/>
          <p:nvPr/>
        </p:nvGrpSpPr>
        <p:grpSpPr>
          <a:xfrm>
            <a:off x="2523170" y="3125806"/>
            <a:ext cx="340221" cy="340168"/>
            <a:chOff x="3270475" y="1427025"/>
            <a:chExt cx="483200" cy="483125"/>
          </a:xfrm>
        </p:grpSpPr>
        <p:sp>
          <p:nvSpPr>
            <p:cNvPr id="11656" name="Google Shape;11656;p83"/>
            <p:cNvSpPr/>
            <p:nvPr/>
          </p:nvSpPr>
          <p:spPr>
            <a:xfrm>
              <a:off x="3270475" y="1427025"/>
              <a:ext cx="483200" cy="483125"/>
            </a:xfrm>
            <a:custGeom>
              <a:rect b="b" l="l" r="r" t="t"/>
              <a:pathLst>
                <a:path extrusionOk="0" h="19325" w="19328">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657" name="Google Shape;11657;p83"/>
            <p:cNvSpPr/>
            <p:nvPr/>
          </p:nvSpPr>
          <p:spPr>
            <a:xfrm>
              <a:off x="3497550" y="1596875"/>
              <a:ext cx="87650" cy="141525"/>
            </a:xfrm>
            <a:custGeom>
              <a:rect b="b" l="l" r="r" t="t"/>
              <a:pathLst>
                <a:path extrusionOk="0" h="5661" w="3506">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658" name="Google Shape;11658;p83"/>
            <p:cNvSpPr/>
            <p:nvPr/>
          </p:nvSpPr>
          <p:spPr>
            <a:xfrm>
              <a:off x="3327100" y="1483625"/>
              <a:ext cx="369975" cy="369925"/>
            </a:xfrm>
            <a:custGeom>
              <a:rect b="b" l="l" r="r" t="t"/>
              <a:pathLst>
                <a:path extrusionOk="0" h="14797" w="14799">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659" name="Google Shape;11659;p83"/>
          <p:cNvGrpSpPr/>
          <p:nvPr/>
        </p:nvGrpSpPr>
        <p:grpSpPr>
          <a:xfrm>
            <a:off x="2934083" y="3125780"/>
            <a:ext cx="343530" cy="340221"/>
            <a:chOff x="3860250" y="1427025"/>
            <a:chExt cx="487900" cy="483200"/>
          </a:xfrm>
        </p:grpSpPr>
        <p:sp>
          <p:nvSpPr>
            <p:cNvPr id="11660" name="Google Shape;11660;p83"/>
            <p:cNvSpPr/>
            <p:nvPr/>
          </p:nvSpPr>
          <p:spPr>
            <a:xfrm>
              <a:off x="3875800" y="1427025"/>
              <a:ext cx="472350" cy="468650"/>
            </a:xfrm>
            <a:custGeom>
              <a:rect b="b" l="l" r="r" t="t"/>
              <a:pathLst>
                <a:path extrusionOk="0" h="18746" w="18894">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661" name="Google Shape;11661;p83"/>
            <p:cNvSpPr/>
            <p:nvPr/>
          </p:nvSpPr>
          <p:spPr>
            <a:xfrm>
              <a:off x="3860250" y="1861675"/>
              <a:ext cx="54675" cy="48550"/>
            </a:xfrm>
            <a:custGeom>
              <a:rect b="b" l="l" r="r" t="t"/>
              <a:pathLst>
                <a:path extrusionOk="0" h="1942" w="2187">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662" name="Google Shape;11662;p83"/>
            <p:cNvSpPr/>
            <p:nvPr/>
          </p:nvSpPr>
          <p:spPr>
            <a:xfrm>
              <a:off x="3923425" y="1801775"/>
              <a:ext cx="51350" cy="48550"/>
            </a:xfrm>
            <a:custGeom>
              <a:rect b="b" l="l" r="r" t="t"/>
              <a:pathLst>
                <a:path extrusionOk="0" h="1942" w="2054">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1663" name="Google Shape;11663;p83"/>
          <p:cNvSpPr/>
          <p:nvPr/>
        </p:nvSpPr>
        <p:spPr>
          <a:xfrm>
            <a:off x="3353203" y="3125629"/>
            <a:ext cx="340239" cy="340168"/>
          </a:xfrm>
          <a:custGeom>
            <a:rect b="b" l="l" r="r" t="t"/>
            <a:pathLst>
              <a:path extrusionOk="0" h="19325" w="19329">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664" name="Google Shape;11664;p83"/>
          <p:cNvSpPr/>
          <p:nvPr/>
        </p:nvSpPr>
        <p:spPr>
          <a:xfrm>
            <a:off x="3774142" y="3125620"/>
            <a:ext cx="343530" cy="340186"/>
          </a:xfrm>
          <a:custGeom>
            <a:rect b="b" l="l" r="r" t="t"/>
            <a:pathLst>
              <a:path extrusionOk="0" h="19326" w="19516">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1665" name="Google Shape;11665;p83"/>
          <p:cNvGrpSpPr/>
          <p:nvPr/>
        </p:nvGrpSpPr>
        <p:grpSpPr>
          <a:xfrm>
            <a:off x="4190322" y="3125806"/>
            <a:ext cx="340221" cy="340168"/>
            <a:chOff x="5648375" y="1427025"/>
            <a:chExt cx="483200" cy="483125"/>
          </a:xfrm>
        </p:grpSpPr>
        <p:sp>
          <p:nvSpPr>
            <p:cNvPr id="11666" name="Google Shape;11666;p83"/>
            <p:cNvSpPr/>
            <p:nvPr/>
          </p:nvSpPr>
          <p:spPr>
            <a:xfrm>
              <a:off x="5801075" y="1484625"/>
              <a:ext cx="177725" cy="162475"/>
            </a:xfrm>
            <a:custGeom>
              <a:rect b="b" l="l" r="r" t="t"/>
              <a:pathLst>
                <a:path extrusionOk="0" h="6499" w="7109">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667" name="Google Shape;11667;p83"/>
            <p:cNvSpPr/>
            <p:nvPr/>
          </p:nvSpPr>
          <p:spPr>
            <a:xfrm>
              <a:off x="5648375" y="1427025"/>
              <a:ext cx="483200" cy="483125"/>
            </a:xfrm>
            <a:custGeom>
              <a:rect b="b" l="l" r="r" t="t"/>
              <a:pathLst>
                <a:path extrusionOk="0" h="19325" w="19328">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668" name="Google Shape;11668;p83"/>
          <p:cNvGrpSpPr/>
          <p:nvPr/>
        </p:nvGrpSpPr>
        <p:grpSpPr>
          <a:xfrm>
            <a:off x="4604808" y="3125789"/>
            <a:ext cx="344622" cy="340204"/>
            <a:chOff x="6238300" y="1426975"/>
            <a:chExt cx="489450" cy="483175"/>
          </a:xfrm>
        </p:grpSpPr>
        <p:sp>
          <p:nvSpPr>
            <p:cNvPr id="11669" name="Google Shape;11669;p83"/>
            <p:cNvSpPr/>
            <p:nvPr/>
          </p:nvSpPr>
          <p:spPr>
            <a:xfrm>
              <a:off x="6238300" y="1426975"/>
              <a:ext cx="489450" cy="483175"/>
            </a:xfrm>
            <a:custGeom>
              <a:rect b="b" l="l" r="r" t="t"/>
              <a:pathLst>
                <a:path extrusionOk="0" h="19327" w="19578">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670" name="Google Shape;11670;p83"/>
            <p:cNvSpPr/>
            <p:nvPr/>
          </p:nvSpPr>
          <p:spPr>
            <a:xfrm>
              <a:off x="6426850" y="1596875"/>
              <a:ext cx="115150" cy="113250"/>
            </a:xfrm>
            <a:custGeom>
              <a:rect b="b" l="l" r="r" t="t"/>
              <a:pathLst>
                <a:path extrusionOk="0" h="4530" w="4606">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671" name="Google Shape;11671;p83"/>
            <p:cNvSpPr/>
            <p:nvPr/>
          </p:nvSpPr>
          <p:spPr>
            <a:xfrm>
              <a:off x="6485350" y="1796900"/>
              <a:ext cx="28325" cy="28325"/>
            </a:xfrm>
            <a:custGeom>
              <a:rect b="b" l="l" r="r" t="t"/>
              <a:pathLst>
                <a:path extrusionOk="0" h="1133" w="1133">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1672" name="Google Shape;11672;p83"/>
          <p:cNvSpPr/>
          <p:nvPr/>
        </p:nvSpPr>
        <p:spPr>
          <a:xfrm>
            <a:off x="865437" y="3545273"/>
            <a:ext cx="300792" cy="338725"/>
          </a:xfrm>
          <a:custGeom>
            <a:rect b="b" l="l" r="r" t="t"/>
            <a:pathLst>
              <a:path extrusionOk="0" h="19243" w="17088">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1673" name="Google Shape;11673;p83"/>
          <p:cNvGrpSpPr/>
          <p:nvPr/>
        </p:nvGrpSpPr>
        <p:grpSpPr>
          <a:xfrm>
            <a:off x="1263703" y="3544794"/>
            <a:ext cx="340168" cy="340186"/>
            <a:chOff x="1487200" y="2021475"/>
            <a:chExt cx="483125" cy="483150"/>
          </a:xfrm>
        </p:grpSpPr>
        <p:sp>
          <p:nvSpPr>
            <p:cNvPr id="11674" name="Google Shape;11674;p83"/>
            <p:cNvSpPr/>
            <p:nvPr/>
          </p:nvSpPr>
          <p:spPr>
            <a:xfrm>
              <a:off x="1487200" y="2021475"/>
              <a:ext cx="483125" cy="483150"/>
            </a:xfrm>
            <a:custGeom>
              <a:rect b="b" l="l" r="r" t="t"/>
              <a:pathLst>
                <a:path extrusionOk="0" h="19326" w="19325">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675" name="Google Shape;11675;p83"/>
            <p:cNvSpPr/>
            <p:nvPr/>
          </p:nvSpPr>
          <p:spPr>
            <a:xfrm>
              <a:off x="1573100" y="2078100"/>
              <a:ext cx="84875" cy="284000"/>
            </a:xfrm>
            <a:custGeom>
              <a:rect b="b" l="l" r="r" t="t"/>
              <a:pathLst>
                <a:path extrusionOk="0" h="11360" w="3395">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676" name="Google Shape;11676;p83"/>
            <p:cNvSpPr/>
            <p:nvPr/>
          </p:nvSpPr>
          <p:spPr>
            <a:xfrm>
              <a:off x="1686325" y="2078100"/>
              <a:ext cx="84875" cy="284000"/>
            </a:xfrm>
            <a:custGeom>
              <a:rect b="b" l="l" r="r" t="t"/>
              <a:pathLst>
                <a:path extrusionOk="0" h="11360" w="3395">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677" name="Google Shape;11677;p83"/>
            <p:cNvSpPr/>
            <p:nvPr/>
          </p:nvSpPr>
          <p:spPr>
            <a:xfrm>
              <a:off x="1799550" y="2078100"/>
              <a:ext cx="84875" cy="284000"/>
            </a:xfrm>
            <a:custGeom>
              <a:rect b="b" l="l" r="r" t="t"/>
              <a:pathLst>
                <a:path extrusionOk="0" h="11360" w="3395">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678" name="Google Shape;11678;p83"/>
          <p:cNvGrpSpPr/>
          <p:nvPr/>
        </p:nvGrpSpPr>
        <p:grpSpPr>
          <a:xfrm>
            <a:off x="1678040" y="3565398"/>
            <a:ext cx="340168" cy="298978"/>
            <a:chOff x="2081650" y="2050750"/>
            <a:chExt cx="483125" cy="424625"/>
          </a:xfrm>
        </p:grpSpPr>
        <p:sp>
          <p:nvSpPr>
            <p:cNvPr id="11679" name="Google Shape;11679;p83"/>
            <p:cNvSpPr/>
            <p:nvPr/>
          </p:nvSpPr>
          <p:spPr>
            <a:xfrm>
              <a:off x="2081650" y="2050750"/>
              <a:ext cx="483125" cy="424625"/>
            </a:xfrm>
            <a:custGeom>
              <a:rect b="b" l="l" r="r" t="t"/>
              <a:pathLst>
                <a:path extrusionOk="0" h="16985" w="19325">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680" name="Google Shape;11680;p83"/>
            <p:cNvSpPr/>
            <p:nvPr/>
          </p:nvSpPr>
          <p:spPr>
            <a:xfrm>
              <a:off x="2136375" y="2292025"/>
              <a:ext cx="36400" cy="41975"/>
            </a:xfrm>
            <a:custGeom>
              <a:rect b="b" l="l" r="r" t="t"/>
              <a:pathLst>
                <a:path extrusionOk="0" h="1679" w="1456">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681" name="Google Shape;11681;p83"/>
            <p:cNvSpPr/>
            <p:nvPr/>
          </p:nvSpPr>
          <p:spPr>
            <a:xfrm>
              <a:off x="2296850" y="2220800"/>
              <a:ext cx="46075" cy="51650"/>
            </a:xfrm>
            <a:custGeom>
              <a:rect b="b" l="l" r="r" t="t"/>
              <a:pathLst>
                <a:path extrusionOk="0" h="2066" w="1843">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682" name="Google Shape;11682;p83"/>
            <p:cNvSpPr/>
            <p:nvPr/>
          </p:nvSpPr>
          <p:spPr>
            <a:xfrm>
              <a:off x="2158650" y="2216775"/>
              <a:ext cx="47275" cy="51425"/>
            </a:xfrm>
            <a:custGeom>
              <a:rect b="b" l="l" r="r" t="t"/>
              <a:pathLst>
                <a:path extrusionOk="0" h="2057" w="1891">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683" name="Google Shape;11683;p83"/>
            <p:cNvSpPr/>
            <p:nvPr/>
          </p:nvSpPr>
          <p:spPr>
            <a:xfrm>
              <a:off x="2426475" y="2255725"/>
              <a:ext cx="55875" cy="46900"/>
            </a:xfrm>
            <a:custGeom>
              <a:rect b="b" l="l" r="r" t="t"/>
              <a:pathLst>
                <a:path extrusionOk="0" h="1876" w="2235">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684" name="Google Shape;11684;p83"/>
            <p:cNvSpPr/>
            <p:nvPr/>
          </p:nvSpPr>
          <p:spPr>
            <a:xfrm>
              <a:off x="2473050" y="2192325"/>
              <a:ext cx="37000" cy="41500"/>
            </a:xfrm>
            <a:custGeom>
              <a:rect b="b" l="l" r="r" t="t"/>
              <a:pathLst>
                <a:path extrusionOk="0" h="1660" w="148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685" name="Google Shape;11685;p83"/>
          <p:cNvGrpSpPr/>
          <p:nvPr/>
        </p:nvGrpSpPr>
        <p:grpSpPr>
          <a:xfrm>
            <a:off x="2105973" y="3588721"/>
            <a:ext cx="340168" cy="252332"/>
            <a:chOff x="2676100" y="2083800"/>
            <a:chExt cx="483125" cy="358375"/>
          </a:xfrm>
        </p:grpSpPr>
        <p:sp>
          <p:nvSpPr>
            <p:cNvPr id="11686" name="Google Shape;11686;p83"/>
            <p:cNvSpPr/>
            <p:nvPr/>
          </p:nvSpPr>
          <p:spPr>
            <a:xfrm>
              <a:off x="2676100" y="2083800"/>
              <a:ext cx="483125" cy="358375"/>
            </a:xfrm>
            <a:custGeom>
              <a:rect b="b" l="l" r="r" t="t"/>
              <a:pathLst>
                <a:path extrusionOk="0" h="14335" w="19325">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687" name="Google Shape;11687;p83"/>
            <p:cNvSpPr/>
            <p:nvPr/>
          </p:nvSpPr>
          <p:spPr>
            <a:xfrm>
              <a:off x="2869575" y="2214900"/>
              <a:ext cx="100050" cy="96325"/>
            </a:xfrm>
            <a:custGeom>
              <a:rect b="b" l="l" r="r" t="t"/>
              <a:pathLst>
                <a:path extrusionOk="0" h="3853" w="4002">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688" name="Google Shape;11688;p83"/>
          <p:cNvGrpSpPr/>
          <p:nvPr/>
        </p:nvGrpSpPr>
        <p:grpSpPr>
          <a:xfrm>
            <a:off x="2531487" y="3554766"/>
            <a:ext cx="323587" cy="320242"/>
            <a:chOff x="3282325" y="2035675"/>
            <a:chExt cx="459575" cy="454825"/>
          </a:xfrm>
        </p:grpSpPr>
        <p:sp>
          <p:nvSpPr>
            <p:cNvPr id="11689" name="Google Shape;11689;p83"/>
            <p:cNvSpPr/>
            <p:nvPr/>
          </p:nvSpPr>
          <p:spPr>
            <a:xfrm>
              <a:off x="3337050" y="2234125"/>
              <a:ext cx="85925" cy="206325"/>
            </a:xfrm>
            <a:custGeom>
              <a:rect b="b" l="l" r="r" t="t"/>
              <a:pathLst>
                <a:path extrusionOk="0" h="8253" w="3437">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690" name="Google Shape;11690;p83"/>
            <p:cNvSpPr/>
            <p:nvPr/>
          </p:nvSpPr>
          <p:spPr>
            <a:xfrm>
              <a:off x="3451275" y="2175475"/>
              <a:ext cx="84925" cy="264975"/>
            </a:xfrm>
            <a:custGeom>
              <a:rect b="b" l="l" r="r" t="t"/>
              <a:pathLst>
                <a:path extrusionOk="0" h="10599" w="3397">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691" name="Google Shape;11691;p83"/>
            <p:cNvSpPr/>
            <p:nvPr/>
          </p:nvSpPr>
          <p:spPr>
            <a:xfrm>
              <a:off x="3564500" y="2116825"/>
              <a:ext cx="84950" cy="323625"/>
            </a:xfrm>
            <a:custGeom>
              <a:rect b="b" l="l" r="r" t="t"/>
              <a:pathLst>
                <a:path extrusionOk="0" h="12945" w="3398">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692" name="Google Shape;11692;p83"/>
            <p:cNvSpPr/>
            <p:nvPr/>
          </p:nvSpPr>
          <p:spPr>
            <a:xfrm>
              <a:off x="3282325" y="2035675"/>
              <a:ext cx="459575" cy="454825"/>
            </a:xfrm>
            <a:custGeom>
              <a:rect b="b" l="l" r="r" t="t"/>
              <a:pathLst>
                <a:path extrusionOk="0" h="18193" w="18383">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1693" name="Google Shape;11693;p83"/>
          <p:cNvSpPr/>
          <p:nvPr/>
        </p:nvSpPr>
        <p:spPr>
          <a:xfrm>
            <a:off x="2940184" y="3556291"/>
            <a:ext cx="330434" cy="316687"/>
          </a:xfrm>
          <a:custGeom>
            <a:rect b="b" l="l" r="r" t="t"/>
            <a:pathLst>
              <a:path extrusionOk="0" h="17991" w="18772">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694" name="Google Shape;11694;p83"/>
          <p:cNvSpPr/>
          <p:nvPr/>
        </p:nvSpPr>
        <p:spPr>
          <a:xfrm>
            <a:off x="3373188" y="3544543"/>
            <a:ext cx="300263" cy="340186"/>
          </a:xfrm>
          <a:custGeom>
            <a:rect b="b" l="l" r="r" t="t"/>
            <a:pathLst>
              <a:path extrusionOk="0" h="19326" w="17058">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1695" name="Google Shape;11695;p83"/>
          <p:cNvGrpSpPr/>
          <p:nvPr/>
        </p:nvGrpSpPr>
        <p:grpSpPr>
          <a:xfrm>
            <a:off x="3776187" y="3544803"/>
            <a:ext cx="340608" cy="340168"/>
            <a:chOff x="5053900" y="2021500"/>
            <a:chExt cx="483750" cy="483125"/>
          </a:xfrm>
        </p:grpSpPr>
        <p:sp>
          <p:nvSpPr>
            <p:cNvPr id="11696" name="Google Shape;11696;p83"/>
            <p:cNvSpPr/>
            <p:nvPr/>
          </p:nvSpPr>
          <p:spPr>
            <a:xfrm>
              <a:off x="5281350" y="2078100"/>
              <a:ext cx="127375" cy="127350"/>
            </a:xfrm>
            <a:custGeom>
              <a:rect b="b" l="l" r="r" t="t"/>
              <a:pathLst>
                <a:path extrusionOk="0" h="5094" w="5095">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697" name="Google Shape;11697;p83"/>
            <p:cNvSpPr/>
            <p:nvPr/>
          </p:nvSpPr>
          <p:spPr>
            <a:xfrm>
              <a:off x="5118000" y="2021500"/>
              <a:ext cx="368700" cy="483125"/>
            </a:xfrm>
            <a:custGeom>
              <a:rect b="b" l="l" r="r" t="t"/>
              <a:pathLst>
                <a:path extrusionOk="0" h="19325" w="14748">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698" name="Google Shape;11698;p83"/>
            <p:cNvSpPr/>
            <p:nvPr/>
          </p:nvSpPr>
          <p:spPr>
            <a:xfrm>
              <a:off x="5053900" y="2191325"/>
              <a:ext cx="56650" cy="28325"/>
            </a:xfrm>
            <a:custGeom>
              <a:rect b="b" l="l" r="r" t="t"/>
              <a:pathLst>
                <a:path extrusionOk="0" h="1133" w="2266">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699" name="Google Shape;11699;p83"/>
            <p:cNvSpPr/>
            <p:nvPr/>
          </p:nvSpPr>
          <p:spPr>
            <a:xfrm>
              <a:off x="5056850" y="2096550"/>
              <a:ext cx="50750" cy="48025"/>
            </a:xfrm>
            <a:custGeom>
              <a:rect b="b" l="l" r="r" t="t"/>
              <a:pathLst>
                <a:path extrusionOk="0" h="1921" w="203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700" name="Google Shape;11700;p83"/>
            <p:cNvSpPr/>
            <p:nvPr/>
          </p:nvSpPr>
          <p:spPr>
            <a:xfrm>
              <a:off x="5056400" y="2266400"/>
              <a:ext cx="51200" cy="48350"/>
            </a:xfrm>
            <a:custGeom>
              <a:rect b="b" l="l" r="r" t="t"/>
              <a:pathLst>
                <a:path extrusionOk="0" h="1934" w="2048">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701" name="Google Shape;11701;p83"/>
            <p:cNvSpPr/>
            <p:nvPr/>
          </p:nvSpPr>
          <p:spPr>
            <a:xfrm>
              <a:off x="5480400" y="2191325"/>
              <a:ext cx="56650" cy="28325"/>
            </a:xfrm>
            <a:custGeom>
              <a:rect b="b" l="l" r="r" t="t"/>
              <a:pathLst>
                <a:path extrusionOk="0" h="1133" w="2266">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702" name="Google Shape;11702;p83"/>
            <p:cNvSpPr/>
            <p:nvPr/>
          </p:nvSpPr>
          <p:spPr>
            <a:xfrm>
              <a:off x="5479800" y="2096550"/>
              <a:ext cx="54300" cy="48225"/>
            </a:xfrm>
            <a:custGeom>
              <a:rect b="b" l="l" r="r" t="t"/>
              <a:pathLst>
                <a:path extrusionOk="0" h="1929" w="2172">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703" name="Google Shape;11703;p83"/>
            <p:cNvSpPr/>
            <p:nvPr/>
          </p:nvSpPr>
          <p:spPr>
            <a:xfrm>
              <a:off x="5483350" y="2266400"/>
              <a:ext cx="54300" cy="48225"/>
            </a:xfrm>
            <a:custGeom>
              <a:rect b="b" l="l" r="r" t="t"/>
              <a:pathLst>
                <a:path extrusionOk="0" h="1929" w="2172">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1704" name="Google Shape;11704;p83"/>
          <p:cNvSpPr/>
          <p:nvPr/>
        </p:nvSpPr>
        <p:spPr>
          <a:xfrm>
            <a:off x="4249525" y="3544640"/>
            <a:ext cx="220489" cy="339992"/>
          </a:xfrm>
          <a:custGeom>
            <a:rect b="b" l="l" r="r" t="t"/>
            <a:pathLst>
              <a:path extrusionOk="0" h="19315" w="12526">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1705" name="Google Shape;11705;p83"/>
          <p:cNvGrpSpPr/>
          <p:nvPr/>
        </p:nvGrpSpPr>
        <p:grpSpPr>
          <a:xfrm>
            <a:off x="4601286" y="3547971"/>
            <a:ext cx="351663" cy="333831"/>
            <a:chOff x="6222125" y="2025975"/>
            <a:chExt cx="499450" cy="474125"/>
          </a:xfrm>
        </p:grpSpPr>
        <p:sp>
          <p:nvSpPr>
            <p:cNvPr id="11706" name="Google Shape;11706;p83"/>
            <p:cNvSpPr/>
            <p:nvPr/>
          </p:nvSpPr>
          <p:spPr>
            <a:xfrm>
              <a:off x="6222125" y="2025975"/>
              <a:ext cx="499450" cy="474125"/>
            </a:xfrm>
            <a:custGeom>
              <a:rect b="b" l="l" r="r" t="t"/>
              <a:pathLst>
                <a:path extrusionOk="0" h="18965" w="19978">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707" name="Google Shape;11707;p83"/>
            <p:cNvSpPr/>
            <p:nvPr/>
          </p:nvSpPr>
          <p:spPr>
            <a:xfrm>
              <a:off x="6309175" y="2087825"/>
              <a:ext cx="350425" cy="350425"/>
            </a:xfrm>
            <a:custGeom>
              <a:rect b="b" l="l" r="r" t="t"/>
              <a:pathLst>
                <a:path extrusionOk="0" h="14017" w="14017">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708" name="Google Shape;11708;p83"/>
            <p:cNvSpPr/>
            <p:nvPr/>
          </p:nvSpPr>
          <p:spPr>
            <a:xfrm>
              <a:off x="6431600" y="2142250"/>
              <a:ext cx="105575" cy="241575"/>
            </a:xfrm>
            <a:custGeom>
              <a:rect b="b" l="l" r="r" t="t"/>
              <a:pathLst>
                <a:path extrusionOk="0" h="9663" w="4223">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709" name="Google Shape;11709;p83"/>
          <p:cNvGrpSpPr/>
          <p:nvPr/>
        </p:nvGrpSpPr>
        <p:grpSpPr>
          <a:xfrm>
            <a:off x="5058848" y="2364541"/>
            <a:ext cx="335504" cy="185953"/>
            <a:chOff x="896050" y="2725450"/>
            <a:chExt cx="476500" cy="264100"/>
          </a:xfrm>
        </p:grpSpPr>
        <p:sp>
          <p:nvSpPr>
            <p:cNvPr id="11710" name="Google Shape;11710;p83"/>
            <p:cNvSpPr/>
            <p:nvPr/>
          </p:nvSpPr>
          <p:spPr>
            <a:xfrm>
              <a:off x="896050" y="2725450"/>
              <a:ext cx="476500" cy="264100"/>
            </a:xfrm>
            <a:custGeom>
              <a:rect b="b" l="l" r="r" t="t"/>
              <a:pathLst>
                <a:path extrusionOk="0" h="10564" w="19060">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711" name="Google Shape;11711;p83"/>
            <p:cNvSpPr/>
            <p:nvPr/>
          </p:nvSpPr>
          <p:spPr>
            <a:xfrm>
              <a:off x="951625" y="2774675"/>
              <a:ext cx="365450" cy="165650"/>
            </a:xfrm>
            <a:custGeom>
              <a:rect b="b" l="l" r="r" t="t"/>
              <a:pathLst>
                <a:path extrusionOk="0" h="6626" w="14618">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712" name="Google Shape;11712;p83"/>
            <p:cNvSpPr/>
            <p:nvPr/>
          </p:nvSpPr>
          <p:spPr>
            <a:xfrm>
              <a:off x="1088625" y="2815075"/>
              <a:ext cx="88200" cy="84850"/>
            </a:xfrm>
            <a:custGeom>
              <a:rect b="b" l="l" r="r" t="t"/>
              <a:pathLst>
                <a:path extrusionOk="0" h="3394" w="3528">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713" name="Google Shape;11713;p83"/>
          <p:cNvGrpSpPr/>
          <p:nvPr/>
        </p:nvGrpSpPr>
        <p:grpSpPr>
          <a:xfrm>
            <a:off x="5489588" y="2287425"/>
            <a:ext cx="340168" cy="340186"/>
            <a:chOff x="1487200" y="2615925"/>
            <a:chExt cx="483125" cy="483150"/>
          </a:xfrm>
        </p:grpSpPr>
        <p:sp>
          <p:nvSpPr>
            <p:cNvPr id="11714" name="Google Shape;11714;p83"/>
            <p:cNvSpPr/>
            <p:nvPr/>
          </p:nvSpPr>
          <p:spPr>
            <a:xfrm>
              <a:off x="1601400" y="2844275"/>
              <a:ext cx="28325" cy="28325"/>
            </a:xfrm>
            <a:custGeom>
              <a:rect b="b" l="l" r="r" t="t"/>
              <a:pathLst>
                <a:path extrusionOk="0" h="1133" w="1133">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715" name="Google Shape;11715;p83"/>
            <p:cNvSpPr/>
            <p:nvPr/>
          </p:nvSpPr>
          <p:spPr>
            <a:xfrm>
              <a:off x="1487200" y="2731050"/>
              <a:ext cx="483125" cy="368025"/>
            </a:xfrm>
            <a:custGeom>
              <a:rect b="b" l="l" r="r" t="t"/>
              <a:pathLst>
                <a:path extrusionOk="0" h="14721" w="19325">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716" name="Google Shape;11716;p83"/>
            <p:cNvSpPr/>
            <p:nvPr/>
          </p:nvSpPr>
          <p:spPr>
            <a:xfrm>
              <a:off x="1658025" y="2615925"/>
              <a:ext cx="141550" cy="143450"/>
            </a:xfrm>
            <a:custGeom>
              <a:rect b="b" l="l" r="r" t="t"/>
              <a:pathLst>
                <a:path extrusionOk="0" h="5738" w="5662">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717" name="Google Shape;11717;p83"/>
          <p:cNvGrpSpPr/>
          <p:nvPr/>
        </p:nvGrpSpPr>
        <p:grpSpPr>
          <a:xfrm>
            <a:off x="5889537" y="2287425"/>
            <a:ext cx="353564" cy="340186"/>
            <a:chOff x="2077575" y="2615925"/>
            <a:chExt cx="502150" cy="483150"/>
          </a:xfrm>
        </p:grpSpPr>
        <p:sp>
          <p:nvSpPr>
            <p:cNvPr id="11718" name="Google Shape;11718;p83"/>
            <p:cNvSpPr/>
            <p:nvPr/>
          </p:nvSpPr>
          <p:spPr>
            <a:xfrm>
              <a:off x="2213375" y="2817500"/>
              <a:ext cx="151225" cy="148400"/>
            </a:xfrm>
            <a:custGeom>
              <a:rect b="b" l="l" r="r" t="t"/>
              <a:pathLst>
                <a:path extrusionOk="0" h="5936" w="6049">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719" name="Google Shape;11719;p83"/>
            <p:cNvSpPr/>
            <p:nvPr/>
          </p:nvSpPr>
          <p:spPr>
            <a:xfrm>
              <a:off x="2333550" y="2737450"/>
              <a:ext cx="51050" cy="48325"/>
            </a:xfrm>
            <a:custGeom>
              <a:rect b="b" l="l" r="r" t="t"/>
              <a:pathLst>
                <a:path extrusionOk="0" h="1933" w="2042">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720" name="Google Shape;11720;p83"/>
            <p:cNvSpPr/>
            <p:nvPr/>
          </p:nvSpPr>
          <p:spPr>
            <a:xfrm>
              <a:off x="2393550" y="2797500"/>
              <a:ext cx="51125" cy="48375"/>
            </a:xfrm>
            <a:custGeom>
              <a:rect b="b" l="l" r="r" t="t"/>
              <a:pathLst>
                <a:path extrusionOk="0" h="1935" w="2045">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721" name="Google Shape;11721;p83"/>
            <p:cNvSpPr/>
            <p:nvPr/>
          </p:nvSpPr>
          <p:spPr>
            <a:xfrm>
              <a:off x="2077575" y="2615925"/>
              <a:ext cx="502150" cy="483150"/>
            </a:xfrm>
            <a:custGeom>
              <a:rect b="b" l="l" r="r" t="t"/>
              <a:pathLst>
                <a:path extrusionOk="0" h="19326" w="20086">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722" name="Google Shape;11722;p83"/>
          <p:cNvGrpSpPr/>
          <p:nvPr/>
        </p:nvGrpSpPr>
        <p:grpSpPr>
          <a:xfrm>
            <a:off x="6313326" y="2303452"/>
            <a:ext cx="334536" cy="308132"/>
            <a:chOff x="2680100" y="2638725"/>
            <a:chExt cx="475125" cy="437625"/>
          </a:xfrm>
        </p:grpSpPr>
        <p:sp>
          <p:nvSpPr>
            <p:cNvPr id="11723" name="Google Shape;11723;p83"/>
            <p:cNvSpPr/>
            <p:nvPr/>
          </p:nvSpPr>
          <p:spPr>
            <a:xfrm>
              <a:off x="2680100" y="2638725"/>
              <a:ext cx="475125" cy="437625"/>
            </a:xfrm>
            <a:custGeom>
              <a:rect b="b" l="l" r="r" t="t"/>
              <a:pathLst>
                <a:path extrusionOk="0" h="17505" w="19005">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724" name="Google Shape;11724;p83"/>
            <p:cNvSpPr/>
            <p:nvPr/>
          </p:nvSpPr>
          <p:spPr>
            <a:xfrm>
              <a:off x="2795000" y="2810525"/>
              <a:ext cx="237800" cy="164300"/>
            </a:xfrm>
            <a:custGeom>
              <a:rect b="b" l="l" r="r" t="t"/>
              <a:pathLst>
                <a:path extrusionOk="0" h="6572" w="9512">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725" name="Google Shape;11725;p83"/>
            <p:cNvSpPr/>
            <p:nvPr/>
          </p:nvSpPr>
          <p:spPr>
            <a:xfrm>
              <a:off x="2871900" y="2856725"/>
              <a:ext cx="91525" cy="28350"/>
            </a:xfrm>
            <a:custGeom>
              <a:rect b="b" l="l" r="r" t="t"/>
              <a:pathLst>
                <a:path extrusionOk="0" h="1134" w="3661">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726" name="Google Shape;11726;p83"/>
            <p:cNvSpPr/>
            <p:nvPr/>
          </p:nvSpPr>
          <p:spPr>
            <a:xfrm>
              <a:off x="2845500" y="2900300"/>
              <a:ext cx="144350" cy="28325"/>
            </a:xfrm>
            <a:custGeom>
              <a:rect b="b" l="l" r="r" t="t"/>
              <a:pathLst>
                <a:path extrusionOk="0" h="1133" w="5774">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727" name="Google Shape;11727;p83"/>
          <p:cNvGrpSpPr/>
          <p:nvPr/>
        </p:nvGrpSpPr>
        <p:grpSpPr>
          <a:xfrm>
            <a:off x="6778965" y="2287425"/>
            <a:ext cx="239183" cy="340186"/>
            <a:chOff x="3342275" y="2615925"/>
            <a:chExt cx="339700" cy="483150"/>
          </a:xfrm>
        </p:grpSpPr>
        <p:sp>
          <p:nvSpPr>
            <p:cNvPr id="11728" name="Google Shape;11728;p83"/>
            <p:cNvSpPr/>
            <p:nvPr/>
          </p:nvSpPr>
          <p:spPr>
            <a:xfrm>
              <a:off x="3342275" y="2615925"/>
              <a:ext cx="339700" cy="483150"/>
            </a:xfrm>
            <a:custGeom>
              <a:rect b="b" l="l" r="r" t="t"/>
              <a:pathLst>
                <a:path extrusionOk="0" h="19326" w="13588">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729" name="Google Shape;11729;p83"/>
            <p:cNvSpPr/>
            <p:nvPr/>
          </p:nvSpPr>
          <p:spPr>
            <a:xfrm>
              <a:off x="3461600" y="3030200"/>
              <a:ext cx="101025" cy="28325"/>
            </a:xfrm>
            <a:custGeom>
              <a:rect b="b" l="l" r="r" t="t"/>
              <a:pathLst>
                <a:path extrusionOk="0" h="1133" w="4041">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1730" name="Google Shape;11730;p83"/>
          <p:cNvSpPr/>
          <p:nvPr/>
        </p:nvSpPr>
        <p:spPr>
          <a:xfrm>
            <a:off x="7172212" y="2287100"/>
            <a:ext cx="279052" cy="340186"/>
          </a:xfrm>
          <a:custGeom>
            <a:rect b="b" l="l" r="r" t="t"/>
            <a:pathLst>
              <a:path extrusionOk="0" h="19326" w="15853">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731" name="Google Shape;11731;p83"/>
          <p:cNvSpPr/>
          <p:nvPr/>
        </p:nvSpPr>
        <p:spPr>
          <a:xfrm>
            <a:off x="7565246" y="2297730"/>
            <a:ext cx="340186" cy="318922"/>
          </a:xfrm>
          <a:custGeom>
            <a:rect b="b" l="l" r="r" t="t"/>
            <a:pathLst>
              <a:path extrusionOk="0" h="18118" w="19326">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732" name="Google Shape;11732;p83"/>
          <p:cNvSpPr/>
          <p:nvPr/>
        </p:nvSpPr>
        <p:spPr>
          <a:xfrm>
            <a:off x="7990101" y="2297730"/>
            <a:ext cx="340186" cy="318922"/>
          </a:xfrm>
          <a:custGeom>
            <a:rect b="b" l="l" r="r" t="t"/>
            <a:pathLst>
              <a:path extrusionOk="0" h="18118" w="19326">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1733" name="Google Shape;11733;p83"/>
          <p:cNvGrpSpPr/>
          <p:nvPr/>
        </p:nvGrpSpPr>
        <p:grpSpPr>
          <a:xfrm>
            <a:off x="6415846" y="3956426"/>
            <a:ext cx="339482" cy="339271"/>
            <a:chOff x="5648900" y="2616600"/>
            <a:chExt cx="482150" cy="481850"/>
          </a:xfrm>
        </p:grpSpPr>
        <p:sp>
          <p:nvSpPr>
            <p:cNvPr id="11734" name="Google Shape;11734;p83"/>
            <p:cNvSpPr/>
            <p:nvPr/>
          </p:nvSpPr>
          <p:spPr>
            <a:xfrm>
              <a:off x="5811500" y="2777025"/>
              <a:ext cx="156875" cy="148275"/>
            </a:xfrm>
            <a:custGeom>
              <a:rect b="b" l="l" r="r" t="t"/>
              <a:pathLst>
                <a:path extrusionOk="0" h="5931" w="6275">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735" name="Google Shape;11735;p83"/>
            <p:cNvSpPr/>
            <p:nvPr/>
          </p:nvSpPr>
          <p:spPr>
            <a:xfrm>
              <a:off x="5648900" y="2616600"/>
              <a:ext cx="482150" cy="481850"/>
            </a:xfrm>
            <a:custGeom>
              <a:rect b="b" l="l" r="r" t="t"/>
              <a:pathLst>
                <a:path extrusionOk="0" h="19274" w="19286">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736" name="Google Shape;11736;p83"/>
          <p:cNvGrpSpPr/>
          <p:nvPr/>
        </p:nvGrpSpPr>
        <p:grpSpPr>
          <a:xfrm>
            <a:off x="4735130" y="3963142"/>
            <a:ext cx="325626" cy="325694"/>
            <a:chOff x="6242825" y="2615925"/>
            <a:chExt cx="483125" cy="483225"/>
          </a:xfrm>
        </p:grpSpPr>
        <p:sp>
          <p:nvSpPr>
            <p:cNvPr id="11737" name="Google Shape;11737;p83"/>
            <p:cNvSpPr/>
            <p:nvPr/>
          </p:nvSpPr>
          <p:spPr>
            <a:xfrm>
              <a:off x="6242825" y="2672550"/>
              <a:ext cx="483125" cy="426600"/>
            </a:xfrm>
            <a:custGeom>
              <a:rect b="b" l="l" r="r" t="t"/>
              <a:pathLst>
                <a:path extrusionOk="0" h="17064" w="19325">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738" name="Google Shape;11738;p83"/>
            <p:cNvSpPr/>
            <p:nvPr/>
          </p:nvSpPr>
          <p:spPr>
            <a:xfrm>
              <a:off x="6413650" y="2615925"/>
              <a:ext cx="28325" cy="56650"/>
            </a:xfrm>
            <a:custGeom>
              <a:rect b="b" l="l" r="r" t="t"/>
              <a:pathLst>
                <a:path extrusionOk="0" h="2266" w="1133">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739" name="Google Shape;11739;p83"/>
            <p:cNvSpPr/>
            <p:nvPr/>
          </p:nvSpPr>
          <p:spPr>
            <a:xfrm>
              <a:off x="6526875" y="2615925"/>
              <a:ext cx="28325" cy="56650"/>
            </a:xfrm>
            <a:custGeom>
              <a:rect b="b" l="l" r="r" t="t"/>
              <a:pathLst>
                <a:path extrusionOk="0" h="2266" w="1133">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740" name="Google Shape;11740;p83"/>
            <p:cNvSpPr/>
            <p:nvPr/>
          </p:nvSpPr>
          <p:spPr>
            <a:xfrm>
              <a:off x="6611800" y="2644250"/>
              <a:ext cx="28325" cy="56625"/>
            </a:xfrm>
            <a:custGeom>
              <a:rect b="b" l="l" r="r" t="t"/>
              <a:pathLst>
                <a:path extrusionOk="0" h="2265" w="1133">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741" name="Google Shape;11741;p83"/>
            <p:cNvSpPr/>
            <p:nvPr/>
          </p:nvSpPr>
          <p:spPr>
            <a:xfrm>
              <a:off x="6328725" y="2644250"/>
              <a:ext cx="28325" cy="56625"/>
            </a:xfrm>
            <a:custGeom>
              <a:rect b="b" l="l" r="r" t="t"/>
              <a:pathLst>
                <a:path extrusionOk="0" h="2265" w="1133">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1742" name="Google Shape;11742;p83"/>
          <p:cNvSpPr/>
          <p:nvPr/>
        </p:nvSpPr>
        <p:spPr>
          <a:xfrm>
            <a:off x="5053509" y="2716141"/>
            <a:ext cx="345977" cy="321175"/>
          </a:xfrm>
          <a:custGeom>
            <a:rect b="b" l="l" r="r" t="t"/>
            <a:pathLst>
              <a:path extrusionOk="0" h="18246" w="19655">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1743" name="Google Shape;11743;p83"/>
          <p:cNvGrpSpPr/>
          <p:nvPr/>
        </p:nvGrpSpPr>
        <p:grpSpPr>
          <a:xfrm>
            <a:off x="5488629" y="2707036"/>
            <a:ext cx="342087" cy="340186"/>
            <a:chOff x="1487200" y="3210375"/>
            <a:chExt cx="485850" cy="483150"/>
          </a:xfrm>
        </p:grpSpPr>
        <p:sp>
          <p:nvSpPr>
            <p:cNvPr id="11744" name="Google Shape;11744;p83"/>
            <p:cNvSpPr/>
            <p:nvPr/>
          </p:nvSpPr>
          <p:spPr>
            <a:xfrm>
              <a:off x="1712075" y="3294975"/>
              <a:ext cx="146750" cy="141525"/>
            </a:xfrm>
            <a:custGeom>
              <a:rect b="b" l="l" r="r" t="t"/>
              <a:pathLst>
                <a:path extrusionOk="0" h="5661" w="587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745" name="Google Shape;11745;p83"/>
            <p:cNvSpPr/>
            <p:nvPr/>
          </p:nvSpPr>
          <p:spPr>
            <a:xfrm>
              <a:off x="1825300" y="3408200"/>
              <a:ext cx="147750" cy="141550"/>
            </a:xfrm>
            <a:custGeom>
              <a:rect b="b" l="l" r="r" t="t"/>
              <a:pathLst>
                <a:path extrusionOk="0" h="5662" w="591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746" name="Google Shape;11746;p83"/>
            <p:cNvSpPr/>
            <p:nvPr/>
          </p:nvSpPr>
          <p:spPr>
            <a:xfrm>
              <a:off x="1487200" y="3210375"/>
              <a:ext cx="410350" cy="483150"/>
            </a:xfrm>
            <a:custGeom>
              <a:rect b="b" l="l" r="r" t="t"/>
              <a:pathLst>
                <a:path extrusionOk="0" h="19326" w="16414">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1747" name="Google Shape;11747;p83"/>
          <p:cNvSpPr/>
          <p:nvPr/>
        </p:nvSpPr>
        <p:spPr>
          <a:xfrm>
            <a:off x="5895994" y="2739750"/>
            <a:ext cx="340168" cy="273948"/>
          </a:xfrm>
          <a:custGeom>
            <a:rect b="b" l="l" r="r" t="t"/>
            <a:pathLst>
              <a:path extrusionOk="0" h="15563" w="19325">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748" name="Google Shape;11748;p83"/>
          <p:cNvSpPr/>
          <p:nvPr/>
        </p:nvSpPr>
        <p:spPr>
          <a:xfrm>
            <a:off x="6310174" y="2774289"/>
            <a:ext cx="340221" cy="204858"/>
          </a:xfrm>
          <a:custGeom>
            <a:rect b="b" l="l" r="r" t="t"/>
            <a:pathLst>
              <a:path extrusionOk="0" h="11638" w="19328">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1749" name="Google Shape;11749;p83"/>
          <p:cNvGrpSpPr/>
          <p:nvPr/>
        </p:nvGrpSpPr>
        <p:grpSpPr>
          <a:xfrm>
            <a:off x="6727988" y="2707027"/>
            <a:ext cx="341136" cy="340204"/>
            <a:chOff x="3269875" y="3210400"/>
            <a:chExt cx="484500" cy="483175"/>
          </a:xfrm>
        </p:grpSpPr>
        <p:sp>
          <p:nvSpPr>
            <p:cNvPr id="11750" name="Google Shape;11750;p83"/>
            <p:cNvSpPr/>
            <p:nvPr/>
          </p:nvSpPr>
          <p:spPr>
            <a:xfrm>
              <a:off x="3364000" y="3303850"/>
              <a:ext cx="296300" cy="296300"/>
            </a:xfrm>
            <a:custGeom>
              <a:rect b="b" l="l" r="r" t="t"/>
              <a:pathLst>
                <a:path extrusionOk="0" h="11852" w="11852">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751" name="Google Shape;11751;p83"/>
            <p:cNvSpPr/>
            <p:nvPr/>
          </p:nvSpPr>
          <p:spPr>
            <a:xfrm>
              <a:off x="3269875" y="3210400"/>
              <a:ext cx="484500" cy="483175"/>
            </a:xfrm>
            <a:custGeom>
              <a:rect b="b" l="l" r="r" t="t"/>
              <a:pathLst>
                <a:path extrusionOk="0" h="19327" w="1938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752" name="Google Shape;11752;p83"/>
          <p:cNvGrpSpPr/>
          <p:nvPr/>
        </p:nvGrpSpPr>
        <p:grpSpPr>
          <a:xfrm>
            <a:off x="7227082" y="2706666"/>
            <a:ext cx="170216" cy="340925"/>
            <a:chOff x="3985700" y="3210375"/>
            <a:chExt cx="241750" cy="484200"/>
          </a:xfrm>
        </p:grpSpPr>
        <p:sp>
          <p:nvSpPr>
            <p:cNvPr id="11753" name="Google Shape;11753;p83"/>
            <p:cNvSpPr/>
            <p:nvPr/>
          </p:nvSpPr>
          <p:spPr>
            <a:xfrm>
              <a:off x="4042700" y="3294475"/>
              <a:ext cx="127750" cy="339425"/>
            </a:xfrm>
            <a:custGeom>
              <a:rect b="b" l="l" r="r" t="t"/>
              <a:pathLst>
                <a:path extrusionOk="0" h="13577" w="5110">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754" name="Google Shape;11754;p83"/>
            <p:cNvSpPr/>
            <p:nvPr/>
          </p:nvSpPr>
          <p:spPr>
            <a:xfrm>
              <a:off x="3985700" y="3210375"/>
              <a:ext cx="241750" cy="484200"/>
            </a:xfrm>
            <a:custGeom>
              <a:rect b="b" l="l" r="r" t="t"/>
              <a:pathLst>
                <a:path extrusionOk="0" h="19368" w="9670">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755" name="Google Shape;11755;p83"/>
          <p:cNvGrpSpPr/>
          <p:nvPr/>
        </p:nvGrpSpPr>
        <p:grpSpPr>
          <a:xfrm>
            <a:off x="7566351" y="2707678"/>
            <a:ext cx="339007" cy="338901"/>
            <a:chOff x="4460225" y="3211300"/>
            <a:chExt cx="481475" cy="481325"/>
          </a:xfrm>
        </p:grpSpPr>
        <p:sp>
          <p:nvSpPr>
            <p:cNvPr id="11756" name="Google Shape;11756;p83"/>
            <p:cNvSpPr/>
            <p:nvPr/>
          </p:nvSpPr>
          <p:spPr>
            <a:xfrm>
              <a:off x="4602350" y="3353250"/>
              <a:ext cx="205125" cy="197375"/>
            </a:xfrm>
            <a:custGeom>
              <a:rect b="b" l="l" r="r" t="t"/>
              <a:pathLst>
                <a:path extrusionOk="0" h="7895" w="8205">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757" name="Google Shape;11757;p83"/>
            <p:cNvSpPr/>
            <p:nvPr/>
          </p:nvSpPr>
          <p:spPr>
            <a:xfrm>
              <a:off x="4460225" y="3211300"/>
              <a:ext cx="481475" cy="481325"/>
            </a:xfrm>
            <a:custGeom>
              <a:rect b="b" l="l" r="r" t="t"/>
              <a:pathLst>
                <a:path extrusionOk="0" h="19253" w="19259">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1758" name="Google Shape;11758;p83"/>
          <p:cNvSpPr/>
          <p:nvPr/>
        </p:nvSpPr>
        <p:spPr>
          <a:xfrm>
            <a:off x="7990101" y="2726454"/>
            <a:ext cx="340186" cy="300545"/>
          </a:xfrm>
          <a:custGeom>
            <a:rect b="b" l="l" r="r" t="t"/>
            <a:pathLst>
              <a:path extrusionOk="0" h="17074" w="19326">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1759" name="Google Shape;11759;p83"/>
          <p:cNvGrpSpPr/>
          <p:nvPr/>
        </p:nvGrpSpPr>
        <p:grpSpPr>
          <a:xfrm>
            <a:off x="6859688" y="3985756"/>
            <a:ext cx="342034" cy="280654"/>
            <a:chOff x="5647000" y="3252650"/>
            <a:chExt cx="485775" cy="398600"/>
          </a:xfrm>
        </p:grpSpPr>
        <p:sp>
          <p:nvSpPr>
            <p:cNvPr id="11760" name="Google Shape;11760;p83"/>
            <p:cNvSpPr/>
            <p:nvPr/>
          </p:nvSpPr>
          <p:spPr>
            <a:xfrm>
              <a:off x="5762575" y="3252650"/>
              <a:ext cx="113250" cy="143825"/>
            </a:xfrm>
            <a:custGeom>
              <a:rect b="b" l="l" r="r" t="t"/>
              <a:pathLst>
                <a:path extrusionOk="0" h="5753" w="453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761" name="Google Shape;11761;p83"/>
            <p:cNvSpPr/>
            <p:nvPr/>
          </p:nvSpPr>
          <p:spPr>
            <a:xfrm>
              <a:off x="5647000" y="3371750"/>
              <a:ext cx="124425" cy="136450"/>
            </a:xfrm>
            <a:custGeom>
              <a:rect b="b" l="l" r="r" t="t"/>
              <a:pathLst>
                <a:path extrusionOk="0" h="5458" w="4977">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762" name="Google Shape;11762;p83"/>
            <p:cNvSpPr/>
            <p:nvPr/>
          </p:nvSpPr>
          <p:spPr>
            <a:xfrm>
              <a:off x="5904100" y="3252650"/>
              <a:ext cx="113275" cy="143825"/>
            </a:xfrm>
            <a:custGeom>
              <a:rect b="b" l="l" r="r" t="t"/>
              <a:pathLst>
                <a:path extrusionOk="0" h="5753" w="4531">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763" name="Google Shape;11763;p83"/>
            <p:cNvSpPr/>
            <p:nvPr/>
          </p:nvSpPr>
          <p:spPr>
            <a:xfrm>
              <a:off x="5996750" y="3371150"/>
              <a:ext cx="136025" cy="136525"/>
            </a:xfrm>
            <a:custGeom>
              <a:rect b="b" l="l" r="r" t="t"/>
              <a:pathLst>
                <a:path extrusionOk="0" h="5461" w="5441">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764" name="Google Shape;11764;p83"/>
            <p:cNvSpPr/>
            <p:nvPr/>
          </p:nvSpPr>
          <p:spPr>
            <a:xfrm>
              <a:off x="5734275" y="3424700"/>
              <a:ext cx="311325" cy="226550"/>
            </a:xfrm>
            <a:custGeom>
              <a:rect b="b" l="l" r="r" t="t"/>
              <a:pathLst>
                <a:path extrusionOk="0" h="9062" w="12453">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765" name="Google Shape;11765;p83"/>
          <p:cNvGrpSpPr/>
          <p:nvPr/>
        </p:nvGrpSpPr>
        <p:grpSpPr>
          <a:xfrm>
            <a:off x="5165128" y="3991768"/>
            <a:ext cx="326536" cy="268454"/>
            <a:chOff x="6242450" y="3252800"/>
            <a:chExt cx="484475" cy="398300"/>
          </a:xfrm>
        </p:grpSpPr>
        <p:sp>
          <p:nvSpPr>
            <p:cNvPr id="11766" name="Google Shape;11766;p83"/>
            <p:cNvSpPr/>
            <p:nvPr/>
          </p:nvSpPr>
          <p:spPr>
            <a:xfrm>
              <a:off x="6626825" y="3427175"/>
              <a:ext cx="28325" cy="28350"/>
            </a:xfrm>
            <a:custGeom>
              <a:rect b="b" l="l" r="r" t="t"/>
              <a:pathLst>
                <a:path extrusionOk="0" h="1134" w="1133">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767" name="Google Shape;11767;p83"/>
            <p:cNvSpPr/>
            <p:nvPr/>
          </p:nvSpPr>
          <p:spPr>
            <a:xfrm>
              <a:off x="6508150" y="3418300"/>
              <a:ext cx="45550" cy="68400"/>
            </a:xfrm>
            <a:custGeom>
              <a:rect b="b" l="l" r="r" t="t"/>
              <a:pathLst>
                <a:path extrusionOk="0" h="2736" w="1822">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768" name="Google Shape;11768;p83"/>
            <p:cNvSpPr/>
            <p:nvPr/>
          </p:nvSpPr>
          <p:spPr>
            <a:xfrm>
              <a:off x="6242450" y="3252800"/>
              <a:ext cx="484475" cy="398300"/>
            </a:xfrm>
            <a:custGeom>
              <a:rect b="b" l="l" r="r" t="t"/>
              <a:pathLst>
                <a:path extrusionOk="0" h="15932" w="19379">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769" name="Google Shape;11769;p83"/>
          <p:cNvGrpSpPr/>
          <p:nvPr/>
        </p:nvGrpSpPr>
        <p:grpSpPr>
          <a:xfrm>
            <a:off x="5077111" y="3126102"/>
            <a:ext cx="298978" cy="340168"/>
            <a:chOff x="922025" y="3804850"/>
            <a:chExt cx="424625" cy="483125"/>
          </a:xfrm>
        </p:grpSpPr>
        <p:sp>
          <p:nvSpPr>
            <p:cNvPr id="11770" name="Google Shape;11770;p83"/>
            <p:cNvSpPr/>
            <p:nvPr/>
          </p:nvSpPr>
          <p:spPr>
            <a:xfrm>
              <a:off x="922025" y="3804850"/>
              <a:ext cx="424625" cy="483125"/>
            </a:xfrm>
            <a:custGeom>
              <a:rect b="b" l="l" r="r" t="t"/>
              <a:pathLst>
                <a:path extrusionOk="0" h="19325" w="16985">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771" name="Google Shape;11771;p83"/>
            <p:cNvSpPr/>
            <p:nvPr/>
          </p:nvSpPr>
          <p:spPr>
            <a:xfrm>
              <a:off x="1135200" y="3869900"/>
              <a:ext cx="37850" cy="28400"/>
            </a:xfrm>
            <a:custGeom>
              <a:rect b="b" l="l" r="r" t="t"/>
              <a:pathLst>
                <a:path extrusionOk="0" h="1136" w="1514">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1772" name="Google Shape;11772;p83"/>
          <p:cNvSpPr/>
          <p:nvPr/>
        </p:nvSpPr>
        <p:spPr>
          <a:xfrm>
            <a:off x="5485351" y="3125004"/>
            <a:ext cx="348301" cy="341418"/>
          </a:xfrm>
          <a:custGeom>
            <a:rect b="b" l="l" r="r" t="t"/>
            <a:pathLst>
              <a:path extrusionOk="0" h="19396" w="19787">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1773" name="Google Shape;11773;p83"/>
          <p:cNvGrpSpPr/>
          <p:nvPr/>
        </p:nvGrpSpPr>
        <p:grpSpPr>
          <a:xfrm>
            <a:off x="5909841" y="3126102"/>
            <a:ext cx="312955" cy="340168"/>
            <a:chOff x="2100300" y="3804850"/>
            <a:chExt cx="444475" cy="483125"/>
          </a:xfrm>
        </p:grpSpPr>
        <p:sp>
          <p:nvSpPr>
            <p:cNvPr id="11774" name="Google Shape;11774;p83"/>
            <p:cNvSpPr/>
            <p:nvPr/>
          </p:nvSpPr>
          <p:spPr>
            <a:xfrm>
              <a:off x="2100300" y="3804850"/>
              <a:ext cx="444475" cy="483125"/>
            </a:xfrm>
            <a:custGeom>
              <a:rect b="b" l="l" r="r" t="t"/>
              <a:pathLst>
                <a:path extrusionOk="0" h="19325" w="17779">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775" name="Google Shape;11775;p83"/>
            <p:cNvSpPr/>
            <p:nvPr/>
          </p:nvSpPr>
          <p:spPr>
            <a:xfrm>
              <a:off x="2280775" y="4003900"/>
              <a:ext cx="88275" cy="85025"/>
            </a:xfrm>
            <a:custGeom>
              <a:rect b="b" l="l" r="r" t="t"/>
              <a:pathLst>
                <a:path extrusionOk="0" h="3401" w="3531">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776" name="Google Shape;11776;p83"/>
          <p:cNvGrpSpPr/>
          <p:nvPr/>
        </p:nvGrpSpPr>
        <p:grpSpPr>
          <a:xfrm>
            <a:off x="6333463" y="3126102"/>
            <a:ext cx="294261" cy="340168"/>
            <a:chOff x="2708700" y="3804850"/>
            <a:chExt cx="417925" cy="483125"/>
          </a:xfrm>
        </p:grpSpPr>
        <p:sp>
          <p:nvSpPr>
            <p:cNvPr id="11777" name="Google Shape;11777;p83"/>
            <p:cNvSpPr/>
            <p:nvPr/>
          </p:nvSpPr>
          <p:spPr>
            <a:xfrm>
              <a:off x="2708700" y="3804850"/>
              <a:ext cx="417925" cy="483125"/>
            </a:xfrm>
            <a:custGeom>
              <a:rect b="b" l="l" r="r" t="t"/>
              <a:pathLst>
                <a:path extrusionOk="0" h="19325" w="16717">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778" name="Google Shape;11778;p83"/>
            <p:cNvSpPr/>
            <p:nvPr/>
          </p:nvSpPr>
          <p:spPr>
            <a:xfrm>
              <a:off x="2875975" y="4055200"/>
              <a:ext cx="33100" cy="28350"/>
            </a:xfrm>
            <a:custGeom>
              <a:rect b="b" l="l" r="r" t="t"/>
              <a:pathLst>
                <a:path extrusionOk="0" h="1134" w="1324">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779" name="Google Shape;11779;p83"/>
            <p:cNvSpPr/>
            <p:nvPr/>
          </p:nvSpPr>
          <p:spPr>
            <a:xfrm>
              <a:off x="2931025" y="4055200"/>
              <a:ext cx="33075" cy="28350"/>
            </a:xfrm>
            <a:custGeom>
              <a:rect b="b" l="l" r="r" t="t"/>
              <a:pathLst>
                <a:path extrusionOk="0" h="1134" w="1323">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780" name="Google Shape;11780;p83"/>
            <p:cNvSpPr/>
            <p:nvPr/>
          </p:nvSpPr>
          <p:spPr>
            <a:xfrm>
              <a:off x="2903525" y="4008200"/>
              <a:ext cx="28350" cy="28325"/>
            </a:xfrm>
            <a:custGeom>
              <a:rect b="b" l="l" r="r" t="t"/>
              <a:pathLst>
                <a:path extrusionOk="0" h="1133" w="1134">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1781" name="Google Shape;11781;p83"/>
          <p:cNvSpPr/>
          <p:nvPr/>
        </p:nvSpPr>
        <p:spPr>
          <a:xfrm>
            <a:off x="6728094" y="3166169"/>
            <a:ext cx="340168" cy="259074"/>
          </a:xfrm>
          <a:custGeom>
            <a:rect b="b" l="l" r="r" t="t"/>
            <a:pathLst>
              <a:path extrusionOk="0" h="14718" w="19325">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782" name="Google Shape;11782;p83"/>
          <p:cNvSpPr/>
          <p:nvPr/>
        </p:nvSpPr>
        <p:spPr>
          <a:xfrm>
            <a:off x="7154806" y="3125620"/>
            <a:ext cx="313870" cy="340186"/>
          </a:xfrm>
          <a:custGeom>
            <a:rect b="b" l="l" r="r" t="t"/>
            <a:pathLst>
              <a:path extrusionOk="0" h="19326" w="17831">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1783" name="Google Shape;11783;p83"/>
          <p:cNvGrpSpPr/>
          <p:nvPr/>
        </p:nvGrpSpPr>
        <p:grpSpPr>
          <a:xfrm>
            <a:off x="7570338" y="3127378"/>
            <a:ext cx="331033" cy="337616"/>
            <a:chOff x="4467450" y="3808475"/>
            <a:chExt cx="470150" cy="479500"/>
          </a:xfrm>
        </p:grpSpPr>
        <p:sp>
          <p:nvSpPr>
            <p:cNvPr id="11784" name="Google Shape;11784;p83"/>
            <p:cNvSpPr/>
            <p:nvPr/>
          </p:nvSpPr>
          <p:spPr>
            <a:xfrm>
              <a:off x="4729325" y="3808475"/>
              <a:ext cx="56625" cy="138200"/>
            </a:xfrm>
            <a:custGeom>
              <a:rect b="b" l="l" r="r" t="t"/>
              <a:pathLst>
                <a:path extrusionOk="0" h="5528" w="2265">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785" name="Google Shape;11785;p83"/>
            <p:cNvSpPr/>
            <p:nvPr/>
          </p:nvSpPr>
          <p:spPr>
            <a:xfrm>
              <a:off x="4644400" y="3808475"/>
              <a:ext cx="56650" cy="138200"/>
            </a:xfrm>
            <a:custGeom>
              <a:rect b="b" l="l" r="r" t="t"/>
              <a:pathLst>
                <a:path extrusionOk="0" h="5528" w="2266">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786" name="Google Shape;11786;p83"/>
            <p:cNvSpPr/>
            <p:nvPr/>
          </p:nvSpPr>
          <p:spPr>
            <a:xfrm>
              <a:off x="4559475" y="3808475"/>
              <a:ext cx="56650" cy="138200"/>
            </a:xfrm>
            <a:custGeom>
              <a:rect b="b" l="l" r="r" t="t"/>
              <a:pathLst>
                <a:path extrusionOk="0" h="5528" w="2266">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787" name="Google Shape;11787;p83"/>
            <p:cNvSpPr/>
            <p:nvPr/>
          </p:nvSpPr>
          <p:spPr>
            <a:xfrm>
              <a:off x="4467450" y="3975675"/>
              <a:ext cx="470150" cy="312300"/>
            </a:xfrm>
            <a:custGeom>
              <a:rect b="b" l="l" r="r" t="t"/>
              <a:pathLst>
                <a:path extrusionOk="0" h="12492" w="18806">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788" name="Google Shape;11788;p83"/>
          <p:cNvGrpSpPr/>
          <p:nvPr/>
        </p:nvGrpSpPr>
        <p:grpSpPr>
          <a:xfrm>
            <a:off x="7990685" y="3126102"/>
            <a:ext cx="340186" cy="340168"/>
            <a:chOff x="5053900" y="3804850"/>
            <a:chExt cx="483150" cy="483125"/>
          </a:xfrm>
        </p:grpSpPr>
        <p:sp>
          <p:nvSpPr>
            <p:cNvPr id="11789" name="Google Shape;11789;p83"/>
            <p:cNvSpPr/>
            <p:nvPr/>
          </p:nvSpPr>
          <p:spPr>
            <a:xfrm>
              <a:off x="5053900" y="3804850"/>
              <a:ext cx="483150" cy="483125"/>
            </a:xfrm>
            <a:custGeom>
              <a:rect b="b" l="l" r="r" t="t"/>
              <a:pathLst>
                <a:path extrusionOk="0" h="19325" w="19326">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790" name="Google Shape;11790;p83"/>
            <p:cNvSpPr/>
            <p:nvPr/>
          </p:nvSpPr>
          <p:spPr>
            <a:xfrm>
              <a:off x="5168125" y="3947300"/>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791" name="Google Shape;11791;p83"/>
            <p:cNvSpPr/>
            <p:nvPr/>
          </p:nvSpPr>
          <p:spPr>
            <a:xfrm>
              <a:off x="5334575" y="3947350"/>
              <a:ext cx="88325" cy="84950"/>
            </a:xfrm>
            <a:custGeom>
              <a:rect b="b" l="l" r="r" t="t"/>
              <a:pathLst>
                <a:path extrusionOk="0" h="3398" w="3533">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792" name="Google Shape;11792;p83"/>
            <p:cNvSpPr/>
            <p:nvPr/>
          </p:nvSpPr>
          <p:spPr>
            <a:xfrm>
              <a:off x="5170150" y="4060600"/>
              <a:ext cx="250650" cy="113225"/>
            </a:xfrm>
            <a:custGeom>
              <a:rect b="b" l="l" r="r" t="t"/>
              <a:pathLst>
                <a:path extrusionOk="0" h="4529" w="10026">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793" name="Google Shape;11793;p83"/>
          <p:cNvGrpSpPr/>
          <p:nvPr/>
        </p:nvGrpSpPr>
        <p:grpSpPr>
          <a:xfrm>
            <a:off x="7306081" y="3956021"/>
            <a:ext cx="340168" cy="340168"/>
            <a:chOff x="5648375" y="3804850"/>
            <a:chExt cx="483125" cy="483125"/>
          </a:xfrm>
        </p:grpSpPr>
        <p:sp>
          <p:nvSpPr>
            <p:cNvPr id="11794" name="Google Shape;11794;p83"/>
            <p:cNvSpPr/>
            <p:nvPr/>
          </p:nvSpPr>
          <p:spPr>
            <a:xfrm>
              <a:off x="5648375" y="3804850"/>
              <a:ext cx="483125" cy="483125"/>
            </a:xfrm>
            <a:custGeom>
              <a:rect b="b" l="l" r="r" t="t"/>
              <a:pathLst>
                <a:path extrusionOk="0" h="19325" w="19325">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795" name="Google Shape;11795;p83"/>
            <p:cNvSpPr/>
            <p:nvPr/>
          </p:nvSpPr>
          <p:spPr>
            <a:xfrm>
              <a:off x="5762575" y="3947300"/>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796" name="Google Shape;11796;p83"/>
            <p:cNvSpPr/>
            <p:nvPr/>
          </p:nvSpPr>
          <p:spPr>
            <a:xfrm>
              <a:off x="5932425" y="3947300"/>
              <a:ext cx="88250" cy="85000"/>
            </a:xfrm>
            <a:custGeom>
              <a:rect b="b" l="l" r="r" t="t"/>
              <a:pathLst>
                <a:path extrusionOk="0" h="3400" w="353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797" name="Google Shape;11797;p83"/>
            <p:cNvSpPr/>
            <p:nvPr/>
          </p:nvSpPr>
          <p:spPr>
            <a:xfrm>
              <a:off x="5762575" y="4060600"/>
              <a:ext cx="254800" cy="141550"/>
            </a:xfrm>
            <a:custGeom>
              <a:rect b="b" l="l" r="r" t="t"/>
              <a:pathLst>
                <a:path extrusionOk="0" h="5662" w="10192">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798" name="Google Shape;11798;p83"/>
          <p:cNvGrpSpPr/>
          <p:nvPr/>
        </p:nvGrpSpPr>
        <p:grpSpPr>
          <a:xfrm>
            <a:off x="5596036" y="3968278"/>
            <a:ext cx="280923" cy="315449"/>
            <a:chOff x="6276025" y="3812400"/>
            <a:chExt cx="416800" cy="468025"/>
          </a:xfrm>
        </p:grpSpPr>
        <p:sp>
          <p:nvSpPr>
            <p:cNvPr id="11799" name="Google Shape;11799;p83"/>
            <p:cNvSpPr/>
            <p:nvPr/>
          </p:nvSpPr>
          <p:spPr>
            <a:xfrm>
              <a:off x="6276025" y="3812400"/>
              <a:ext cx="416800" cy="468025"/>
            </a:xfrm>
            <a:custGeom>
              <a:rect b="b" l="l" r="r" t="t"/>
              <a:pathLst>
                <a:path extrusionOk="0" h="18721" w="16672">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800" name="Google Shape;11800;p83"/>
            <p:cNvSpPr/>
            <p:nvPr/>
          </p:nvSpPr>
          <p:spPr>
            <a:xfrm>
              <a:off x="6436375" y="4078825"/>
              <a:ext cx="96025" cy="80400"/>
            </a:xfrm>
            <a:custGeom>
              <a:rect b="b" l="l" r="r" t="t"/>
              <a:pathLst>
                <a:path extrusionOk="0" h="3216" w="3841">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801" name="Google Shape;11801;p83"/>
            <p:cNvSpPr/>
            <p:nvPr/>
          </p:nvSpPr>
          <p:spPr>
            <a:xfrm>
              <a:off x="6327450" y="3974775"/>
              <a:ext cx="125550" cy="118300"/>
            </a:xfrm>
            <a:custGeom>
              <a:rect b="b" l="l" r="r" t="t"/>
              <a:pathLst>
                <a:path extrusionOk="0" h="4732" w="5022">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802" name="Google Shape;11802;p83"/>
            <p:cNvSpPr/>
            <p:nvPr/>
          </p:nvSpPr>
          <p:spPr>
            <a:xfrm>
              <a:off x="6515325" y="3974300"/>
              <a:ext cx="126000" cy="118775"/>
            </a:xfrm>
            <a:custGeom>
              <a:rect b="b" l="l" r="r" t="t"/>
              <a:pathLst>
                <a:path extrusionOk="0" h="4751" w="5040">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803" name="Google Shape;11803;p83"/>
          <p:cNvGrpSpPr/>
          <p:nvPr/>
        </p:nvGrpSpPr>
        <p:grpSpPr>
          <a:xfrm>
            <a:off x="5055293" y="3545089"/>
            <a:ext cx="342615" cy="340186"/>
            <a:chOff x="890400" y="4399350"/>
            <a:chExt cx="486600" cy="483150"/>
          </a:xfrm>
        </p:grpSpPr>
        <p:sp>
          <p:nvSpPr>
            <p:cNvPr id="11804" name="Google Shape;11804;p83"/>
            <p:cNvSpPr/>
            <p:nvPr/>
          </p:nvSpPr>
          <p:spPr>
            <a:xfrm>
              <a:off x="1125300" y="4503075"/>
              <a:ext cx="153800" cy="141650"/>
            </a:xfrm>
            <a:custGeom>
              <a:rect b="b" l="l" r="r" t="t"/>
              <a:pathLst>
                <a:path extrusionOk="0" h="5666" w="6152">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805" name="Google Shape;11805;p83"/>
            <p:cNvSpPr/>
            <p:nvPr/>
          </p:nvSpPr>
          <p:spPr>
            <a:xfrm>
              <a:off x="890400" y="4399350"/>
              <a:ext cx="486600" cy="483150"/>
            </a:xfrm>
            <a:custGeom>
              <a:rect b="b" l="l" r="r" t="t"/>
              <a:pathLst>
                <a:path extrusionOk="0" h="19326" w="19464">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806" name="Google Shape;11806;p83"/>
            <p:cNvSpPr/>
            <p:nvPr/>
          </p:nvSpPr>
          <p:spPr>
            <a:xfrm>
              <a:off x="1106975" y="4639875"/>
              <a:ext cx="28325" cy="28325"/>
            </a:xfrm>
            <a:custGeom>
              <a:rect b="b" l="l" r="r" t="t"/>
              <a:pathLst>
                <a:path extrusionOk="0" h="1133" w="1133">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807" name="Google Shape;11807;p83"/>
          <p:cNvGrpSpPr/>
          <p:nvPr/>
        </p:nvGrpSpPr>
        <p:grpSpPr>
          <a:xfrm>
            <a:off x="5489588" y="3560368"/>
            <a:ext cx="340168" cy="309628"/>
            <a:chOff x="1487200" y="4421025"/>
            <a:chExt cx="483125" cy="439750"/>
          </a:xfrm>
        </p:grpSpPr>
        <p:sp>
          <p:nvSpPr>
            <p:cNvPr id="11808" name="Google Shape;11808;p83"/>
            <p:cNvSpPr/>
            <p:nvPr/>
          </p:nvSpPr>
          <p:spPr>
            <a:xfrm>
              <a:off x="1487200" y="4421025"/>
              <a:ext cx="483125" cy="439750"/>
            </a:xfrm>
            <a:custGeom>
              <a:rect b="b" l="l" r="r" t="t"/>
              <a:pathLst>
                <a:path extrusionOk="0" h="17590" w="19325">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809" name="Google Shape;11809;p83"/>
            <p:cNvSpPr/>
            <p:nvPr/>
          </p:nvSpPr>
          <p:spPr>
            <a:xfrm>
              <a:off x="1544950" y="4622200"/>
              <a:ext cx="103950" cy="100025"/>
            </a:xfrm>
            <a:custGeom>
              <a:rect b="b" l="l" r="r" t="t"/>
              <a:pathLst>
                <a:path extrusionOk="0" h="4001" w="4158">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810" name="Google Shape;11810;p83"/>
            <p:cNvSpPr/>
            <p:nvPr/>
          </p:nvSpPr>
          <p:spPr>
            <a:xfrm>
              <a:off x="1804675" y="4622200"/>
              <a:ext cx="103975" cy="100025"/>
            </a:xfrm>
            <a:custGeom>
              <a:rect b="b" l="l" r="r" t="t"/>
              <a:pathLst>
                <a:path extrusionOk="0" h="4001" w="4159">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811" name="Google Shape;11811;p83"/>
            <p:cNvSpPr/>
            <p:nvPr/>
          </p:nvSpPr>
          <p:spPr>
            <a:xfrm>
              <a:off x="1667450" y="4661825"/>
              <a:ext cx="119825" cy="28350"/>
            </a:xfrm>
            <a:custGeom>
              <a:rect b="b" l="l" r="r" t="t"/>
              <a:pathLst>
                <a:path extrusionOk="0" h="1134" w="4793">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812" name="Google Shape;11812;p83"/>
          <p:cNvGrpSpPr/>
          <p:nvPr/>
        </p:nvGrpSpPr>
        <p:grpSpPr>
          <a:xfrm>
            <a:off x="5893867" y="3545107"/>
            <a:ext cx="344903" cy="340151"/>
            <a:chOff x="2079300" y="4399325"/>
            <a:chExt cx="489850" cy="483100"/>
          </a:xfrm>
        </p:grpSpPr>
        <p:sp>
          <p:nvSpPr>
            <p:cNvPr id="11813" name="Google Shape;11813;p83"/>
            <p:cNvSpPr/>
            <p:nvPr/>
          </p:nvSpPr>
          <p:spPr>
            <a:xfrm>
              <a:off x="2079300" y="4399325"/>
              <a:ext cx="489850" cy="483100"/>
            </a:xfrm>
            <a:custGeom>
              <a:rect b="b" l="l" r="r" t="t"/>
              <a:pathLst>
                <a:path extrusionOk="0" h="19324" w="19594">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814" name="Google Shape;11814;p83"/>
            <p:cNvSpPr/>
            <p:nvPr/>
          </p:nvSpPr>
          <p:spPr>
            <a:xfrm>
              <a:off x="2348725" y="4522375"/>
              <a:ext cx="94375" cy="88150"/>
            </a:xfrm>
            <a:custGeom>
              <a:rect b="b" l="l" r="r" t="t"/>
              <a:pathLst>
                <a:path extrusionOk="0" h="3526" w="3775">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1815" name="Google Shape;11815;p83"/>
          <p:cNvSpPr/>
          <p:nvPr/>
        </p:nvSpPr>
        <p:spPr>
          <a:xfrm>
            <a:off x="6330757" y="3544569"/>
            <a:ext cx="299049" cy="340133"/>
          </a:xfrm>
          <a:custGeom>
            <a:rect b="b" l="l" r="r" t="t"/>
            <a:pathLst>
              <a:path extrusionOk="0" h="19323" w="16989">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1816" name="Google Shape;11816;p83"/>
          <p:cNvGrpSpPr/>
          <p:nvPr/>
        </p:nvGrpSpPr>
        <p:grpSpPr>
          <a:xfrm>
            <a:off x="6760439" y="3545107"/>
            <a:ext cx="276236" cy="340151"/>
            <a:chOff x="3316000" y="4399325"/>
            <a:chExt cx="392325" cy="483100"/>
          </a:xfrm>
        </p:grpSpPr>
        <p:sp>
          <p:nvSpPr>
            <p:cNvPr id="11817" name="Google Shape;11817;p83"/>
            <p:cNvSpPr/>
            <p:nvPr/>
          </p:nvSpPr>
          <p:spPr>
            <a:xfrm>
              <a:off x="3316000" y="4399325"/>
              <a:ext cx="392325" cy="483100"/>
            </a:xfrm>
            <a:custGeom>
              <a:rect b="b" l="l" r="r" t="t"/>
              <a:pathLst>
                <a:path extrusionOk="0" h="19324" w="15693">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818" name="Google Shape;11818;p83"/>
            <p:cNvSpPr/>
            <p:nvPr/>
          </p:nvSpPr>
          <p:spPr>
            <a:xfrm>
              <a:off x="3582300" y="4797475"/>
              <a:ext cx="56650" cy="28350"/>
            </a:xfrm>
            <a:custGeom>
              <a:rect b="b" l="l" r="r" t="t"/>
              <a:pathLst>
                <a:path extrusionOk="0" h="1134" w="2266">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819" name="Google Shape;11819;p83"/>
          <p:cNvGrpSpPr/>
          <p:nvPr/>
        </p:nvGrpSpPr>
        <p:grpSpPr>
          <a:xfrm>
            <a:off x="7185179" y="3545089"/>
            <a:ext cx="254022" cy="340186"/>
            <a:chOff x="3926225" y="4399275"/>
            <a:chExt cx="360775" cy="483150"/>
          </a:xfrm>
        </p:grpSpPr>
        <p:sp>
          <p:nvSpPr>
            <p:cNvPr id="11820" name="Google Shape;11820;p83"/>
            <p:cNvSpPr/>
            <p:nvPr/>
          </p:nvSpPr>
          <p:spPr>
            <a:xfrm>
              <a:off x="4163400" y="4797475"/>
              <a:ext cx="56650" cy="28350"/>
            </a:xfrm>
            <a:custGeom>
              <a:rect b="b" l="l" r="r" t="t"/>
              <a:pathLst>
                <a:path extrusionOk="0" h="1134" w="2266">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821" name="Google Shape;11821;p83"/>
            <p:cNvSpPr/>
            <p:nvPr/>
          </p:nvSpPr>
          <p:spPr>
            <a:xfrm>
              <a:off x="3926225" y="4399275"/>
              <a:ext cx="360775" cy="483150"/>
            </a:xfrm>
            <a:custGeom>
              <a:rect b="b" l="l" r="r" t="t"/>
              <a:pathLst>
                <a:path extrusionOk="0" h="19326" w="14431">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1822" name="Google Shape;11822;p83"/>
          <p:cNvSpPr/>
          <p:nvPr/>
        </p:nvSpPr>
        <p:spPr>
          <a:xfrm>
            <a:off x="7645633" y="3544578"/>
            <a:ext cx="179387" cy="340116"/>
          </a:xfrm>
          <a:custGeom>
            <a:rect b="b" l="l" r="r" t="t"/>
            <a:pathLst>
              <a:path extrusionOk="0" h="19322" w="10191">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1823" name="Google Shape;11823;p83"/>
          <p:cNvGrpSpPr/>
          <p:nvPr/>
        </p:nvGrpSpPr>
        <p:grpSpPr>
          <a:xfrm>
            <a:off x="7990738" y="3545151"/>
            <a:ext cx="340080" cy="340063"/>
            <a:chOff x="5053975" y="4399375"/>
            <a:chExt cx="483000" cy="482975"/>
          </a:xfrm>
        </p:grpSpPr>
        <p:sp>
          <p:nvSpPr>
            <p:cNvPr id="11824" name="Google Shape;11824;p83"/>
            <p:cNvSpPr/>
            <p:nvPr/>
          </p:nvSpPr>
          <p:spPr>
            <a:xfrm>
              <a:off x="5053975" y="4399375"/>
              <a:ext cx="483000" cy="482975"/>
            </a:xfrm>
            <a:custGeom>
              <a:rect b="b" l="l" r="r" t="t"/>
              <a:pathLst>
                <a:path extrusionOk="0" h="19319" w="19320">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825" name="Google Shape;11825;p83"/>
            <p:cNvSpPr/>
            <p:nvPr/>
          </p:nvSpPr>
          <p:spPr>
            <a:xfrm>
              <a:off x="5100725" y="4528375"/>
              <a:ext cx="309350" cy="296450"/>
            </a:xfrm>
            <a:custGeom>
              <a:rect b="b" l="l" r="r" t="t"/>
              <a:pathLst>
                <a:path extrusionOk="0" h="11858" w="12374">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826" name="Google Shape;11826;p83"/>
            <p:cNvSpPr/>
            <p:nvPr/>
          </p:nvSpPr>
          <p:spPr>
            <a:xfrm>
              <a:off x="5180875" y="4456850"/>
              <a:ext cx="316625" cy="296575"/>
            </a:xfrm>
            <a:custGeom>
              <a:rect b="b" l="l" r="r" t="t"/>
              <a:pathLst>
                <a:path extrusionOk="0" h="11863" w="12665">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827" name="Google Shape;11827;p83"/>
          <p:cNvGrpSpPr/>
          <p:nvPr/>
        </p:nvGrpSpPr>
        <p:grpSpPr>
          <a:xfrm>
            <a:off x="7750609" y="3956042"/>
            <a:ext cx="340168" cy="340168"/>
            <a:chOff x="5648375" y="4399300"/>
            <a:chExt cx="483125" cy="483125"/>
          </a:xfrm>
        </p:grpSpPr>
        <p:sp>
          <p:nvSpPr>
            <p:cNvPr id="11828" name="Google Shape;11828;p83"/>
            <p:cNvSpPr/>
            <p:nvPr/>
          </p:nvSpPr>
          <p:spPr>
            <a:xfrm>
              <a:off x="5648375" y="4399300"/>
              <a:ext cx="483125" cy="483125"/>
            </a:xfrm>
            <a:custGeom>
              <a:rect b="b" l="l" r="r" t="t"/>
              <a:pathLst>
                <a:path extrusionOk="0" h="19325" w="19325">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829" name="Google Shape;11829;p83"/>
            <p:cNvSpPr/>
            <p:nvPr/>
          </p:nvSpPr>
          <p:spPr>
            <a:xfrm>
              <a:off x="5734275" y="4598425"/>
              <a:ext cx="311400" cy="84950"/>
            </a:xfrm>
            <a:custGeom>
              <a:rect b="b" l="l" r="r" t="t"/>
              <a:pathLst>
                <a:path extrusionOk="0" h="3398" w="12456">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830" name="Google Shape;11830;p83"/>
          <p:cNvGrpSpPr/>
          <p:nvPr/>
        </p:nvGrpSpPr>
        <p:grpSpPr>
          <a:xfrm>
            <a:off x="5981331" y="3974637"/>
            <a:ext cx="330007" cy="302744"/>
            <a:chOff x="6239575" y="4416275"/>
            <a:chExt cx="489625" cy="449175"/>
          </a:xfrm>
        </p:grpSpPr>
        <p:sp>
          <p:nvSpPr>
            <p:cNvPr id="11831" name="Google Shape;11831;p83"/>
            <p:cNvSpPr/>
            <p:nvPr/>
          </p:nvSpPr>
          <p:spPr>
            <a:xfrm>
              <a:off x="6239575" y="4416275"/>
              <a:ext cx="489625" cy="449175"/>
            </a:xfrm>
            <a:custGeom>
              <a:rect b="b" l="l" r="r" t="t"/>
              <a:pathLst>
                <a:path extrusionOk="0" h="17967" w="19585">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832" name="Google Shape;11832;p83"/>
            <p:cNvSpPr/>
            <p:nvPr/>
          </p:nvSpPr>
          <p:spPr>
            <a:xfrm>
              <a:off x="6438550" y="4723875"/>
              <a:ext cx="88350" cy="84950"/>
            </a:xfrm>
            <a:custGeom>
              <a:rect b="b" l="l" r="r" t="t"/>
              <a:pathLst>
                <a:path extrusionOk="0" h="3398" w="3534">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833" name="Google Shape;11833;p83"/>
            <p:cNvSpPr/>
            <p:nvPr/>
          </p:nvSpPr>
          <p:spPr>
            <a:xfrm>
              <a:off x="6441950" y="4497425"/>
              <a:ext cx="84950" cy="198250"/>
            </a:xfrm>
            <a:custGeom>
              <a:rect b="b" l="l" r="r" t="t"/>
              <a:pathLst>
                <a:path extrusionOk="0" h="7930" w="3398">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834" name="Google Shape;11834;p83"/>
          <p:cNvGrpSpPr/>
          <p:nvPr/>
        </p:nvGrpSpPr>
        <p:grpSpPr>
          <a:xfrm>
            <a:off x="3084610" y="3971815"/>
            <a:ext cx="308234" cy="308234"/>
            <a:chOff x="892750" y="4993750"/>
            <a:chExt cx="483125" cy="483125"/>
          </a:xfrm>
        </p:grpSpPr>
        <p:sp>
          <p:nvSpPr>
            <p:cNvPr id="11835" name="Google Shape;11835;p83"/>
            <p:cNvSpPr/>
            <p:nvPr/>
          </p:nvSpPr>
          <p:spPr>
            <a:xfrm>
              <a:off x="89275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836" name="Google Shape;11836;p83"/>
            <p:cNvSpPr/>
            <p:nvPr/>
          </p:nvSpPr>
          <p:spPr>
            <a:xfrm>
              <a:off x="1021000" y="5052250"/>
              <a:ext cx="230775" cy="253450"/>
            </a:xfrm>
            <a:custGeom>
              <a:rect b="b" l="l" r="r" t="t"/>
              <a:pathLst>
                <a:path extrusionOk="0" h="10138" w="9231">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837" name="Google Shape;11837;p83"/>
            <p:cNvSpPr/>
            <p:nvPr/>
          </p:nvSpPr>
          <p:spPr>
            <a:xfrm>
              <a:off x="1088475" y="5334425"/>
              <a:ext cx="88350" cy="84925"/>
            </a:xfrm>
            <a:custGeom>
              <a:rect b="b" l="l" r="r" t="t"/>
              <a:pathLst>
                <a:path extrusionOk="0" h="3397" w="3534">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838" name="Google Shape;11838;p83"/>
          <p:cNvGrpSpPr/>
          <p:nvPr/>
        </p:nvGrpSpPr>
        <p:grpSpPr>
          <a:xfrm>
            <a:off x="1491328" y="3979188"/>
            <a:ext cx="293982" cy="293982"/>
            <a:chOff x="2676100" y="4993750"/>
            <a:chExt cx="483125" cy="483125"/>
          </a:xfrm>
        </p:grpSpPr>
        <p:sp>
          <p:nvSpPr>
            <p:cNvPr id="11839" name="Google Shape;11839;p83"/>
            <p:cNvSpPr/>
            <p:nvPr/>
          </p:nvSpPr>
          <p:spPr>
            <a:xfrm>
              <a:off x="2676100" y="4993750"/>
              <a:ext cx="483125" cy="483125"/>
            </a:xfrm>
            <a:custGeom>
              <a:rect b="b" l="l" r="r" t="t"/>
              <a:pathLst>
                <a:path extrusionOk="0" h="19325" w="19325">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840" name="Google Shape;11840;p83"/>
            <p:cNvSpPr/>
            <p:nvPr/>
          </p:nvSpPr>
          <p:spPr>
            <a:xfrm>
              <a:off x="2776125" y="5051350"/>
              <a:ext cx="141550" cy="367950"/>
            </a:xfrm>
            <a:custGeom>
              <a:rect b="b" l="l" r="r" t="t"/>
              <a:pathLst>
                <a:path extrusionOk="0" h="14718" w="5662">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841" name="Google Shape;11841;p83"/>
            <p:cNvSpPr/>
            <p:nvPr/>
          </p:nvSpPr>
          <p:spPr>
            <a:xfrm>
              <a:off x="2945950" y="5051350"/>
              <a:ext cx="113275" cy="367950"/>
            </a:xfrm>
            <a:custGeom>
              <a:rect b="b" l="l" r="r" t="t"/>
              <a:pathLst>
                <a:path extrusionOk="0" h="14718" w="4531">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842" name="Google Shape;11842;p83"/>
          <p:cNvGrpSpPr/>
          <p:nvPr/>
        </p:nvGrpSpPr>
        <p:grpSpPr>
          <a:xfrm>
            <a:off x="4322435" y="3971815"/>
            <a:ext cx="308234" cy="308234"/>
            <a:chOff x="3270550" y="4993750"/>
            <a:chExt cx="483125" cy="483125"/>
          </a:xfrm>
        </p:grpSpPr>
        <p:sp>
          <p:nvSpPr>
            <p:cNvPr id="11843" name="Google Shape;11843;p83"/>
            <p:cNvSpPr/>
            <p:nvPr/>
          </p:nvSpPr>
          <p:spPr>
            <a:xfrm>
              <a:off x="3270550" y="4993750"/>
              <a:ext cx="483125" cy="483125"/>
            </a:xfrm>
            <a:custGeom>
              <a:rect b="b" l="l" r="r" t="t"/>
              <a:pathLst>
                <a:path extrusionOk="0" h="19325" w="19325">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844" name="Google Shape;11844;p83"/>
            <p:cNvSpPr/>
            <p:nvPr/>
          </p:nvSpPr>
          <p:spPr>
            <a:xfrm>
              <a:off x="3469675" y="5079600"/>
              <a:ext cx="88275" cy="85000"/>
            </a:xfrm>
            <a:custGeom>
              <a:rect b="b" l="l" r="r" t="t"/>
              <a:pathLst>
                <a:path extrusionOk="0" h="3400" w="3531">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845" name="Google Shape;11845;p83"/>
            <p:cNvSpPr/>
            <p:nvPr/>
          </p:nvSpPr>
          <p:spPr>
            <a:xfrm>
              <a:off x="3441375" y="5192875"/>
              <a:ext cx="141475" cy="198175"/>
            </a:xfrm>
            <a:custGeom>
              <a:rect b="b" l="l" r="r" t="t"/>
              <a:pathLst>
                <a:path extrusionOk="0" h="7927" w="5659">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1846" name="Google Shape;11846;p83"/>
          <p:cNvSpPr/>
          <p:nvPr/>
        </p:nvSpPr>
        <p:spPr>
          <a:xfrm>
            <a:off x="1889555" y="3978931"/>
            <a:ext cx="293997" cy="294073"/>
          </a:xfrm>
          <a:custGeom>
            <a:rect b="b" l="l" r="r" t="t"/>
            <a:pathLst>
              <a:path extrusionOk="0" h="19331" w="19326">
                <a:moveTo>
                  <a:pt x="9470" y="1131"/>
                </a:moveTo>
                <a:cubicBezTo>
                  <a:pt x="9519" y="1131"/>
                  <a:pt x="9569" y="1143"/>
                  <a:pt x="9615" y="1165"/>
                </a:cubicBezTo>
                <a:lnTo>
                  <a:pt x="17504" y="5208"/>
                </a:lnTo>
                <a:lnTo>
                  <a:pt x="14283" y="6820"/>
                </a:lnTo>
                <a:lnTo>
                  <a:pt x="6360" y="2756"/>
                </a:lnTo>
                <a:lnTo>
                  <a:pt x="9325" y="1168"/>
                </a:lnTo>
                <a:cubicBezTo>
                  <a:pt x="9369" y="1143"/>
                  <a:pt x="9419" y="1131"/>
                  <a:pt x="9470" y="1131"/>
                </a:cubicBezTo>
                <a:close/>
                <a:moveTo>
                  <a:pt x="5149" y="3405"/>
                </a:moveTo>
                <a:lnTo>
                  <a:pt x="13027" y="7448"/>
                </a:lnTo>
                <a:lnTo>
                  <a:pt x="9467" y="9230"/>
                </a:lnTo>
                <a:lnTo>
                  <a:pt x="1779" y="5208"/>
                </a:lnTo>
                <a:lnTo>
                  <a:pt x="5149" y="3405"/>
                </a:lnTo>
                <a:close/>
                <a:moveTo>
                  <a:pt x="1133" y="6150"/>
                </a:moveTo>
                <a:lnTo>
                  <a:pt x="8896" y="10208"/>
                </a:lnTo>
                <a:lnTo>
                  <a:pt x="8896" y="17935"/>
                </a:lnTo>
                <a:lnTo>
                  <a:pt x="1299" y="13916"/>
                </a:lnTo>
                <a:cubicBezTo>
                  <a:pt x="1196" y="13862"/>
                  <a:pt x="1133" y="13753"/>
                  <a:pt x="1133" y="13638"/>
                </a:cubicBezTo>
                <a:lnTo>
                  <a:pt x="1133" y="6150"/>
                </a:lnTo>
                <a:close/>
                <a:moveTo>
                  <a:pt x="18190" y="6132"/>
                </a:moveTo>
                <a:lnTo>
                  <a:pt x="18190" y="13629"/>
                </a:lnTo>
                <a:cubicBezTo>
                  <a:pt x="18193" y="13744"/>
                  <a:pt x="18126" y="13853"/>
                  <a:pt x="18021" y="13907"/>
                </a:cubicBezTo>
                <a:lnTo>
                  <a:pt x="10028" y="17953"/>
                </a:lnTo>
                <a:lnTo>
                  <a:pt x="10028" y="10217"/>
                </a:lnTo>
                <a:lnTo>
                  <a:pt x="13730" y="8363"/>
                </a:lnTo>
                <a:lnTo>
                  <a:pt x="13730" y="10281"/>
                </a:lnTo>
                <a:cubicBezTo>
                  <a:pt x="13730" y="10592"/>
                  <a:pt x="13984" y="10845"/>
                  <a:pt x="14298" y="10845"/>
                </a:cubicBezTo>
                <a:cubicBezTo>
                  <a:pt x="14609" y="10845"/>
                  <a:pt x="14862" y="10592"/>
                  <a:pt x="14862" y="10281"/>
                </a:cubicBezTo>
                <a:lnTo>
                  <a:pt x="14862" y="7796"/>
                </a:lnTo>
                <a:lnTo>
                  <a:pt x="18190" y="6132"/>
                </a:lnTo>
                <a:close/>
                <a:moveTo>
                  <a:pt x="9473" y="0"/>
                </a:moveTo>
                <a:cubicBezTo>
                  <a:pt x="9238" y="0"/>
                  <a:pt x="9003" y="58"/>
                  <a:pt x="8790"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19" y="19279"/>
                  <a:pt x="10125" y="19176"/>
                </a:cubicBezTo>
                <a:lnTo>
                  <a:pt x="18534" y="14916"/>
                </a:lnTo>
                <a:cubicBezTo>
                  <a:pt x="19020" y="14671"/>
                  <a:pt x="19325" y="14173"/>
                  <a:pt x="19325" y="13629"/>
                </a:cubicBezTo>
                <a:lnTo>
                  <a:pt x="19325" y="5752"/>
                </a:lnTo>
                <a:cubicBezTo>
                  <a:pt x="19325" y="5208"/>
                  <a:pt x="19023" y="4713"/>
                  <a:pt x="18537" y="4465"/>
                </a:cubicBezTo>
                <a:lnTo>
                  <a:pt x="10131" y="160"/>
                </a:lnTo>
                <a:cubicBezTo>
                  <a:pt x="9924" y="53"/>
                  <a:pt x="9698" y="0"/>
                  <a:pt x="94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1847" name="Google Shape;11847;p83"/>
          <p:cNvGrpSpPr/>
          <p:nvPr/>
        </p:nvGrpSpPr>
        <p:grpSpPr>
          <a:xfrm>
            <a:off x="2288093" y="3979142"/>
            <a:ext cx="293997" cy="294073"/>
            <a:chOff x="4459450" y="4993700"/>
            <a:chExt cx="483150" cy="483275"/>
          </a:xfrm>
        </p:grpSpPr>
        <p:sp>
          <p:nvSpPr>
            <p:cNvPr id="11848" name="Google Shape;11848;p83"/>
            <p:cNvSpPr/>
            <p:nvPr/>
          </p:nvSpPr>
          <p:spPr>
            <a:xfrm>
              <a:off x="4459450" y="4993700"/>
              <a:ext cx="483150" cy="483275"/>
            </a:xfrm>
            <a:custGeom>
              <a:rect b="b" l="l" r="r" t="t"/>
              <a:pathLst>
                <a:path extrusionOk="0" h="19331" w="19326">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849" name="Google Shape;11849;p83"/>
            <p:cNvSpPr/>
            <p:nvPr/>
          </p:nvSpPr>
          <p:spPr>
            <a:xfrm>
              <a:off x="4530800" y="5235675"/>
              <a:ext cx="99650" cy="118650"/>
            </a:xfrm>
            <a:custGeom>
              <a:rect b="b" l="l" r="r" t="t"/>
              <a:pathLst>
                <a:path extrusionOk="0" h="4746" w="3986">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850" name="Google Shape;11850;p83"/>
          <p:cNvGrpSpPr/>
          <p:nvPr/>
        </p:nvGrpSpPr>
        <p:grpSpPr>
          <a:xfrm>
            <a:off x="3497219" y="3971815"/>
            <a:ext cx="308234" cy="308234"/>
            <a:chOff x="1487200" y="4993750"/>
            <a:chExt cx="483125" cy="483125"/>
          </a:xfrm>
        </p:grpSpPr>
        <p:sp>
          <p:nvSpPr>
            <p:cNvPr id="11851" name="Google Shape;11851;p83"/>
            <p:cNvSpPr/>
            <p:nvPr/>
          </p:nvSpPr>
          <p:spPr>
            <a:xfrm>
              <a:off x="148720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852" name="Google Shape;11852;p83"/>
            <p:cNvSpPr/>
            <p:nvPr/>
          </p:nvSpPr>
          <p:spPr>
            <a:xfrm>
              <a:off x="1602600" y="5143950"/>
              <a:ext cx="250350" cy="182725"/>
            </a:xfrm>
            <a:custGeom>
              <a:rect b="b" l="l" r="r" t="t"/>
              <a:pathLst>
                <a:path extrusionOk="0" h="7309" w="10014">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853" name="Google Shape;11853;p83"/>
          <p:cNvGrpSpPr/>
          <p:nvPr/>
        </p:nvGrpSpPr>
        <p:grpSpPr>
          <a:xfrm>
            <a:off x="3909829" y="3971815"/>
            <a:ext cx="308234" cy="308234"/>
            <a:chOff x="2081650" y="4993750"/>
            <a:chExt cx="483125" cy="483125"/>
          </a:xfrm>
        </p:grpSpPr>
        <p:sp>
          <p:nvSpPr>
            <p:cNvPr id="11854" name="Google Shape;11854;p83"/>
            <p:cNvSpPr/>
            <p:nvPr/>
          </p:nvSpPr>
          <p:spPr>
            <a:xfrm>
              <a:off x="2081650" y="4993750"/>
              <a:ext cx="483125" cy="483125"/>
            </a:xfrm>
            <a:custGeom>
              <a:rect b="b" l="l" r="r" t="t"/>
              <a:pathLst>
                <a:path extrusionOk="0" h="19325" w="19325">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855" name="Google Shape;11855;p83"/>
            <p:cNvSpPr/>
            <p:nvPr/>
          </p:nvSpPr>
          <p:spPr>
            <a:xfrm>
              <a:off x="2209375" y="5125625"/>
              <a:ext cx="227600" cy="219350"/>
            </a:xfrm>
            <a:custGeom>
              <a:rect b="b" l="l" r="r" t="t"/>
              <a:pathLst>
                <a:path extrusionOk="0" h="8774" w="9104">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856" name="Google Shape;11856;p83"/>
          <p:cNvGrpSpPr/>
          <p:nvPr/>
        </p:nvGrpSpPr>
        <p:grpSpPr>
          <a:xfrm>
            <a:off x="2686471" y="3979142"/>
            <a:ext cx="293997" cy="294073"/>
            <a:chOff x="5053900" y="4993700"/>
            <a:chExt cx="483150" cy="483275"/>
          </a:xfrm>
        </p:grpSpPr>
        <p:sp>
          <p:nvSpPr>
            <p:cNvPr id="11857" name="Google Shape;11857;p83"/>
            <p:cNvSpPr/>
            <p:nvPr/>
          </p:nvSpPr>
          <p:spPr>
            <a:xfrm>
              <a:off x="5053900" y="4993700"/>
              <a:ext cx="483150" cy="483275"/>
            </a:xfrm>
            <a:custGeom>
              <a:rect b="b" l="l" r="r" t="t"/>
              <a:pathLst>
                <a:path extrusionOk="0" h="19331" w="19326">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858" name="Google Shape;11858;p83"/>
            <p:cNvSpPr/>
            <p:nvPr/>
          </p:nvSpPr>
          <p:spPr>
            <a:xfrm>
              <a:off x="5123725" y="5264025"/>
              <a:ext cx="105200" cy="61775"/>
            </a:xfrm>
            <a:custGeom>
              <a:rect b="b" l="l" r="r" t="t"/>
              <a:pathLst>
                <a:path extrusionOk="0" h="2471" w="4208">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1859" name="Google Shape;11859;p83"/>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...and our sets of editable icons</a:t>
            </a:r>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54" name="Shape 3154"/>
        <p:cNvGrpSpPr/>
        <p:nvPr/>
      </p:nvGrpSpPr>
      <p:grpSpPr>
        <a:xfrm>
          <a:off x="0" y="0"/>
          <a:ext cx="0" cy="0"/>
          <a:chOff x="0" y="0"/>
          <a:chExt cx="0" cy="0"/>
        </a:xfrm>
      </p:grpSpPr>
      <p:cxnSp>
        <p:nvCxnSpPr>
          <p:cNvPr id="3155" name="Google Shape;3155;p39"/>
          <p:cNvCxnSpPr/>
          <p:nvPr/>
        </p:nvCxnSpPr>
        <p:spPr>
          <a:xfrm>
            <a:off x="653494" y="1998031"/>
            <a:ext cx="3858900" cy="0"/>
          </a:xfrm>
          <a:prstGeom prst="straightConnector1">
            <a:avLst/>
          </a:prstGeom>
          <a:noFill/>
          <a:ln cap="flat" cmpd="sng" w="19050">
            <a:solidFill>
              <a:schemeClr val="lt2"/>
            </a:solidFill>
            <a:prstDash val="solid"/>
            <a:round/>
            <a:headEnd len="med" w="med" type="none"/>
            <a:tailEnd len="med" w="med" type="none"/>
          </a:ln>
        </p:spPr>
      </p:cxnSp>
      <p:cxnSp>
        <p:nvCxnSpPr>
          <p:cNvPr id="3156" name="Google Shape;3156;p39"/>
          <p:cNvCxnSpPr/>
          <p:nvPr/>
        </p:nvCxnSpPr>
        <p:spPr>
          <a:xfrm>
            <a:off x="653494" y="2987031"/>
            <a:ext cx="3858900" cy="0"/>
          </a:xfrm>
          <a:prstGeom prst="straightConnector1">
            <a:avLst/>
          </a:prstGeom>
          <a:noFill/>
          <a:ln cap="flat" cmpd="sng" w="19050">
            <a:solidFill>
              <a:schemeClr val="lt2"/>
            </a:solidFill>
            <a:prstDash val="solid"/>
            <a:round/>
            <a:headEnd len="med" w="med" type="none"/>
            <a:tailEnd len="med" w="med" type="none"/>
          </a:ln>
        </p:spPr>
      </p:cxnSp>
      <p:sp>
        <p:nvSpPr>
          <p:cNvPr id="3157" name="Google Shape;3157;p39"/>
          <p:cNvSpPr txBox="1"/>
          <p:nvPr>
            <p:ph type="title"/>
          </p:nvPr>
        </p:nvSpPr>
        <p:spPr>
          <a:xfrm>
            <a:off x="713225" y="1311919"/>
            <a:ext cx="1223400" cy="686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01. </a:t>
            </a:r>
            <a:endParaRPr/>
          </a:p>
        </p:txBody>
      </p:sp>
      <p:sp>
        <p:nvSpPr>
          <p:cNvPr id="3158" name="Google Shape;3158;p39"/>
          <p:cNvSpPr txBox="1"/>
          <p:nvPr>
            <p:ph idx="2" type="title"/>
          </p:nvPr>
        </p:nvSpPr>
        <p:spPr>
          <a:xfrm>
            <a:off x="713225" y="2097681"/>
            <a:ext cx="4118400" cy="970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British culture</a:t>
            </a:r>
            <a:endParaRPr/>
          </a:p>
        </p:txBody>
      </p:sp>
      <p:sp>
        <p:nvSpPr>
          <p:cNvPr id="3159" name="Google Shape;3159;p39"/>
          <p:cNvSpPr txBox="1"/>
          <p:nvPr>
            <p:ph idx="1" type="subTitle"/>
          </p:nvPr>
        </p:nvSpPr>
        <p:spPr>
          <a:xfrm>
            <a:off x="713225" y="3433781"/>
            <a:ext cx="4118400" cy="245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enter a subtitle here if you need it</a:t>
            </a:r>
            <a:endParaRPr/>
          </a:p>
        </p:txBody>
      </p:sp>
      <p:sp>
        <p:nvSpPr>
          <p:cNvPr id="3160" name="Google Shape;3160;p39"/>
          <p:cNvSpPr/>
          <p:nvPr/>
        </p:nvSpPr>
        <p:spPr>
          <a:xfrm>
            <a:off x="5253375" y="1088582"/>
            <a:ext cx="3003841" cy="2966336"/>
          </a:xfrm>
          <a:custGeom>
            <a:rect b="b" l="l" r="r" t="t"/>
            <a:pathLst>
              <a:path extrusionOk="0" h="69514" w="48835">
                <a:moveTo>
                  <a:pt x="7620" y="0"/>
                </a:moveTo>
                <a:cubicBezTo>
                  <a:pt x="7391" y="0"/>
                  <a:pt x="7188" y="27"/>
                  <a:pt x="7005" y="63"/>
                </a:cubicBezTo>
                <a:cubicBezTo>
                  <a:pt x="6672" y="97"/>
                  <a:pt x="5504" y="1197"/>
                  <a:pt x="5170" y="1264"/>
                </a:cubicBezTo>
                <a:cubicBezTo>
                  <a:pt x="5107" y="1278"/>
                  <a:pt x="5057" y="1283"/>
                  <a:pt x="5015" y="1283"/>
                </a:cubicBezTo>
                <a:cubicBezTo>
                  <a:pt x="4899" y="1283"/>
                  <a:pt x="4841" y="1245"/>
                  <a:pt x="4726" y="1245"/>
                </a:cubicBezTo>
                <a:cubicBezTo>
                  <a:pt x="4684" y="1245"/>
                  <a:pt x="4634" y="1250"/>
                  <a:pt x="4570" y="1264"/>
                </a:cubicBezTo>
                <a:cubicBezTo>
                  <a:pt x="4303" y="1364"/>
                  <a:pt x="2969" y="1398"/>
                  <a:pt x="2635" y="1531"/>
                </a:cubicBezTo>
                <a:cubicBezTo>
                  <a:pt x="2600" y="1542"/>
                  <a:pt x="2561" y="1546"/>
                  <a:pt x="2518" y="1546"/>
                </a:cubicBezTo>
                <a:cubicBezTo>
                  <a:pt x="2197" y="1546"/>
                  <a:pt x="1686" y="1282"/>
                  <a:pt x="1447" y="1282"/>
                </a:cubicBezTo>
                <a:cubicBezTo>
                  <a:pt x="1416" y="1282"/>
                  <a:pt x="1389" y="1287"/>
                  <a:pt x="1368" y="1298"/>
                </a:cubicBezTo>
                <a:cubicBezTo>
                  <a:pt x="1168" y="1431"/>
                  <a:pt x="0" y="3299"/>
                  <a:pt x="0" y="3299"/>
                </a:cubicBezTo>
                <a:lnTo>
                  <a:pt x="0" y="69513"/>
                </a:lnTo>
                <a:lnTo>
                  <a:pt x="48835" y="69513"/>
                </a:lnTo>
                <a:lnTo>
                  <a:pt x="48835" y="13306"/>
                </a:lnTo>
                <a:cubicBezTo>
                  <a:pt x="48835" y="13306"/>
                  <a:pt x="48068" y="13039"/>
                  <a:pt x="47901" y="12906"/>
                </a:cubicBezTo>
                <a:cubicBezTo>
                  <a:pt x="47736" y="12741"/>
                  <a:pt x="47539" y="11304"/>
                  <a:pt x="47341" y="11304"/>
                </a:cubicBezTo>
                <a:cubicBezTo>
                  <a:pt x="47338" y="11304"/>
                  <a:pt x="47336" y="11304"/>
                  <a:pt x="47334" y="11305"/>
                </a:cubicBezTo>
                <a:cubicBezTo>
                  <a:pt x="47247" y="11330"/>
                  <a:pt x="47076" y="11350"/>
                  <a:pt x="46879" y="11350"/>
                </a:cubicBezTo>
                <a:cubicBezTo>
                  <a:pt x="46548" y="11350"/>
                  <a:pt x="46142" y="11293"/>
                  <a:pt x="45933" y="11105"/>
                </a:cubicBezTo>
                <a:cubicBezTo>
                  <a:pt x="45599" y="10871"/>
                  <a:pt x="45266" y="10404"/>
                  <a:pt x="44999" y="10104"/>
                </a:cubicBezTo>
                <a:cubicBezTo>
                  <a:pt x="44699" y="9870"/>
                  <a:pt x="43998" y="8036"/>
                  <a:pt x="43831" y="7869"/>
                </a:cubicBezTo>
                <a:cubicBezTo>
                  <a:pt x="43793" y="7830"/>
                  <a:pt x="43719" y="7813"/>
                  <a:pt x="43624" y="7813"/>
                </a:cubicBezTo>
                <a:cubicBezTo>
                  <a:pt x="43311" y="7813"/>
                  <a:pt x="42763" y="7998"/>
                  <a:pt x="42430" y="8202"/>
                </a:cubicBezTo>
                <a:cubicBezTo>
                  <a:pt x="42362" y="8242"/>
                  <a:pt x="42295" y="8260"/>
                  <a:pt x="42227" y="8260"/>
                </a:cubicBezTo>
                <a:cubicBezTo>
                  <a:pt x="41899" y="8260"/>
                  <a:pt x="41567" y="7845"/>
                  <a:pt x="41096" y="7569"/>
                </a:cubicBezTo>
                <a:cubicBezTo>
                  <a:pt x="40562" y="7235"/>
                  <a:pt x="39929" y="6535"/>
                  <a:pt x="39829" y="6401"/>
                </a:cubicBezTo>
                <a:cubicBezTo>
                  <a:pt x="39695" y="6268"/>
                  <a:pt x="39695" y="5701"/>
                  <a:pt x="39595" y="5567"/>
                </a:cubicBezTo>
                <a:cubicBezTo>
                  <a:pt x="39528" y="5434"/>
                  <a:pt x="39061" y="4767"/>
                  <a:pt x="38861" y="4700"/>
                </a:cubicBezTo>
                <a:cubicBezTo>
                  <a:pt x="38813" y="4676"/>
                  <a:pt x="38742" y="4667"/>
                  <a:pt x="38660" y="4667"/>
                </a:cubicBezTo>
                <a:cubicBezTo>
                  <a:pt x="38463" y="4667"/>
                  <a:pt x="38197" y="4716"/>
                  <a:pt x="37992" y="4716"/>
                </a:cubicBezTo>
                <a:cubicBezTo>
                  <a:pt x="37930" y="4716"/>
                  <a:pt x="37874" y="4712"/>
                  <a:pt x="37827" y="4700"/>
                </a:cubicBezTo>
                <a:cubicBezTo>
                  <a:pt x="37527" y="4600"/>
                  <a:pt x="37093" y="3633"/>
                  <a:pt x="36927" y="3366"/>
                </a:cubicBezTo>
                <a:cubicBezTo>
                  <a:pt x="36726" y="3099"/>
                  <a:pt x="35392" y="1298"/>
                  <a:pt x="34992" y="1131"/>
                </a:cubicBezTo>
                <a:cubicBezTo>
                  <a:pt x="34889" y="1091"/>
                  <a:pt x="34759" y="1076"/>
                  <a:pt x="34613" y="1076"/>
                </a:cubicBezTo>
                <a:cubicBezTo>
                  <a:pt x="34148" y="1076"/>
                  <a:pt x="33522" y="1231"/>
                  <a:pt x="33090" y="1231"/>
                </a:cubicBezTo>
                <a:cubicBezTo>
                  <a:pt x="32523" y="1231"/>
                  <a:pt x="32156" y="1598"/>
                  <a:pt x="31556" y="1931"/>
                </a:cubicBezTo>
                <a:cubicBezTo>
                  <a:pt x="31249" y="2094"/>
                  <a:pt x="30816" y="2119"/>
                  <a:pt x="30467" y="2119"/>
                </a:cubicBezTo>
                <a:cubicBezTo>
                  <a:pt x="30304" y="2119"/>
                  <a:pt x="30160" y="2114"/>
                  <a:pt x="30055" y="2114"/>
                </a:cubicBezTo>
                <a:cubicBezTo>
                  <a:pt x="29968" y="2114"/>
                  <a:pt x="29909" y="2118"/>
                  <a:pt x="29888" y="2131"/>
                </a:cubicBezTo>
                <a:cubicBezTo>
                  <a:pt x="29876" y="2141"/>
                  <a:pt x="29858" y="2145"/>
                  <a:pt x="29835" y="2145"/>
                </a:cubicBezTo>
                <a:cubicBezTo>
                  <a:pt x="29615" y="2145"/>
                  <a:pt x="28941" y="1763"/>
                  <a:pt x="28621" y="1763"/>
                </a:cubicBezTo>
                <a:cubicBezTo>
                  <a:pt x="28609" y="1763"/>
                  <a:pt x="28598" y="1763"/>
                  <a:pt x="28587" y="1765"/>
                </a:cubicBezTo>
                <a:cubicBezTo>
                  <a:pt x="28254" y="1765"/>
                  <a:pt x="27420" y="1264"/>
                  <a:pt x="27253" y="1264"/>
                </a:cubicBezTo>
                <a:cubicBezTo>
                  <a:pt x="27086" y="1264"/>
                  <a:pt x="26586" y="1698"/>
                  <a:pt x="26386" y="1765"/>
                </a:cubicBezTo>
                <a:cubicBezTo>
                  <a:pt x="26185" y="1865"/>
                  <a:pt x="25452" y="2031"/>
                  <a:pt x="24885" y="2131"/>
                </a:cubicBezTo>
                <a:cubicBezTo>
                  <a:pt x="24584" y="2198"/>
                  <a:pt x="24359" y="2232"/>
                  <a:pt x="24122" y="2232"/>
                </a:cubicBezTo>
                <a:cubicBezTo>
                  <a:pt x="23884" y="2232"/>
                  <a:pt x="23634" y="2198"/>
                  <a:pt x="23283" y="2131"/>
                </a:cubicBezTo>
                <a:cubicBezTo>
                  <a:pt x="23012" y="2086"/>
                  <a:pt x="22592" y="2068"/>
                  <a:pt x="22190" y="2068"/>
                </a:cubicBezTo>
                <a:cubicBezTo>
                  <a:pt x="21703" y="2068"/>
                  <a:pt x="21243" y="2095"/>
                  <a:pt x="21115" y="2131"/>
                </a:cubicBezTo>
                <a:cubicBezTo>
                  <a:pt x="20915" y="2232"/>
                  <a:pt x="20114" y="2899"/>
                  <a:pt x="19948" y="2965"/>
                </a:cubicBezTo>
                <a:cubicBezTo>
                  <a:pt x="19814" y="3099"/>
                  <a:pt x="19381" y="3766"/>
                  <a:pt x="19047" y="4066"/>
                </a:cubicBezTo>
                <a:cubicBezTo>
                  <a:pt x="18713" y="4366"/>
                  <a:pt x="18180" y="4233"/>
                  <a:pt x="17913" y="4300"/>
                </a:cubicBezTo>
                <a:cubicBezTo>
                  <a:pt x="17896" y="4304"/>
                  <a:pt x="17877" y="4307"/>
                  <a:pt x="17856" y="4307"/>
                </a:cubicBezTo>
                <a:cubicBezTo>
                  <a:pt x="17582" y="4307"/>
                  <a:pt x="16960" y="3928"/>
                  <a:pt x="16712" y="3866"/>
                </a:cubicBezTo>
                <a:cubicBezTo>
                  <a:pt x="16479" y="3799"/>
                  <a:pt x="15911" y="3232"/>
                  <a:pt x="15578" y="3065"/>
                </a:cubicBezTo>
                <a:cubicBezTo>
                  <a:pt x="15269" y="2911"/>
                  <a:pt x="15018" y="2728"/>
                  <a:pt x="14744" y="2728"/>
                </a:cubicBezTo>
                <a:cubicBezTo>
                  <a:pt x="14722" y="2728"/>
                  <a:pt x="14700" y="2729"/>
                  <a:pt x="14677" y="2732"/>
                </a:cubicBezTo>
                <a:cubicBezTo>
                  <a:pt x="14643" y="2736"/>
                  <a:pt x="14602" y="2737"/>
                  <a:pt x="14555" y="2737"/>
                </a:cubicBezTo>
                <a:cubicBezTo>
                  <a:pt x="14279" y="2737"/>
                  <a:pt x="13821" y="2680"/>
                  <a:pt x="13570" y="2680"/>
                </a:cubicBezTo>
                <a:cubicBezTo>
                  <a:pt x="13494" y="2680"/>
                  <a:pt x="13437" y="2685"/>
                  <a:pt x="13410" y="2699"/>
                </a:cubicBezTo>
                <a:cubicBezTo>
                  <a:pt x="13310" y="2732"/>
                  <a:pt x="12743" y="3065"/>
                  <a:pt x="12476" y="3266"/>
                </a:cubicBezTo>
                <a:cubicBezTo>
                  <a:pt x="12447" y="3285"/>
                  <a:pt x="12416" y="3294"/>
                  <a:pt x="12384" y="3294"/>
                </a:cubicBezTo>
                <a:cubicBezTo>
                  <a:pt x="12077" y="3294"/>
                  <a:pt x="11629" y="2509"/>
                  <a:pt x="11508" y="2298"/>
                </a:cubicBezTo>
                <a:cubicBezTo>
                  <a:pt x="11342" y="2098"/>
                  <a:pt x="11175" y="1298"/>
                  <a:pt x="10741" y="1031"/>
                </a:cubicBezTo>
                <a:cubicBezTo>
                  <a:pt x="10341" y="764"/>
                  <a:pt x="8740" y="130"/>
                  <a:pt x="8239" y="63"/>
                </a:cubicBezTo>
                <a:cubicBezTo>
                  <a:pt x="8013" y="18"/>
                  <a:pt x="7808" y="0"/>
                  <a:pt x="7620" y="0"/>
                </a:cubicBezTo>
                <a:close/>
              </a:path>
            </a:pathLst>
          </a:custGeom>
          <a:solidFill>
            <a:schemeClr val="lt1"/>
          </a:solidFill>
          <a:ln>
            <a:noFill/>
          </a:ln>
          <a:effectLst>
            <a:outerShdw blurRad="57150" rotWithShape="0" algn="bl" dir="5460000" dist="19050">
              <a:srgbClr val="000000">
                <a:alpha val="28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161" name="Google Shape;3161;p39"/>
          <p:cNvPicPr preferRelativeResize="0"/>
          <p:nvPr/>
        </p:nvPicPr>
        <p:blipFill>
          <a:blip r:embed="rId3">
            <a:alphaModFix/>
          </a:blip>
          <a:stretch>
            <a:fillRect/>
          </a:stretch>
        </p:blipFill>
        <p:spPr>
          <a:xfrm rot="5">
            <a:off x="6080558" y="1619532"/>
            <a:ext cx="1349476" cy="1904422"/>
          </a:xfrm>
          <a:prstGeom prst="rect">
            <a:avLst/>
          </a:prstGeom>
          <a:noFill/>
          <a:ln>
            <a:noFill/>
          </a:ln>
        </p:spPr>
      </p:pic>
      <p:sp>
        <p:nvSpPr>
          <p:cNvPr id="3162" name="Google Shape;3162;p39"/>
          <p:cNvSpPr/>
          <p:nvPr/>
        </p:nvSpPr>
        <p:spPr>
          <a:xfrm>
            <a:off x="7564350" y="3814912"/>
            <a:ext cx="825625" cy="371125"/>
          </a:xfrm>
          <a:custGeom>
            <a:rect b="b" l="l" r="r" t="t"/>
            <a:pathLst>
              <a:path extrusionOk="0" h="14845" w="33025">
                <a:moveTo>
                  <a:pt x="28621" y="0"/>
                </a:moveTo>
                <a:lnTo>
                  <a:pt x="68" y="4437"/>
                </a:lnTo>
                <a:cubicBezTo>
                  <a:pt x="34" y="4570"/>
                  <a:pt x="1" y="4670"/>
                  <a:pt x="34" y="4804"/>
                </a:cubicBezTo>
                <a:cubicBezTo>
                  <a:pt x="101" y="5070"/>
                  <a:pt x="401" y="5137"/>
                  <a:pt x="568" y="5171"/>
                </a:cubicBezTo>
                <a:cubicBezTo>
                  <a:pt x="902" y="5271"/>
                  <a:pt x="1235" y="5271"/>
                  <a:pt x="1535" y="5437"/>
                </a:cubicBezTo>
                <a:cubicBezTo>
                  <a:pt x="1869" y="5604"/>
                  <a:pt x="1869" y="5738"/>
                  <a:pt x="1869" y="6071"/>
                </a:cubicBezTo>
                <a:cubicBezTo>
                  <a:pt x="1869" y="6238"/>
                  <a:pt x="1769" y="6405"/>
                  <a:pt x="1769" y="6572"/>
                </a:cubicBezTo>
                <a:cubicBezTo>
                  <a:pt x="1736" y="6638"/>
                  <a:pt x="1769" y="6738"/>
                  <a:pt x="1869" y="6772"/>
                </a:cubicBezTo>
                <a:cubicBezTo>
                  <a:pt x="2036" y="6772"/>
                  <a:pt x="2169" y="6838"/>
                  <a:pt x="2269" y="6972"/>
                </a:cubicBezTo>
                <a:cubicBezTo>
                  <a:pt x="2269" y="7172"/>
                  <a:pt x="2203" y="7305"/>
                  <a:pt x="2036" y="7439"/>
                </a:cubicBezTo>
                <a:cubicBezTo>
                  <a:pt x="1869" y="7506"/>
                  <a:pt x="1836" y="7606"/>
                  <a:pt x="1902" y="7739"/>
                </a:cubicBezTo>
                <a:cubicBezTo>
                  <a:pt x="2002" y="7772"/>
                  <a:pt x="2036" y="7806"/>
                  <a:pt x="2069" y="7906"/>
                </a:cubicBezTo>
                <a:cubicBezTo>
                  <a:pt x="2102" y="7973"/>
                  <a:pt x="2169" y="8006"/>
                  <a:pt x="2102" y="8139"/>
                </a:cubicBezTo>
                <a:cubicBezTo>
                  <a:pt x="2102" y="8473"/>
                  <a:pt x="2569" y="8339"/>
                  <a:pt x="2670" y="8640"/>
                </a:cubicBezTo>
                <a:cubicBezTo>
                  <a:pt x="2703" y="8806"/>
                  <a:pt x="2503" y="8973"/>
                  <a:pt x="2503" y="9173"/>
                </a:cubicBezTo>
                <a:cubicBezTo>
                  <a:pt x="2536" y="9273"/>
                  <a:pt x="2536" y="9340"/>
                  <a:pt x="2536" y="9440"/>
                </a:cubicBezTo>
                <a:cubicBezTo>
                  <a:pt x="2436" y="9574"/>
                  <a:pt x="2369" y="9640"/>
                  <a:pt x="2236" y="9774"/>
                </a:cubicBezTo>
                <a:cubicBezTo>
                  <a:pt x="2102" y="9907"/>
                  <a:pt x="2036" y="9974"/>
                  <a:pt x="2002" y="10141"/>
                </a:cubicBezTo>
                <a:cubicBezTo>
                  <a:pt x="1936" y="10308"/>
                  <a:pt x="2002" y="10441"/>
                  <a:pt x="1836" y="10608"/>
                </a:cubicBezTo>
                <a:cubicBezTo>
                  <a:pt x="1702" y="10741"/>
                  <a:pt x="1502" y="10775"/>
                  <a:pt x="1369" y="10941"/>
                </a:cubicBezTo>
                <a:cubicBezTo>
                  <a:pt x="1269" y="11075"/>
                  <a:pt x="1168" y="11242"/>
                  <a:pt x="1068" y="11408"/>
                </a:cubicBezTo>
                <a:cubicBezTo>
                  <a:pt x="935" y="11575"/>
                  <a:pt x="1035" y="11775"/>
                  <a:pt x="1202" y="11842"/>
                </a:cubicBezTo>
                <a:cubicBezTo>
                  <a:pt x="1335" y="11942"/>
                  <a:pt x="1502" y="11942"/>
                  <a:pt x="1569" y="12075"/>
                </a:cubicBezTo>
                <a:cubicBezTo>
                  <a:pt x="1669" y="12142"/>
                  <a:pt x="1669" y="12276"/>
                  <a:pt x="1669" y="12409"/>
                </a:cubicBezTo>
                <a:cubicBezTo>
                  <a:pt x="1669" y="12442"/>
                  <a:pt x="1602" y="12609"/>
                  <a:pt x="1602" y="12643"/>
                </a:cubicBezTo>
                <a:cubicBezTo>
                  <a:pt x="1669" y="12776"/>
                  <a:pt x="2036" y="12843"/>
                  <a:pt x="2169" y="12909"/>
                </a:cubicBezTo>
                <a:cubicBezTo>
                  <a:pt x="2369" y="13009"/>
                  <a:pt x="2770" y="13110"/>
                  <a:pt x="2536" y="13410"/>
                </a:cubicBezTo>
                <a:cubicBezTo>
                  <a:pt x="2670" y="13610"/>
                  <a:pt x="2836" y="13777"/>
                  <a:pt x="2603" y="13977"/>
                </a:cubicBezTo>
                <a:cubicBezTo>
                  <a:pt x="2670" y="14077"/>
                  <a:pt x="2736" y="14110"/>
                  <a:pt x="2836" y="14144"/>
                </a:cubicBezTo>
                <a:cubicBezTo>
                  <a:pt x="2903" y="14244"/>
                  <a:pt x="2903" y="14310"/>
                  <a:pt x="2870" y="14444"/>
                </a:cubicBezTo>
                <a:cubicBezTo>
                  <a:pt x="2836" y="14577"/>
                  <a:pt x="2836" y="14677"/>
                  <a:pt x="2870" y="14777"/>
                </a:cubicBezTo>
                <a:lnTo>
                  <a:pt x="2870" y="14844"/>
                </a:lnTo>
                <a:lnTo>
                  <a:pt x="32091" y="10308"/>
                </a:lnTo>
                <a:lnTo>
                  <a:pt x="31590" y="9941"/>
                </a:lnTo>
                <a:cubicBezTo>
                  <a:pt x="31390" y="9740"/>
                  <a:pt x="31257" y="9640"/>
                  <a:pt x="31223" y="9340"/>
                </a:cubicBezTo>
                <a:cubicBezTo>
                  <a:pt x="31190" y="9240"/>
                  <a:pt x="31223" y="8907"/>
                  <a:pt x="31123" y="8773"/>
                </a:cubicBezTo>
                <a:cubicBezTo>
                  <a:pt x="31056" y="8673"/>
                  <a:pt x="30890" y="8740"/>
                  <a:pt x="30790" y="8673"/>
                </a:cubicBezTo>
                <a:cubicBezTo>
                  <a:pt x="30790" y="8506"/>
                  <a:pt x="31023" y="8306"/>
                  <a:pt x="31090" y="8139"/>
                </a:cubicBezTo>
                <a:cubicBezTo>
                  <a:pt x="31223" y="7806"/>
                  <a:pt x="31223" y="7506"/>
                  <a:pt x="31423" y="7239"/>
                </a:cubicBezTo>
                <a:cubicBezTo>
                  <a:pt x="31757" y="6805"/>
                  <a:pt x="32324" y="6572"/>
                  <a:pt x="32691" y="6105"/>
                </a:cubicBezTo>
                <a:cubicBezTo>
                  <a:pt x="33025" y="5604"/>
                  <a:pt x="32224" y="5604"/>
                  <a:pt x="31924" y="5571"/>
                </a:cubicBezTo>
                <a:cubicBezTo>
                  <a:pt x="31624" y="5504"/>
                  <a:pt x="31023" y="5471"/>
                  <a:pt x="30823" y="5137"/>
                </a:cubicBezTo>
                <a:cubicBezTo>
                  <a:pt x="30790" y="5070"/>
                  <a:pt x="30823" y="4937"/>
                  <a:pt x="30790" y="4804"/>
                </a:cubicBezTo>
                <a:cubicBezTo>
                  <a:pt x="30790" y="4770"/>
                  <a:pt x="30723" y="4670"/>
                  <a:pt x="30723" y="4637"/>
                </a:cubicBezTo>
                <a:cubicBezTo>
                  <a:pt x="30723" y="4570"/>
                  <a:pt x="30756" y="4503"/>
                  <a:pt x="30756" y="4437"/>
                </a:cubicBezTo>
                <a:cubicBezTo>
                  <a:pt x="30790" y="4237"/>
                  <a:pt x="30656" y="4103"/>
                  <a:pt x="30456" y="4070"/>
                </a:cubicBezTo>
                <a:cubicBezTo>
                  <a:pt x="30523" y="3903"/>
                  <a:pt x="30723" y="3803"/>
                  <a:pt x="30790" y="3636"/>
                </a:cubicBezTo>
                <a:cubicBezTo>
                  <a:pt x="30856" y="3503"/>
                  <a:pt x="30856" y="3503"/>
                  <a:pt x="30856" y="3403"/>
                </a:cubicBezTo>
                <a:cubicBezTo>
                  <a:pt x="30856" y="3303"/>
                  <a:pt x="30856" y="3269"/>
                  <a:pt x="30890" y="3136"/>
                </a:cubicBezTo>
                <a:cubicBezTo>
                  <a:pt x="30890" y="3069"/>
                  <a:pt x="30890" y="3002"/>
                  <a:pt x="30923" y="2936"/>
                </a:cubicBezTo>
                <a:cubicBezTo>
                  <a:pt x="30923" y="2836"/>
                  <a:pt x="30890" y="2769"/>
                  <a:pt x="30856" y="2669"/>
                </a:cubicBezTo>
                <a:cubicBezTo>
                  <a:pt x="30790" y="2502"/>
                  <a:pt x="30923" y="2402"/>
                  <a:pt x="30890" y="2268"/>
                </a:cubicBezTo>
                <a:cubicBezTo>
                  <a:pt x="30856" y="2068"/>
                  <a:pt x="30756" y="2102"/>
                  <a:pt x="30956" y="1968"/>
                </a:cubicBezTo>
                <a:cubicBezTo>
                  <a:pt x="31123" y="1835"/>
                  <a:pt x="31357" y="1768"/>
                  <a:pt x="31457" y="1601"/>
                </a:cubicBezTo>
                <a:cubicBezTo>
                  <a:pt x="31523" y="1501"/>
                  <a:pt x="31690" y="1334"/>
                  <a:pt x="31624" y="1234"/>
                </a:cubicBezTo>
                <a:cubicBezTo>
                  <a:pt x="31608" y="1159"/>
                  <a:pt x="31531" y="1138"/>
                  <a:pt x="31439" y="1138"/>
                </a:cubicBezTo>
                <a:cubicBezTo>
                  <a:pt x="31328" y="1138"/>
                  <a:pt x="31196" y="1168"/>
                  <a:pt x="31123" y="1168"/>
                </a:cubicBezTo>
                <a:cubicBezTo>
                  <a:pt x="30956" y="1168"/>
                  <a:pt x="30890" y="1134"/>
                  <a:pt x="30790" y="1068"/>
                </a:cubicBezTo>
                <a:cubicBezTo>
                  <a:pt x="30690" y="968"/>
                  <a:pt x="30623" y="901"/>
                  <a:pt x="30523" y="834"/>
                </a:cubicBezTo>
                <a:cubicBezTo>
                  <a:pt x="30289" y="767"/>
                  <a:pt x="30122" y="734"/>
                  <a:pt x="29956" y="634"/>
                </a:cubicBezTo>
                <a:cubicBezTo>
                  <a:pt x="29856" y="567"/>
                  <a:pt x="29722" y="434"/>
                  <a:pt x="29555" y="334"/>
                </a:cubicBezTo>
                <a:cubicBezTo>
                  <a:pt x="29389" y="267"/>
                  <a:pt x="29222" y="234"/>
                  <a:pt x="29055" y="134"/>
                </a:cubicBezTo>
                <a:cubicBezTo>
                  <a:pt x="28922" y="67"/>
                  <a:pt x="28755" y="67"/>
                  <a:pt x="28621" y="0"/>
                </a:cubicBezTo>
                <a:close/>
              </a:path>
            </a:pathLst>
          </a:custGeom>
          <a:solidFill>
            <a:srgbClr val="921C00">
              <a:alpha val="401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39"/>
          <p:cNvSpPr/>
          <p:nvPr/>
        </p:nvSpPr>
        <p:spPr>
          <a:xfrm rot="-4793547">
            <a:off x="4861498" y="1352602"/>
            <a:ext cx="825642" cy="371133"/>
          </a:xfrm>
          <a:custGeom>
            <a:rect b="b" l="l" r="r" t="t"/>
            <a:pathLst>
              <a:path extrusionOk="0" h="14845" w="33025">
                <a:moveTo>
                  <a:pt x="28621" y="0"/>
                </a:moveTo>
                <a:lnTo>
                  <a:pt x="68" y="4437"/>
                </a:lnTo>
                <a:cubicBezTo>
                  <a:pt x="34" y="4570"/>
                  <a:pt x="1" y="4670"/>
                  <a:pt x="34" y="4804"/>
                </a:cubicBezTo>
                <a:cubicBezTo>
                  <a:pt x="101" y="5070"/>
                  <a:pt x="401" y="5137"/>
                  <a:pt x="568" y="5171"/>
                </a:cubicBezTo>
                <a:cubicBezTo>
                  <a:pt x="902" y="5271"/>
                  <a:pt x="1235" y="5271"/>
                  <a:pt x="1535" y="5437"/>
                </a:cubicBezTo>
                <a:cubicBezTo>
                  <a:pt x="1869" y="5604"/>
                  <a:pt x="1869" y="5738"/>
                  <a:pt x="1869" y="6071"/>
                </a:cubicBezTo>
                <a:cubicBezTo>
                  <a:pt x="1869" y="6238"/>
                  <a:pt x="1769" y="6405"/>
                  <a:pt x="1769" y="6572"/>
                </a:cubicBezTo>
                <a:cubicBezTo>
                  <a:pt x="1736" y="6638"/>
                  <a:pt x="1769" y="6738"/>
                  <a:pt x="1869" y="6772"/>
                </a:cubicBezTo>
                <a:cubicBezTo>
                  <a:pt x="2036" y="6772"/>
                  <a:pt x="2169" y="6838"/>
                  <a:pt x="2269" y="6972"/>
                </a:cubicBezTo>
                <a:cubicBezTo>
                  <a:pt x="2269" y="7172"/>
                  <a:pt x="2203" y="7305"/>
                  <a:pt x="2036" y="7439"/>
                </a:cubicBezTo>
                <a:cubicBezTo>
                  <a:pt x="1869" y="7506"/>
                  <a:pt x="1836" y="7606"/>
                  <a:pt x="1902" y="7739"/>
                </a:cubicBezTo>
                <a:cubicBezTo>
                  <a:pt x="2002" y="7772"/>
                  <a:pt x="2036" y="7806"/>
                  <a:pt x="2069" y="7906"/>
                </a:cubicBezTo>
                <a:cubicBezTo>
                  <a:pt x="2102" y="7973"/>
                  <a:pt x="2169" y="8006"/>
                  <a:pt x="2102" y="8139"/>
                </a:cubicBezTo>
                <a:cubicBezTo>
                  <a:pt x="2102" y="8473"/>
                  <a:pt x="2569" y="8339"/>
                  <a:pt x="2670" y="8640"/>
                </a:cubicBezTo>
                <a:cubicBezTo>
                  <a:pt x="2703" y="8806"/>
                  <a:pt x="2503" y="8973"/>
                  <a:pt x="2503" y="9173"/>
                </a:cubicBezTo>
                <a:cubicBezTo>
                  <a:pt x="2536" y="9273"/>
                  <a:pt x="2536" y="9340"/>
                  <a:pt x="2536" y="9440"/>
                </a:cubicBezTo>
                <a:cubicBezTo>
                  <a:pt x="2436" y="9574"/>
                  <a:pt x="2369" y="9640"/>
                  <a:pt x="2236" y="9774"/>
                </a:cubicBezTo>
                <a:cubicBezTo>
                  <a:pt x="2102" y="9907"/>
                  <a:pt x="2036" y="9974"/>
                  <a:pt x="2002" y="10141"/>
                </a:cubicBezTo>
                <a:cubicBezTo>
                  <a:pt x="1936" y="10308"/>
                  <a:pt x="2002" y="10441"/>
                  <a:pt x="1836" y="10608"/>
                </a:cubicBezTo>
                <a:cubicBezTo>
                  <a:pt x="1702" y="10741"/>
                  <a:pt x="1502" y="10775"/>
                  <a:pt x="1369" y="10941"/>
                </a:cubicBezTo>
                <a:cubicBezTo>
                  <a:pt x="1269" y="11075"/>
                  <a:pt x="1168" y="11242"/>
                  <a:pt x="1068" y="11408"/>
                </a:cubicBezTo>
                <a:cubicBezTo>
                  <a:pt x="935" y="11575"/>
                  <a:pt x="1035" y="11775"/>
                  <a:pt x="1202" y="11842"/>
                </a:cubicBezTo>
                <a:cubicBezTo>
                  <a:pt x="1335" y="11942"/>
                  <a:pt x="1502" y="11942"/>
                  <a:pt x="1569" y="12075"/>
                </a:cubicBezTo>
                <a:cubicBezTo>
                  <a:pt x="1669" y="12142"/>
                  <a:pt x="1669" y="12276"/>
                  <a:pt x="1669" y="12409"/>
                </a:cubicBezTo>
                <a:cubicBezTo>
                  <a:pt x="1669" y="12442"/>
                  <a:pt x="1602" y="12609"/>
                  <a:pt x="1602" y="12643"/>
                </a:cubicBezTo>
                <a:cubicBezTo>
                  <a:pt x="1669" y="12776"/>
                  <a:pt x="2036" y="12843"/>
                  <a:pt x="2169" y="12909"/>
                </a:cubicBezTo>
                <a:cubicBezTo>
                  <a:pt x="2369" y="13009"/>
                  <a:pt x="2770" y="13110"/>
                  <a:pt x="2536" y="13410"/>
                </a:cubicBezTo>
                <a:cubicBezTo>
                  <a:pt x="2670" y="13610"/>
                  <a:pt x="2836" y="13777"/>
                  <a:pt x="2603" y="13977"/>
                </a:cubicBezTo>
                <a:cubicBezTo>
                  <a:pt x="2670" y="14077"/>
                  <a:pt x="2736" y="14110"/>
                  <a:pt x="2836" y="14144"/>
                </a:cubicBezTo>
                <a:cubicBezTo>
                  <a:pt x="2903" y="14244"/>
                  <a:pt x="2903" y="14310"/>
                  <a:pt x="2870" y="14444"/>
                </a:cubicBezTo>
                <a:cubicBezTo>
                  <a:pt x="2836" y="14577"/>
                  <a:pt x="2836" y="14677"/>
                  <a:pt x="2870" y="14777"/>
                </a:cubicBezTo>
                <a:lnTo>
                  <a:pt x="2870" y="14844"/>
                </a:lnTo>
                <a:lnTo>
                  <a:pt x="32091" y="10308"/>
                </a:lnTo>
                <a:lnTo>
                  <a:pt x="31590" y="9941"/>
                </a:lnTo>
                <a:cubicBezTo>
                  <a:pt x="31390" y="9740"/>
                  <a:pt x="31257" y="9640"/>
                  <a:pt x="31223" y="9340"/>
                </a:cubicBezTo>
                <a:cubicBezTo>
                  <a:pt x="31190" y="9240"/>
                  <a:pt x="31223" y="8907"/>
                  <a:pt x="31123" y="8773"/>
                </a:cubicBezTo>
                <a:cubicBezTo>
                  <a:pt x="31056" y="8673"/>
                  <a:pt x="30890" y="8740"/>
                  <a:pt x="30790" y="8673"/>
                </a:cubicBezTo>
                <a:cubicBezTo>
                  <a:pt x="30790" y="8506"/>
                  <a:pt x="31023" y="8306"/>
                  <a:pt x="31090" y="8139"/>
                </a:cubicBezTo>
                <a:cubicBezTo>
                  <a:pt x="31223" y="7806"/>
                  <a:pt x="31223" y="7506"/>
                  <a:pt x="31423" y="7239"/>
                </a:cubicBezTo>
                <a:cubicBezTo>
                  <a:pt x="31757" y="6805"/>
                  <a:pt x="32324" y="6572"/>
                  <a:pt x="32691" y="6105"/>
                </a:cubicBezTo>
                <a:cubicBezTo>
                  <a:pt x="33025" y="5604"/>
                  <a:pt x="32224" y="5604"/>
                  <a:pt x="31924" y="5571"/>
                </a:cubicBezTo>
                <a:cubicBezTo>
                  <a:pt x="31624" y="5504"/>
                  <a:pt x="31023" y="5471"/>
                  <a:pt x="30823" y="5137"/>
                </a:cubicBezTo>
                <a:cubicBezTo>
                  <a:pt x="30790" y="5070"/>
                  <a:pt x="30823" y="4937"/>
                  <a:pt x="30790" y="4804"/>
                </a:cubicBezTo>
                <a:cubicBezTo>
                  <a:pt x="30790" y="4770"/>
                  <a:pt x="30723" y="4670"/>
                  <a:pt x="30723" y="4637"/>
                </a:cubicBezTo>
                <a:cubicBezTo>
                  <a:pt x="30723" y="4570"/>
                  <a:pt x="30756" y="4503"/>
                  <a:pt x="30756" y="4437"/>
                </a:cubicBezTo>
                <a:cubicBezTo>
                  <a:pt x="30790" y="4237"/>
                  <a:pt x="30656" y="4103"/>
                  <a:pt x="30456" y="4070"/>
                </a:cubicBezTo>
                <a:cubicBezTo>
                  <a:pt x="30523" y="3903"/>
                  <a:pt x="30723" y="3803"/>
                  <a:pt x="30790" y="3636"/>
                </a:cubicBezTo>
                <a:cubicBezTo>
                  <a:pt x="30856" y="3503"/>
                  <a:pt x="30856" y="3503"/>
                  <a:pt x="30856" y="3403"/>
                </a:cubicBezTo>
                <a:cubicBezTo>
                  <a:pt x="30856" y="3303"/>
                  <a:pt x="30856" y="3269"/>
                  <a:pt x="30890" y="3136"/>
                </a:cubicBezTo>
                <a:cubicBezTo>
                  <a:pt x="30890" y="3069"/>
                  <a:pt x="30890" y="3002"/>
                  <a:pt x="30923" y="2936"/>
                </a:cubicBezTo>
                <a:cubicBezTo>
                  <a:pt x="30923" y="2836"/>
                  <a:pt x="30890" y="2769"/>
                  <a:pt x="30856" y="2669"/>
                </a:cubicBezTo>
                <a:cubicBezTo>
                  <a:pt x="30790" y="2502"/>
                  <a:pt x="30923" y="2402"/>
                  <a:pt x="30890" y="2268"/>
                </a:cubicBezTo>
                <a:cubicBezTo>
                  <a:pt x="30856" y="2068"/>
                  <a:pt x="30756" y="2102"/>
                  <a:pt x="30956" y="1968"/>
                </a:cubicBezTo>
                <a:cubicBezTo>
                  <a:pt x="31123" y="1835"/>
                  <a:pt x="31357" y="1768"/>
                  <a:pt x="31457" y="1601"/>
                </a:cubicBezTo>
                <a:cubicBezTo>
                  <a:pt x="31523" y="1501"/>
                  <a:pt x="31690" y="1334"/>
                  <a:pt x="31624" y="1234"/>
                </a:cubicBezTo>
                <a:cubicBezTo>
                  <a:pt x="31608" y="1159"/>
                  <a:pt x="31531" y="1138"/>
                  <a:pt x="31439" y="1138"/>
                </a:cubicBezTo>
                <a:cubicBezTo>
                  <a:pt x="31328" y="1138"/>
                  <a:pt x="31196" y="1168"/>
                  <a:pt x="31123" y="1168"/>
                </a:cubicBezTo>
                <a:cubicBezTo>
                  <a:pt x="30956" y="1168"/>
                  <a:pt x="30890" y="1134"/>
                  <a:pt x="30790" y="1068"/>
                </a:cubicBezTo>
                <a:cubicBezTo>
                  <a:pt x="30690" y="968"/>
                  <a:pt x="30623" y="901"/>
                  <a:pt x="30523" y="834"/>
                </a:cubicBezTo>
                <a:cubicBezTo>
                  <a:pt x="30289" y="767"/>
                  <a:pt x="30122" y="734"/>
                  <a:pt x="29956" y="634"/>
                </a:cubicBezTo>
                <a:cubicBezTo>
                  <a:pt x="29856" y="567"/>
                  <a:pt x="29722" y="434"/>
                  <a:pt x="29555" y="334"/>
                </a:cubicBezTo>
                <a:cubicBezTo>
                  <a:pt x="29389" y="267"/>
                  <a:pt x="29222" y="234"/>
                  <a:pt x="29055" y="134"/>
                </a:cubicBezTo>
                <a:cubicBezTo>
                  <a:pt x="28922" y="67"/>
                  <a:pt x="28755" y="67"/>
                  <a:pt x="28621" y="0"/>
                </a:cubicBezTo>
                <a:close/>
              </a:path>
            </a:pathLst>
          </a:custGeom>
          <a:solidFill>
            <a:srgbClr val="921C00">
              <a:alpha val="401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863" name="Shape 11863"/>
        <p:cNvGrpSpPr/>
        <p:nvPr/>
      </p:nvGrpSpPr>
      <p:grpSpPr>
        <a:xfrm>
          <a:off x="0" y="0"/>
          <a:ext cx="0" cy="0"/>
          <a:chOff x="0" y="0"/>
          <a:chExt cx="0" cy="0"/>
        </a:xfrm>
      </p:grpSpPr>
      <p:sp>
        <p:nvSpPr>
          <p:cNvPr id="11864" name="Google Shape;11864;p84"/>
          <p:cNvSpPr/>
          <p:nvPr/>
        </p:nvSpPr>
        <p:spPr>
          <a:xfrm>
            <a:off x="844100" y="1308173"/>
            <a:ext cx="323667" cy="373560"/>
          </a:xfrm>
          <a:custGeom>
            <a:rect b="b" l="l" r="r" t="t"/>
            <a:pathLst>
              <a:path extrusionOk="0" h="12691" w="10996">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84"/>
          <p:cNvSpPr/>
          <p:nvPr/>
        </p:nvSpPr>
        <p:spPr>
          <a:xfrm>
            <a:off x="844104" y="1772778"/>
            <a:ext cx="383008" cy="338738"/>
          </a:xfrm>
          <a:custGeom>
            <a:rect b="b" l="l" r="r" t="t"/>
            <a:pathLst>
              <a:path extrusionOk="0" h="11508" w="13012">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84"/>
          <p:cNvSpPr/>
          <p:nvPr/>
        </p:nvSpPr>
        <p:spPr>
          <a:xfrm>
            <a:off x="852434" y="2202562"/>
            <a:ext cx="366348" cy="373412"/>
          </a:xfrm>
          <a:custGeom>
            <a:rect b="b" l="l" r="r" t="t"/>
            <a:pathLst>
              <a:path extrusionOk="0" h="12686" w="12446">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67" name="Google Shape;11867;p84"/>
          <p:cNvGrpSpPr/>
          <p:nvPr/>
        </p:nvGrpSpPr>
        <p:grpSpPr>
          <a:xfrm>
            <a:off x="2987728" y="1336070"/>
            <a:ext cx="371882" cy="373766"/>
            <a:chOff x="-41270450" y="1973375"/>
            <a:chExt cx="315850" cy="317450"/>
          </a:xfrm>
        </p:grpSpPr>
        <p:sp>
          <p:nvSpPr>
            <p:cNvPr id="11868" name="Google Shape;11868;p84"/>
            <p:cNvSpPr/>
            <p:nvPr/>
          </p:nvSpPr>
          <p:spPr>
            <a:xfrm>
              <a:off x="-41270450" y="1973375"/>
              <a:ext cx="315850" cy="317450"/>
            </a:xfrm>
            <a:custGeom>
              <a:rect b="b" l="l" r="r" t="t"/>
              <a:pathLst>
                <a:path extrusionOk="0" h="12698" w="12634">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84"/>
            <p:cNvSpPr/>
            <p:nvPr/>
          </p:nvSpPr>
          <p:spPr>
            <a:xfrm>
              <a:off x="-41230300" y="2015125"/>
              <a:ext cx="235525" cy="192200"/>
            </a:xfrm>
            <a:custGeom>
              <a:rect b="b" l="l" r="r" t="t"/>
              <a:pathLst>
                <a:path extrusionOk="0" h="7688" w="9421">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84"/>
            <p:cNvSpPr/>
            <p:nvPr/>
          </p:nvSpPr>
          <p:spPr>
            <a:xfrm>
              <a:off x="-41139725" y="2061750"/>
              <a:ext cx="83525" cy="103675"/>
            </a:xfrm>
            <a:custGeom>
              <a:rect b="b" l="l" r="r" t="t"/>
              <a:pathLst>
                <a:path extrusionOk="0" h="4147" w="3341">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84"/>
            <p:cNvSpPr/>
            <p:nvPr/>
          </p:nvSpPr>
          <p:spPr>
            <a:xfrm>
              <a:off x="-41230300" y="2227000"/>
              <a:ext cx="235525" cy="21300"/>
            </a:xfrm>
            <a:custGeom>
              <a:rect b="b" l="l" r="r" t="t"/>
              <a:pathLst>
                <a:path extrusionOk="0" h="852" w="9421">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2" name="Google Shape;11872;p84"/>
          <p:cNvGrpSpPr/>
          <p:nvPr/>
        </p:nvGrpSpPr>
        <p:grpSpPr>
          <a:xfrm>
            <a:off x="3005407" y="1783026"/>
            <a:ext cx="395871" cy="372088"/>
            <a:chOff x="-41291625" y="2339025"/>
            <a:chExt cx="336225" cy="316025"/>
          </a:xfrm>
        </p:grpSpPr>
        <p:sp>
          <p:nvSpPr>
            <p:cNvPr id="11873" name="Google Shape;11873;p84"/>
            <p:cNvSpPr/>
            <p:nvPr/>
          </p:nvSpPr>
          <p:spPr>
            <a:xfrm>
              <a:off x="-41291625" y="2339025"/>
              <a:ext cx="336225" cy="316025"/>
            </a:xfrm>
            <a:custGeom>
              <a:rect b="b" l="l" r="r" t="t"/>
              <a:pathLst>
                <a:path extrusionOk="0" h="12641" w="13449">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84"/>
            <p:cNvSpPr/>
            <p:nvPr/>
          </p:nvSpPr>
          <p:spPr>
            <a:xfrm>
              <a:off x="-41234225" y="2620800"/>
              <a:ext cx="25" cy="25"/>
            </a:xfrm>
            <a:custGeom>
              <a:rect b="b" l="l" r="r" t="t"/>
              <a:pathLst>
                <a:path extrusionOk="0" h="1" w="1">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75" name="Google Shape;11875;p84"/>
          <p:cNvSpPr/>
          <p:nvPr/>
        </p:nvSpPr>
        <p:spPr>
          <a:xfrm>
            <a:off x="2982027" y="1970041"/>
            <a:ext cx="0" cy="29"/>
          </a:xfrm>
          <a:custGeom>
            <a:rect b="b" l="l" r="r" t="t"/>
            <a:pathLst>
              <a:path extrusionOk="0" h="1" w="0">
                <a:moveTo>
                  <a:pt x="0"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84"/>
          <p:cNvSpPr/>
          <p:nvPr/>
        </p:nvSpPr>
        <p:spPr>
          <a:xfrm>
            <a:off x="3016426" y="2215314"/>
            <a:ext cx="376503" cy="373442"/>
          </a:xfrm>
          <a:custGeom>
            <a:rect b="b" l="l" r="r" t="t"/>
            <a:pathLst>
              <a:path extrusionOk="0" h="12687" w="12791">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84"/>
          <p:cNvSpPr/>
          <p:nvPr/>
        </p:nvSpPr>
        <p:spPr>
          <a:xfrm>
            <a:off x="1807487" y="2652012"/>
            <a:ext cx="231859" cy="372824"/>
          </a:xfrm>
          <a:custGeom>
            <a:rect b="b" l="l" r="r" t="t"/>
            <a:pathLst>
              <a:path extrusionOk="0" h="12666" w="7877">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84"/>
          <p:cNvSpPr/>
          <p:nvPr/>
        </p:nvSpPr>
        <p:spPr>
          <a:xfrm>
            <a:off x="1759274" y="3082043"/>
            <a:ext cx="328289" cy="374914"/>
          </a:xfrm>
          <a:custGeom>
            <a:rect b="b" l="l" r="r" t="t"/>
            <a:pathLst>
              <a:path extrusionOk="0" h="12737" w="11153">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84"/>
          <p:cNvSpPr/>
          <p:nvPr/>
        </p:nvSpPr>
        <p:spPr>
          <a:xfrm>
            <a:off x="1735189" y="3576077"/>
            <a:ext cx="372824" cy="374060"/>
          </a:xfrm>
          <a:custGeom>
            <a:rect b="b" l="l" r="r" t="t"/>
            <a:pathLst>
              <a:path extrusionOk="0" h="12708" w="12666">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84"/>
          <p:cNvSpPr/>
          <p:nvPr/>
        </p:nvSpPr>
        <p:spPr>
          <a:xfrm>
            <a:off x="3953247" y="2652248"/>
            <a:ext cx="374678" cy="372353"/>
          </a:xfrm>
          <a:custGeom>
            <a:rect b="b" l="l" r="r" t="t"/>
            <a:pathLst>
              <a:path extrusionOk="0" h="12650" w="12729">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81" name="Google Shape;11881;p84"/>
          <p:cNvGrpSpPr/>
          <p:nvPr/>
        </p:nvGrpSpPr>
        <p:grpSpPr>
          <a:xfrm>
            <a:off x="1229534" y="1308077"/>
            <a:ext cx="396931" cy="373147"/>
            <a:chOff x="-42804750" y="1949600"/>
            <a:chExt cx="337125" cy="316925"/>
          </a:xfrm>
        </p:grpSpPr>
        <p:sp>
          <p:nvSpPr>
            <p:cNvPr id="11882" name="Google Shape;11882;p84"/>
            <p:cNvSpPr/>
            <p:nvPr/>
          </p:nvSpPr>
          <p:spPr>
            <a:xfrm>
              <a:off x="-42731500" y="2013125"/>
              <a:ext cx="189825" cy="189900"/>
            </a:xfrm>
            <a:custGeom>
              <a:rect b="b" l="l" r="r" t="t"/>
              <a:pathLst>
                <a:path extrusionOk="0" h="7596" w="7593">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84"/>
            <p:cNvSpPr/>
            <p:nvPr/>
          </p:nvSpPr>
          <p:spPr>
            <a:xfrm>
              <a:off x="-42804750" y="1949600"/>
              <a:ext cx="337125" cy="316925"/>
            </a:xfrm>
            <a:custGeom>
              <a:rect b="b" l="l" r="r" t="t"/>
              <a:pathLst>
                <a:path extrusionOk="0" h="12677" w="13485">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84"/>
            <p:cNvSpPr/>
            <p:nvPr/>
          </p:nvSpPr>
          <p:spPr>
            <a:xfrm>
              <a:off x="-42644075" y="2060025"/>
              <a:ext cx="59100" cy="65400"/>
            </a:xfrm>
            <a:custGeom>
              <a:rect b="b" l="l" r="r" t="t"/>
              <a:pathLst>
                <a:path extrusionOk="0" h="2616" w="2364">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5" name="Google Shape;11885;p84"/>
          <p:cNvGrpSpPr/>
          <p:nvPr/>
        </p:nvGrpSpPr>
        <p:grpSpPr>
          <a:xfrm>
            <a:off x="1292211" y="1760773"/>
            <a:ext cx="335706" cy="364258"/>
            <a:chOff x="-42778750" y="2320125"/>
            <a:chExt cx="285125" cy="309375"/>
          </a:xfrm>
        </p:grpSpPr>
        <p:sp>
          <p:nvSpPr>
            <p:cNvPr id="11886" name="Google Shape;11886;p84"/>
            <p:cNvSpPr/>
            <p:nvPr/>
          </p:nvSpPr>
          <p:spPr>
            <a:xfrm>
              <a:off x="-42778750" y="2320125"/>
              <a:ext cx="285125" cy="309375"/>
            </a:xfrm>
            <a:custGeom>
              <a:rect b="b" l="l" r="r" t="t"/>
              <a:pathLst>
                <a:path extrusionOk="0" h="12375" w="11405">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84"/>
            <p:cNvSpPr/>
            <p:nvPr/>
          </p:nvSpPr>
          <p:spPr>
            <a:xfrm>
              <a:off x="-42667700" y="2443600"/>
              <a:ext cx="62250" cy="61475"/>
            </a:xfrm>
            <a:custGeom>
              <a:rect b="b" l="l" r="r" t="t"/>
              <a:pathLst>
                <a:path extrusionOk="0" h="2459" w="249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8" name="Google Shape;11888;p84"/>
          <p:cNvGrpSpPr/>
          <p:nvPr/>
        </p:nvGrpSpPr>
        <p:grpSpPr>
          <a:xfrm>
            <a:off x="1269879" y="2207778"/>
            <a:ext cx="375591" cy="374678"/>
            <a:chOff x="-42796875" y="2680675"/>
            <a:chExt cx="319000" cy="318225"/>
          </a:xfrm>
        </p:grpSpPr>
        <p:sp>
          <p:nvSpPr>
            <p:cNvPr id="11889" name="Google Shape;11889;p84"/>
            <p:cNvSpPr/>
            <p:nvPr/>
          </p:nvSpPr>
          <p:spPr>
            <a:xfrm>
              <a:off x="-42671650" y="2853950"/>
              <a:ext cx="70125" cy="21275"/>
            </a:xfrm>
            <a:custGeom>
              <a:rect b="b" l="l" r="r" t="t"/>
              <a:pathLst>
                <a:path extrusionOk="0" h="851" w="2805">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84"/>
            <p:cNvSpPr/>
            <p:nvPr/>
          </p:nvSpPr>
          <p:spPr>
            <a:xfrm>
              <a:off x="-42671650" y="2895675"/>
              <a:ext cx="70125" cy="20525"/>
            </a:xfrm>
            <a:custGeom>
              <a:rect b="b" l="l" r="r" t="t"/>
              <a:pathLst>
                <a:path extrusionOk="0" h="821" w="2805">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84"/>
            <p:cNvSpPr/>
            <p:nvPr/>
          </p:nvSpPr>
          <p:spPr>
            <a:xfrm>
              <a:off x="-42796875" y="2680675"/>
              <a:ext cx="319000" cy="318225"/>
            </a:xfrm>
            <a:custGeom>
              <a:rect b="b" l="l" r="r" t="t"/>
              <a:pathLst>
                <a:path extrusionOk="0" h="12729" w="1276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84"/>
            <p:cNvSpPr/>
            <p:nvPr/>
          </p:nvSpPr>
          <p:spPr>
            <a:xfrm>
              <a:off x="-42753550" y="2854500"/>
              <a:ext cx="63825" cy="61700"/>
            </a:xfrm>
            <a:custGeom>
              <a:rect b="b" l="l" r="r" t="t"/>
              <a:pathLst>
                <a:path extrusionOk="0" h="2468" w="2553">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84"/>
            <p:cNvSpPr/>
            <p:nvPr/>
          </p:nvSpPr>
          <p:spPr>
            <a:xfrm>
              <a:off x="-42581850" y="2853950"/>
              <a:ext cx="63025" cy="61475"/>
            </a:xfrm>
            <a:custGeom>
              <a:rect b="b" l="l" r="r" t="t"/>
              <a:pathLst>
                <a:path extrusionOk="0" h="2459" w="2521">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94" name="Google Shape;11894;p84"/>
          <p:cNvSpPr/>
          <p:nvPr/>
        </p:nvSpPr>
        <p:spPr>
          <a:xfrm>
            <a:off x="3439644" y="1333692"/>
            <a:ext cx="375591" cy="373030"/>
          </a:xfrm>
          <a:custGeom>
            <a:rect b="b" l="l" r="r" t="t"/>
            <a:pathLst>
              <a:path extrusionOk="0" h="12673" w="1276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84"/>
          <p:cNvSpPr/>
          <p:nvPr/>
        </p:nvSpPr>
        <p:spPr>
          <a:xfrm>
            <a:off x="3459773" y="1815159"/>
            <a:ext cx="380241" cy="318104"/>
          </a:xfrm>
          <a:custGeom>
            <a:rect b="b" l="l" r="r" t="t"/>
            <a:pathLst>
              <a:path extrusionOk="0" h="10807" w="12918">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84"/>
          <p:cNvSpPr/>
          <p:nvPr/>
        </p:nvSpPr>
        <p:spPr>
          <a:xfrm>
            <a:off x="3469303" y="2215314"/>
            <a:ext cx="375620" cy="372441"/>
          </a:xfrm>
          <a:custGeom>
            <a:rect b="b" l="l" r="r" t="t"/>
            <a:pathLst>
              <a:path extrusionOk="0" h="12653" w="12761">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84"/>
          <p:cNvSpPr/>
          <p:nvPr/>
        </p:nvSpPr>
        <p:spPr>
          <a:xfrm>
            <a:off x="2230466" y="2652012"/>
            <a:ext cx="268977" cy="370969"/>
          </a:xfrm>
          <a:custGeom>
            <a:rect b="b" l="l" r="r" t="t"/>
            <a:pathLst>
              <a:path extrusionOk="0" h="12603" w="9138">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84"/>
          <p:cNvSpPr/>
          <p:nvPr/>
        </p:nvSpPr>
        <p:spPr>
          <a:xfrm>
            <a:off x="2117481" y="3435574"/>
            <a:ext cx="29" cy="29"/>
          </a:xfrm>
          <a:custGeom>
            <a:rect b="b" l="l" r="r" t="t"/>
            <a:pathLst>
              <a:path extrusionOk="0" h="1" w="1">
                <a:moveTo>
                  <a:pt x="1"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99" name="Google Shape;11899;p84"/>
          <p:cNvGrpSpPr/>
          <p:nvPr/>
        </p:nvGrpSpPr>
        <p:grpSpPr>
          <a:xfrm>
            <a:off x="2168150" y="3086053"/>
            <a:ext cx="390426" cy="369586"/>
            <a:chOff x="-39055650" y="2315975"/>
            <a:chExt cx="331600" cy="313900"/>
          </a:xfrm>
        </p:grpSpPr>
        <p:sp>
          <p:nvSpPr>
            <p:cNvPr id="11900" name="Google Shape;11900;p84"/>
            <p:cNvSpPr/>
            <p:nvPr/>
          </p:nvSpPr>
          <p:spPr>
            <a:xfrm>
              <a:off x="-38976900" y="2390225"/>
              <a:ext cx="167775" cy="165825"/>
            </a:xfrm>
            <a:custGeom>
              <a:rect b="b" l="l" r="r" t="t"/>
              <a:pathLst>
                <a:path extrusionOk="0" h="6633" w="6711">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84"/>
            <p:cNvSpPr/>
            <p:nvPr/>
          </p:nvSpPr>
          <p:spPr>
            <a:xfrm>
              <a:off x="-39055650" y="2315975"/>
              <a:ext cx="331600" cy="313900"/>
            </a:xfrm>
            <a:custGeom>
              <a:rect b="b" l="l" r="r" t="t"/>
              <a:pathLst>
                <a:path extrusionOk="0" h="12556" w="13264">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02" name="Google Shape;11902;p84"/>
          <p:cNvSpPr/>
          <p:nvPr/>
        </p:nvSpPr>
        <p:spPr>
          <a:xfrm>
            <a:off x="2174857" y="3604055"/>
            <a:ext cx="374649" cy="318104"/>
          </a:xfrm>
          <a:custGeom>
            <a:rect b="b" l="l" r="r" t="t"/>
            <a:pathLst>
              <a:path extrusionOk="0" h="10807" w="12728">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84"/>
          <p:cNvSpPr/>
          <p:nvPr/>
        </p:nvSpPr>
        <p:spPr>
          <a:xfrm>
            <a:off x="3995440" y="3071387"/>
            <a:ext cx="290288" cy="375355"/>
          </a:xfrm>
          <a:custGeom>
            <a:rect b="b" l="l" r="r" t="t"/>
            <a:pathLst>
              <a:path extrusionOk="0" h="12752" w="9862">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04" name="Google Shape;11904;p84"/>
          <p:cNvGrpSpPr/>
          <p:nvPr/>
        </p:nvGrpSpPr>
        <p:grpSpPr>
          <a:xfrm>
            <a:off x="1659816" y="1308254"/>
            <a:ext cx="380241" cy="371793"/>
            <a:chOff x="-42430625" y="1949750"/>
            <a:chExt cx="322950" cy="315775"/>
          </a:xfrm>
        </p:grpSpPr>
        <p:sp>
          <p:nvSpPr>
            <p:cNvPr id="11905" name="Google Shape;11905;p84"/>
            <p:cNvSpPr/>
            <p:nvPr/>
          </p:nvSpPr>
          <p:spPr>
            <a:xfrm>
              <a:off x="-42353450" y="2065525"/>
              <a:ext cx="40975" cy="41000"/>
            </a:xfrm>
            <a:custGeom>
              <a:rect b="b" l="l" r="r" t="t"/>
              <a:pathLst>
                <a:path extrusionOk="0" h="1640" w="1639">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84"/>
            <p:cNvSpPr/>
            <p:nvPr/>
          </p:nvSpPr>
          <p:spPr>
            <a:xfrm>
              <a:off x="-42289650" y="2065525"/>
              <a:ext cx="40975" cy="41000"/>
            </a:xfrm>
            <a:custGeom>
              <a:rect b="b" l="l" r="r" t="t"/>
              <a:pathLst>
                <a:path extrusionOk="0" h="1640" w="1639">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84"/>
            <p:cNvSpPr/>
            <p:nvPr/>
          </p:nvSpPr>
          <p:spPr>
            <a:xfrm>
              <a:off x="-42226625" y="2065525"/>
              <a:ext cx="40975" cy="41000"/>
            </a:xfrm>
            <a:custGeom>
              <a:rect b="b" l="l" r="r" t="t"/>
              <a:pathLst>
                <a:path extrusionOk="0" h="1640" w="1639">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84"/>
            <p:cNvSpPr/>
            <p:nvPr/>
          </p:nvSpPr>
          <p:spPr>
            <a:xfrm>
              <a:off x="-42430625" y="1949750"/>
              <a:ext cx="322950" cy="315775"/>
            </a:xfrm>
            <a:custGeom>
              <a:rect b="b" l="l" r="r" t="t"/>
              <a:pathLst>
                <a:path extrusionOk="0" h="12631" w="12918">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09" name="Google Shape;11909;p84"/>
          <p:cNvSpPr/>
          <p:nvPr/>
        </p:nvSpPr>
        <p:spPr>
          <a:xfrm>
            <a:off x="1719036" y="1755820"/>
            <a:ext cx="324609" cy="372824"/>
          </a:xfrm>
          <a:custGeom>
            <a:rect b="b" l="l" r="r" t="t"/>
            <a:pathLst>
              <a:path extrusionOk="0" h="12666" w="11028">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84"/>
          <p:cNvSpPr/>
          <p:nvPr/>
        </p:nvSpPr>
        <p:spPr>
          <a:xfrm>
            <a:off x="1696509" y="2188264"/>
            <a:ext cx="370057" cy="372647"/>
          </a:xfrm>
          <a:custGeom>
            <a:rect b="b" l="l" r="r" t="t"/>
            <a:pathLst>
              <a:path extrusionOk="0" h="12660" w="12572">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84"/>
          <p:cNvSpPr/>
          <p:nvPr/>
        </p:nvSpPr>
        <p:spPr>
          <a:xfrm>
            <a:off x="3917021" y="1342493"/>
            <a:ext cx="373766" cy="340357"/>
          </a:xfrm>
          <a:custGeom>
            <a:rect b="b" l="l" r="r" t="t"/>
            <a:pathLst>
              <a:path extrusionOk="0" h="11563" w="12698">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84"/>
          <p:cNvSpPr/>
          <p:nvPr/>
        </p:nvSpPr>
        <p:spPr>
          <a:xfrm>
            <a:off x="3936416" y="1781781"/>
            <a:ext cx="379329" cy="373766"/>
          </a:xfrm>
          <a:custGeom>
            <a:rect b="b" l="l" r="r" t="t"/>
            <a:pathLst>
              <a:path extrusionOk="0" h="12698" w="12887">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84"/>
          <p:cNvSpPr/>
          <p:nvPr/>
        </p:nvSpPr>
        <p:spPr>
          <a:xfrm>
            <a:off x="3906859" y="2214107"/>
            <a:ext cx="373766" cy="373736"/>
          </a:xfrm>
          <a:custGeom>
            <a:rect b="b" l="l" r="r" t="t"/>
            <a:pathLst>
              <a:path extrusionOk="0" h="12697" w="12698">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84"/>
          <p:cNvSpPr/>
          <p:nvPr/>
        </p:nvSpPr>
        <p:spPr>
          <a:xfrm>
            <a:off x="2616350" y="2648981"/>
            <a:ext cx="374678" cy="375620"/>
          </a:xfrm>
          <a:custGeom>
            <a:rect b="b" l="l" r="r" t="t"/>
            <a:pathLst>
              <a:path extrusionOk="0" h="12761" w="12729">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15" name="Google Shape;11915;p84"/>
          <p:cNvGrpSpPr/>
          <p:nvPr/>
        </p:nvGrpSpPr>
        <p:grpSpPr>
          <a:xfrm>
            <a:off x="2623344" y="3084199"/>
            <a:ext cx="372824" cy="372058"/>
            <a:chOff x="-38686275" y="2314400"/>
            <a:chExt cx="316650" cy="316000"/>
          </a:xfrm>
        </p:grpSpPr>
        <p:sp>
          <p:nvSpPr>
            <p:cNvPr id="11916" name="Google Shape;11916;p84"/>
            <p:cNvSpPr/>
            <p:nvPr/>
          </p:nvSpPr>
          <p:spPr>
            <a:xfrm>
              <a:off x="-38686275" y="2314400"/>
              <a:ext cx="316650" cy="316000"/>
            </a:xfrm>
            <a:custGeom>
              <a:rect b="b" l="l" r="r" t="t"/>
              <a:pathLst>
                <a:path extrusionOk="0" h="12640" w="12666">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84"/>
            <p:cNvSpPr/>
            <p:nvPr/>
          </p:nvSpPr>
          <p:spPr>
            <a:xfrm>
              <a:off x="-38583075" y="2527075"/>
              <a:ext cx="111075" cy="63050"/>
            </a:xfrm>
            <a:custGeom>
              <a:rect b="b" l="l" r="r" t="t"/>
              <a:pathLst>
                <a:path extrusionOk="0" h="2522" w="4443">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8" name="Google Shape;11918;p84"/>
          <p:cNvGrpSpPr/>
          <p:nvPr/>
        </p:nvGrpSpPr>
        <p:grpSpPr>
          <a:xfrm>
            <a:off x="2621946" y="3576239"/>
            <a:ext cx="375620" cy="373736"/>
            <a:chOff x="-38686275" y="2682250"/>
            <a:chExt cx="319025" cy="317425"/>
          </a:xfrm>
        </p:grpSpPr>
        <p:sp>
          <p:nvSpPr>
            <p:cNvPr id="11919" name="Google Shape;11919;p84"/>
            <p:cNvSpPr/>
            <p:nvPr/>
          </p:nvSpPr>
          <p:spPr>
            <a:xfrm>
              <a:off x="-38686275" y="2682250"/>
              <a:ext cx="319025" cy="317425"/>
            </a:xfrm>
            <a:custGeom>
              <a:rect b="b" l="l" r="r" t="t"/>
              <a:pathLst>
                <a:path extrusionOk="0" h="12697" w="12761">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84"/>
            <p:cNvSpPr/>
            <p:nvPr/>
          </p:nvSpPr>
          <p:spPr>
            <a:xfrm>
              <a:off x="-38591750" y="2773600"/>
              <a:ext cx="63025" cy="61350"/>
            </a:xfrm>
            <a:custGeom>
              <a:rect b="b" l="l" r="r" t="t"/>
              <a:pathLst>
                <a:path extrusionOk="0" h="2454" w="2521">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1" name="Google Shape;11921;p84"/>
          <p:cNvGrpSpPr/>
          <p:nvPr/>
        </p:nvGrpSpPr>
        <p:grpSpPr>
          <a:xfrm>
            <a:off x="3940328" y="3574782"/>
            <a:ext cx="391368" cy="376650"/>
            <a:chOff x="-37534750" y="2668075"/>
            <a:chExt cx="332400" cy="319900"/>
          </a:xfrm>
        </p:grpSpPr>
        <p:sp>
          <p:nvSpPr>
            <p:cNvPr id="11922" name="Google Shape;11922;p84"/>
            <p:cNvSpPr/>
            <p:nvPr/>
          </p:nvSpPr>
          <p:spPr>
            <a:xfrm>
              <a:off x="-37534750" y="2668075"/>
              <a:ext cx="332400" cy="319900"/>
            </a:xfrm>
            <a:custGeom>
              <a:rect b="b" l="l" r="r" t="t"/>
              <a:pathLst>
                <a:path extrusionOk="0" h="12796" w="13296">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84"/>
            <p:cNvSpPr/>
            <p:nvPr/>
          </p:nvSpPr>
          <p:spPr>
            <a:xfrm>
              <a:off x="-37487500" y="2709475"/>
              <a:ext cx="165425" cy="164450"/>
            </a:xfrm>
            <a:custGeom>
              <a:rect b="b" l="l" r="r" t="t"/>
              <a:pathLst>
                <a:path extrusionOk="0" h="6578" w="6617">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24" name="Google Shape;11924;p84"/>
          <p:cNvSpPr/>
          <p:nvPr/>
        </p:nvSpPr>
        <p:spPr>
          <a:xfrm>
            <a:off x="2106751" y="1307496"/>
            <a:ext cx="375591" cy="372588"/>
          </a:xfrm>
          <a:custGeom>
            <a:rect b="b" l="l" r="r" t="t"/>
            <a:pathLst>
              <a:path extrusionOk="0" h="12658" w="1276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25" name="Google Shape;11925;p84"/>
          <p:cNvGrpSpPr/>
          <p:nvPr/>
        </p:nvGrpSpPr>
        <p:grpSpPr>
          <a:xfrm>
            <a:off x="2131694" y="1755917"/>
            <a:ext cx="375591" cy="374060"/>
            <a:chOff x="-42062025" y="2316000"/>
            <a:chExt cx="319000" cy="317700"/>
          </a:xfrm>
        </p:grpSpPr>
        <p:sp>
          <p:nvSpPr>
            <p:cNvPr id="11926" name="Google Shape;11926;p84"/>
            <p:cNvSpPr/>
            <p:nvPr/>
          </p:nvSpPr>
          <p:spPr>
            <a:xfrm>
              <a:off x="-41965150" y="2477075"/>
              <a:ext cx="124475" cy="112675"/>
            </a:xfrm>
            <a:custGeom>
              <a:rect b="b" l="l" r="r" t="t"/>
              <a:pathLst>
                <a:path extrusionOk="0" h="4507" w="4979">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84"/>
            <p:cNvSpPr/>
            <p:nvPr/>
          </p:nvSpPr>
          <p:spPr>
            <a:xfrm>
              <a:off x="-42062025" y="2316000"/>
              <a:ext cx="319000" cy="317700"/>
            </a:xfrm>
            <a:custGeom>
              <a:rect b="b" l="l" r="r" t="t"/>
              <a:pathLst>
                <a:path extrusionOk="0" h="12708" w="1276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28" name="Google Shape;11928;p84"/>
          <p:cNvSpPr/>
          <p:nvPr/>
        </p:nvSpPr>
        <p:spPr>
          <a:xfrm>
            <a:off x="2135027" y="2187352"/>
            <a:ext cx="378387" cy="375296"/>
          </a:xfrm>
          <a:custGeom>
            <a:rect b="b" l="l" r="r" t="t"/>
            <a:pathLst>
              <a:path extrusionOk="0" h="12750" w="12855">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29" name="Google Shape;11929;p84"/>
          <p:cNvGrpSpPr/>
          <p:nvPr/>
        </p:nvGrpSpPr>
        <p:grpSpPr>
          <a:xfrm>
            <a:off x="876569" y="2667020"/>
            <a:ext cx="330143" cy="368173"/>
            <a:chOff x="-40150450" y="1977325"/>
            <a:chExt cx="280400" cy="312700"/>
          </a:xfrm>
        </p:grpSpPr>
        <p:sp>
          <p:nvSpPr>
            <p:cNvPr id="11930" name="Google Shape;11930;p84"/>
            <p:cNvSpPr/>
            <p:nvPr/>
          </p:nvSpPr>
          <p:spPr>
            <a:xfrm>
              <a:off x="-40052800" y="2041125"/>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84"/>
            <p:cNvSpPr/>
            <p:nvPr/>
          </p:nvSpPr>
          <p:spPr>
            <a:xfrm>
              <a:off x="-40150450" y="1977325"/>
              <a:ext cx="280400" cy="312700"/>
            </a:xfrm>
            <a:custGeom>
              <a:rect b="b" l="l" r="r" t="t"/>
              <a:pathLst>
                <a:path extrusionOk="0" h="12508" w="11216">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84"/>
            <p:cNvSpPr/>
            <p:nvPr/>
          </p:nvSpPr>
          <p:spPr>
            <a:xfrm>
              <a:off x="-39925200" y="2108075"/>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84"/>
            <p:cNvSpPr/>
            <p:nvPr/>
          </p:nvSpPr>
          <p:spPr>
            <a:xfrm>
              <a:off x="-39958275" y="2087025"/>
              <a:ext cx="44925" cy="105350"/>
            </a:xfrm>
            <a:custGeom>
              <a:rect b="b" l="l" r="r" t="t"/>
              <a:pathLst>
                <a:path extrusionOk="0" h="4214" w="1797">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4" name="Google Shape;11934;p84"/>
          <p:cNvGrpSpPr/>
          <p:nvPr/>
        </p:nvGrpSpPr>
        <p:grpSpPr>
          <a:xfrm>
            <a:off x="870534" y="3126239"/>
            <a:ext cx="342211" cy="372824"/>
            <a:chOff x="-40160700" y="2339625"/>
            <a:chExt cx="290650" cy="316650"/>
          </a:xfrm>
        </p:grpSpPr>
        <p:sp>
          <p:nvSpPr>
            <p:cNvPr id="11935" name="Google Shape;11935;p84"/>
            <p:cNvSpPr/>
            <p:nvPr/>
          </p:nvSpPr>
          <p:spPr>
            <a:xfrm>
              <a:off x="-40005525" y="2552600"/>
              <a:ext cx="70900" cy="62175"/>
            </a:xfrm>
            <a:custGeom>
              <a:rect b="b" l="l" r="r" t="t"/>
              <a:pathLst>
                <a:path extrusionOk="0" h="2487" w="2836">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84"/>
            <p:cNvSpPr/>
            <p:nvPr/>
          </p:nvSpPr>
          <p:spPr>
            <a:xfrm>
              <a:off x="-40039400" y="2605050"/>
              <a:ext cx="29150" cy="20500"/>
            </a:xfrm>
            <a:custGeom>
              <a:rect b="b" l="l" r="r" t="t"/>
              <a:pathLst>
                <a:path extrusionOk="0" h="820" w="1166">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84"/>
            <p:cNvSpPr/>
            <p:nvPr/>
          </p:nvSpPr>
          <p:spPr>
            <a:xfrm>
              <a:off x="-40079575" y="2584575"/>
              <a:ext cx="19725" cy="19725"/>
            </a:xfrm>
            <a:custGeom>
              <a:rect b="b" l="l" r="r" t="t"/>
              <a:pathLst>
                <a:path extrusionOk="0" h="789" w="789">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84"/>
            <p:cNvSpPr/>
            <p:nvPr/>
          </p:nvSpPr>
          <p:spPr>
            <a:xfrm>
              <a:off x="-40160700" y="2339625"/>
              <a:ext cx="290650" cy="316650"/>
            </a:xfrm>
            <a:custGeom>
              <a:rect b="b" l="l" r="r" t="t"/>
              <a:pathLst>
                <a:path extrusionOk="0" h="12666" w="11626">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9" name="Google Shape;11939;p84"/>
          <p:cNvGrpSpPr/>
          <p:nvPr/>
        </p:nvGrpSpPr>
        <p:grpSpPr>
          <a:xfrm>
            <a:off x="852359" y="3576695"/>
            <a:ext cx="375591" cy="372824"/>
            <a:chOff x="-40171725" y="2705875"/>
            <a:chExt cx="319000" cy="316650"/>
          </a:xfrm>
        </p:grpSpPr>
        <p:sp>
          <p:nvSpPr>
            <p:cNvPr id="11940" name="Google Shape;11940;p84"/>
            <p:cNvSpPr/>
            <p:nvPr/>
          </p:nvSpPr>
          <p:spPr>
            <a:xfrm>
              <a:off x="-40068550" y="2788575"/>
              <a:ext cx="48075" cy="58775"/>
            </a:xfrm>
            <a:custGeom>
              <a:rect b="b" l="l" r="r" t="t"/>
              <a:pathLst>
                <a:path extrusionOk="0" h="2351" w="1923">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84"/>
            <p:cNvSpPr/>
            <p:nvPr/>
          </p:nvSpPr>
          <p:spPr>
            <a:xfrm>
              <a:off x="-40171725" y="2705875"/>
              <a:ext cx="319000" cy="316650"/>
            </a:xfrm>
            <a:custGeom>
              <a:rect b="b" l="l" r="r" t="t"/>
              <a:pathLst>
                <a:path extrusionOk="0" h="12666" w="1276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2" name="Google Shape;11942;p84"/>
          <p:cNvGrpSpPr/>
          <p:nvPr/>
        </p:nvGrpSpPr>
        <p:grpSpPr>
          <a:xfrm>
            <a:off x="3109957" y="2651151"/>
            <a:ext cx="272686" cy="373766"/>
            <a:chOff x="-38275925" y="1946600"/>
            <a:chExt cx="231600" cy="317450"/>
          </a:xfrm>
        </p:grpSpPr>
        <p:sp>
          <p:nvSpPr>
            <p:cNvPr id="11943" name="Google Shape;11943;p84"/>
            <p:cNvSpPr/>
            <p:nvPr/>
          </p:nvSpPr>
          <p:spPr>
            <a:xfrm>
              <a:off x="-38275925" y="1946600"/>
              <a:ext cx="231600" cy="317450"/>
            </a:xfrm>
            <a:custGeom>
              <a:rect b="b" l="l" r="r" t="t"/>
              <a:pathLst>
                <a:path extrusionOk="0" h="12698" w="9264">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84"/>
            <p:cNvSpPr/>
            <p:nvPr/>
          </p:nvSpPr>
          <p:spPr>
            <a:xfrm>
              <a:off x="-38235750" y="1989125"/>
              <a:ext cx="84300" cy="83525"/>
            </a:xfrm>
            <a:custGeom>
              <a:rect b="b" l="l" r="r" t="t"/>
              <a:pathLst>
                <a:path extrusionOk="0" h="3341" w="3372">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45" name="Google Shape;11945;p84"/>
          <p:cNvSpPr/>
          <p:nvPr/>
        </p:nvSpPr>
        <p:spPr>
          <a:xfrm>
            <a:off x="3057873" y="3082867"/>
            <a:ext cx="374678" cy="374089"/>
          </a:xfrm>
          <a:custGeom>
            <a:rect b="b" l="l" r="r" t="t"/>
            <a:pathLst>
              <a:path extrusionOk="0" h="12709" w="12729">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84"/>
          <p:cNvSpPr/>
          <p:nvPr/>
        </p:nvSpPr>
        <p:spPr>
          <a:xfrm>
            <a:off x="3137950" y="3575768"/>
            <a:ext cx="219821" cy="374678"/>
          </a:xfrm>
          <a:custGeom>
            <a:rect b="b" l="l" r="r" t="t"/>
            <a:pathLst>
              <a:path extrusionOk="0" h="12729" w="7468">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47" name="Google Shape;11947;p84"/>
          <p:cNvGrpSpPr/>
          <p:nvPr/>
        </p:nvGrpSpPr>
        <p:grpSpPr>
          <a:xfrm>
            <a:off x="2173841" y="4048593"/>
            <a:ext cx="382096" cy="371911"/>
            <a:chOff x="-37190575" y="1951325"/>
            <a:chExt cx="324525" cy="315875"/>
          </a:xfrm>
        </p:grpSpPr>
        <p:sp>
          <p:nvSpPr>
            <p:cNvPr id="11948" name="Google Shape;11948;p84"/>
            <p:cNvSpPr/>
            <p:nvPr/>
          </p:nvSpPr>
          <p:spPr>
            <a:xfrm>
              <a:off x="-37190575" y="1951325"/>
              <a:ext cx="324525" cy="315875"/>
            </a:xfrm>
            <a:custGeom>
              <a:rect b="b" l="l" r="r" t="t"/>
              <a:pathLst>
                <a:path extrusionOk="0" h="12635" w="12981">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84"/>
            <p:cNvSpPr/>
            <p:nvPr/>
          </p:nvSpPr>
          <p:spPr>
            <a:xfrm>
              <a:off x="-37081875" y="2162600"/>
              <a:ext cx="72475" cy="63100"/>
            </a:xfrm>
            <a:custGeom>
              <a:rect b="b" l="l" r="r" t="t"/>
              <a:pathLst>
                <a:path extrusionOk="0" h="2524" w="2899">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84"/>
            <p:cNvSpPr/>
            <p:nvPr/>
          </p:nvSpPr>
          <p:spPr>
            <a:xfrm>
              <a:off x="-37144875" y="2099025"/>
              <a:ext cx="72475" cy="62875"/>
            </a:xfrm>
            <a:custGeom>
              <a:rect b="b" l="l" r="r" t="t"/>
              <a:pathLst>
                <a:path extrusionOk="0" h="2515" w="2899">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84"/>
            <p:cNvSpPr/>
            <p:nvPr/>
          </p:nvSpPr>
          <p:spPr>
            <a:xfrm>
              <a:off x="-37123625" y="2014875"/>
              <a:ext cx="71700" cy="62775"/>
            </a:xfrm>
            <a:custGeom>
              <a:rect b="b" l="l" r="r" t="t"/>
              <a:pathLst>
                <a:path extrusionOk="0" h="2511" w="2868">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84"/>
            <p:cNvSpPr/>
            <p:nvPr/>
          </p:nvSpPr>
          <p:spPr>
            <a:xfrm>
              <a:off x="-37039350" y="1993250"/>
              <a:ext cx="71700" cy="63125"/>
            </a:xfrm>
            <a:custGeom>
              <a:rect b="b" l="l" r="r" t="t"/>
              <a:pathLst>
                <a:path extrusionOk="0" h="2525" w="2868">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53" name="Google Shape;11953;p84"/>
          <p:cNvSpPr/>
          <p:nvPr/>
        </p:nvSpPr>
        <p:spPr>
          <a:xfrm>
            <a:off x="2541596" y="1305641"/>
            <a:ext cx="378387" cy="373736"/>
          </a:xfrm>
          <a:custGeom>
            <a:rect b="b" l="l" r="r" t="t"/>
            <a:pathLst>
              <a:path extrusionOk="0" h="12697" w="12855">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54" name="Google Shape;11954;p84"/>
          <p:cNvGrpSpPr/>
          <p:nvPr/>
        </p:nvGrpSpPr>
        <p:grpSpPr>
          <a:xfrm>
            <a:off x="2574144" y="1834744"/>
            <a:ext cx="373736" cy="293055"/>
            <a:chOff x="-41694200" y="2382950"/>
            <a:chExt cx="317425" cy="248900"/>
          </a:xfrm>
        </p:grpSpPr>
        <p:sp>
          <p:nvSpPr>
            <p:cNvPr id="11955" name="Google Shape;11955;p84"/>
            <p:cNvSpPr/>
            <p:nvPr/>
          </p:nvSpPr>
          <p:spPr>
            <a:xfrm>
              <a:off x="-41694200" y="2382950"/>
              <a:ext cx="317425" cy="248900"/>
            </a:xfrm>
            <a:custGeom>
              <a:rect b="b" l="l" r="r" t="t"/>
              <a:pathLst>
                <a:path extrusionOk="0" h="9956" w="12697">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84"/>
            <p:cNvSpPr/>
            <p:nvPr/>
          </p:nvSpPr>
          <p:spPr>
            <a:xfrm>
              <a:off x="-41586600" y="2425550"/>
              <a:ext cx="107450" cy="102925"/>
            </a:xfrm>
            <a:custGeom>
              <a:rect b="b" l="l" r="r" t="t"/>
              <a:pathLst>
                <a:path extrusionOk="0" h="4117" w="4298">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7" name="Google Shape;11957;p84"/>
          <p:cNvGrpSpPr/>
          <p:nvPr/>
        </p:nvGrpSpPr>
        <p:grpSpPr>
          <a:xfrm>
            <a:off x="2570967" y="2188052"/>
            <a:ext cx="375591" cy="373766"/>
            <a:chOff x="-41695775" y="2683025"/>
            <a:chExt cx="319000" cy="317450"/>
          </a:xfrm>
        </p:grpSpPr>
        <p:sp>
          <p:nvSpPr>
            <p:cNvPr id="11958" name="Google Shape;11958;p84"/>
            <p:cNvSpPr/>
            <p:nvPr/>
          </p:nvSpPr>
          <p:spPr>
            <a:xfrm>
              <a:off x="-41695775" y="2683025"/>
              <a:ext cx="319000" cy="317450"/>
            </a:xfrm>
            <a:custGeom>
              <a:rect b="b" l="l" r="r" t="t"/>
              <a:pathLst>
                <a:path extrusionOk="0" h="12698" w="12760">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84"/>
            <p:cNvSpPr/>
            <p:nvPr/>
          </p:nvSpPr>
          <p:spPr>
            <a:xfrm>
              <a:off x="-41615450" y="2813750"/>
              <a:ext cx="152050" cy="144975"/>
            </a:xfrm>
            <a:custGeom>
              <a:rect b="b" l="l" r="r" t="t"/>
              <a:pathLst>
                <a:path extrusionOk="0" h="5799" w="6082">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84"/>
            <p:cNvSpPr/>
            <p:nvPr/>
          </p:nvSpPr>
          <p:spPr>
            <a:xfrm>
              <a:off x="-41550075" y="2853950"/>
              <a:ext cx="40200" cy="42550"/>
            </a:xfrm>
            <a:custGeom>
              <a:rect b="b" l="l" r="r" t="t"/>
              <a:pathLst>
                <a:path extrusionOk="0" h="1702" w="1608">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1" name="Google Shape;11961;p84"/>
          <p:cNvGrpSpPr/>
          <p:nvPr/>
        </p:nvGrpSpPr>
        <p:grpSpPr>
          <a:xfrm>
            <a:off x="1313266" y="2680822"/>
            <a:ext cx="342211" cy="375620"/>
            <a:chOff x="-39792875" y="1971800"/>
            <a:chExt cx="290650" cy="319025"/>
          </a:xfrm>
        </p:grpSpPr>
        <p:sp>
          <p:nvSpPr>
            <p:cNvPr id="11962" name="Google Shape;11962;p84"/>
            <p:cNvSpPr/>
            <p:nvPr/>
          </p:nvSpPr>
          <p:spPr>
            <a:xfrm>
              <a:off x="-39667650" y="2145075"/>
              <a:ext cx="40975" cy="41775"/>
            </a:xfrm>
            <a:custGeom>
              <a:rect b="b" l="l" r="r" t="t"/>
              <a:pathLst>
                <a:path extrusionOk="0" h="1671" w="1639">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84"/>
            <p:cNvSpPr/>
            <p:nvPr/>
          </p:nvSpPr>
          <p:spPr>
            <a:xfrm>
              <a:off x="-39792875" y="1971800"/>
              <a:ext cx="290650" cy="319025"/>
            </a:xfrm>
            <a:custGeom>
              <a:rect b="b" l="l" r="r" t="t"/>
              <a:pathLst>
                <a:path extrusionOk="0" h="12761" w="11626">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64" name="Google Shape;11964;p84"/>
          <p:cNvSpPr/>
          <p:nvPr/>
        </p:nvSpPr>
        <p:spPr>
          <a:xfrm>
            <a:off x="1296433" y="3576475"/>
            <a:ext cx="371911" cy="373265"/>
          </a:xfrm>
          <a:custGeom>
            <a:rect b="b" l="l" r="r" t="t"/>
            <a:pathLst>
              <a:path extrusionOk="0" h="12681" w="12635">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65" name="Google Shape;11965;p84"/>
          <p:cNvGrpSpPr/>
          <p:nvPr/>
        </p:nvGrpSpPr>
        <p:grpSpPr>
          <a:xfrm>
            <a:off x="3490328" y="2653006"/>
            <a:ext cx="383950" cy="372618"/>
            <a:chOff x="-37956150" y="1948175"/>
            <a:chExt cx="326100" cy="316475"/>
          </a:xfrm>
        </p:grpSpPr>
        <p:sp>
          <p:nvSpPr>
            <p:cNvPr id="11966" name="Google Shape;11966;p84"/>
            <p:cNvSpPr/>
            <p:nvPr/>
          </p:nvSpPr>
          <p:spPr>
            <a:xfrm>
              <a:off x="-37956150" y="1948175"/>
              <a:ext cx="326100" cy="316475"/>
            </a:xfrm>
            <a:custGeom>
              <a:rect b="b" l="l" r="r" t="t"/>
              <a:pathLst>
                <a:path extrusionOk="0" h="12659" w="13044">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84"/>
            <p:cNvSpPr/>
            <p:nvPr/>
          </p:nvSpPr>
          <p:spPr>
            <a:xfrm>
              <a:off x="-37729300" y="2054500"/>
              <a:ext cx="25" cy="25"/>
            </a:xfrm>
            <a:custGeom>
              <a:rect b="b" l="l" r="r" t="t"/>
              <a:pathLst>
                <a:path extrusionOk="0" h="1" w="1">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84"/>
            <p:cNvSpPr/>
            <p:nvPr/>
          </p:nvSpPr>
          <p:spPr>
            <a:xfrm>
              <a:off x="-37839575" y="2058625"/>
              <a:ext cx="81950" cy="34300"/>
            </a:xfrm>
            <a:custGeom>
              <a:rect b="b" l="l" r="r" t="t"/>
              <a:pathLst>
                <a:path extrusionOk="0" h="1372" w="3278">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9" name="Google Shape;11969;p84"/>
          <p:cNvGrpSpPr/>
          <p:nvPr/>
        </p:nvGrpSpPr>
        <p:grpSpPr>
          <a:xfrm>
            <a:off x="1323705" y="3129047"/>
            <a:ext cx="324609" cy="374825"/>
            <a:chOff x="-39783425" y="2337925"/>
            <a:chExt cx="275700" cy="318350"/>
          </a:xfrm>
        </p:grpSpPr>
        <p:sp>
          <p:nvSpPr>
            <p:cNvPr id="11970" name="Google Shape;11970;p84"/>
            <p:cNvSpPr/>
            <p:nvPr/>
          </p:nvSpPr>
          <p:spPr>
            <a:xfrm>
              <a:off x="-39739325" y="2468600"/>
              <a:ext cx="194575" cy="148500"/>
            </a:xfrm>
            <a:custGeom>
              <a:rect b="b" l="l" r="r" t="t"/>
              <a:pathLst>
                <a:path extrusionOk="0" h="5940" w="7783">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84"/>
            <p:cNvSpPr/>
            <p:nvPr/>
          </p:nvSpPr>
          <p:spPr>
            <a:xfrm>
              <a:off x="-39783425" y="2337925"/>
              <a:ext cx="275700" cy="318350"/>
            </a:xfrm>
            <a:custGeom>
              <a:rect b="b" l="l" r="r" t="t"/>
              <a:pathLst>
                <a:path extrusionOk="0" h="12734" w="11028">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2" name="Google Shape;11972;p84"/>
          <p:cNvGrpSpPr/>
          <p:nvPr/>
        </p:nvGrpSpPr>
        <p:grpSpPr>
          <a:xfrm>
            <a:off x="3497847" y="3160259"/>
            <a:ext cx="375620" cy="243015"/>
            <a:chOff x="-37953000" y="2379000"/>
            <a:chExt cx="319025" cy="206400"/>
          </a:xfrm>
        </p:grpSpPr>
        <p:sp>
          <p:nvSpPr>
            <p:cNvPr id="11973" name="Google Shape;11973;p84"/>
            <p:cNvSpPr/>
            <p:nvPr/>
          </p:nvSpPr>
          <p:spPr>
            <a:xfrm>
              <a:off x="-37953000" y="2379000"/>
              <a:ext cx="319025" cy="206400"/>
            </a:xfrm>
            <a:custGeom>
              <a:rect b="b" l="l" r="r" t="t"/>
              <a:pathLst>
                <a:path extrusionOk="0" h="8256" w="12761">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84"/>
            <p:cNvSpPr/>
            <p:nvPr/>
          </p:nvSpPr>
          <p:spPr>
            <a:xfrm>
              <a:off x="-37780500" y="2419975"/>
              <a:ext cx="110300" cy="104075"/>
            </a:xfrm>
            <a:custGeom>
              <a:rect b="b" l="l" r="r" t="t"/>
              <a:pathLst>
                <a:path extrusionOk="0" h="4163" w="4412">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84"/>
            <p:cNvSpPr/>
            <p:nvPr/>
          </p:nvSpPr>
          <p:spPr>
            <a:xfrm>
              <a:off x="-37910450" y="2419975"/>
              <a:ext cx="103200" cy="21275"/>
            </a:xfrm>
            <a:custGeom>
              <a:rect b="b" l="l" r="r" t="t"/>
              <a:pathLst>
                <a:path extrusionOk="0" h="851" w="4128">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84"/>
            <p:cNvSpPr/>
            <p:nvPr/>
          </p:nvSpPr>
          <p:spPr>
            <a:xfrm>
              <a:off x="-37910450" y="2461700"/>
              <a:ext cx="103200" cy="21300"/>
            </a:xfrm>
            <a:custGeom>
              <a:rect b="b" l="l" r="r" t="t"/>
              <a:pathLst>
                <a:path extrusionOk="0" h="852" w="4128">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84"/>
            <p:cNvSpPr/>
            <p:nvPr/>
          </p:nvSpPr>
          <p:spPr>
            <a:xfrm>
              <a:off x="-37910450" y="2502675"/>
              <a:ext cx="103200" cy="22075"/>
            </a:xfrm>
            <a:custGeom>
              <a:rect b="b" l="l" r="r" t="t"/>
              <a:pathLst>
                <a:path extrusionOk="0" h="883" w="4128">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78" name="Google Shape;11978;p84"/>
          <p:cNvSpPr/>
          <p:nvPr/>
        </p:nvSpPr>
        <p:spPr>
          <a:xfrm>
            <a:off x="3490950" y="3575768"/>
            <a:ext cx="385805" cy="374678"/>
          </a:xfrm>
          <a:custGeom>
            <a:rect b="b" l="l" r="r" t="t"/>
            <a:pathLst>
              <a:path extrusionOk="0" h="12729" w="13107">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84"/>
          <p:cNvSpPr/>
          <p:nvPr/>
        </p:nvSpPr>
        <p:spPr>
          <a:xfrm>
            <a:off x="2669201" y="4047649"/>
            <a:ext cx="268977" cy="373766"/>
          </a:xfrm>
          <a:custGeom>
            <a:rect b="b" l="l" r="r" t="t"/>
            <a:pathLst>
              <a:path extrusionOk="0" h="12698" w="9138">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84"/>
          <p:cNvSpPr txBox="1"/>
          <p:nvPr>
            <p:ph idx="4294967295" type="title"/>
          </p:nvPr>
        </p:nvSpPr>
        <p:spPr>
          <a:xfrm>
            <a:off x="849675" y="722092"/>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981" name="Google Shape;11981;p84"/>
          <p:cNvSpPr txBox="1"/>
          <p:nvPr>
            <p:ph idx="4294967295" type="title"/>
          </p:nvPr>
        </p:nvSpPr>
        <p:spPr>
          <a:xfrm>
            <a:off x="4858400" y="722092"/>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sp>
        <p:nvSpPr>
          <p:cNvPr id="11982" name="Google Shape;11982;p84"/>
          <p:cNvSpPr/>
          <p:nvPr/>
        </p:nvSpPr>
        <p:spPr>
          <a:xfrm>
            <a:off x="4866545" y="1355406"/>
            <a:ext cx="353180" cy="314589"/>
          </a:xfrm>
          <a:custGeom>
            <a:rect b="b" l="l" r="r" t="t"/>
            <a:pathLst>
              <a:path extrusionOk="0" h="10524" w="11815">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83" name="Google Shape;11983;p84"/>
          <p:cNvGrpSpPr/>
          <p:nvPr/>
        </p:nvGrpSpPr>
        <p:grpSpPr>
          <a:xfrm>
            <a:off x="4865594" y="1782519"/>
            <a:ext cx="354107" cy="355063"/>
            <a:chOff x="-28467625" y="2331750"/>
            <a:chExt cx="296150" cy="296950"/>
          </a:xfrm>
        </p:grpSpPr>
        <p:sp>
          <p:nvSpPr>
            <p:cNvPr id="11984" name="Google Shape;11984;p84"/>
            <p:cNvSpPr/>
            <p:nvPr/>
          </p:nvSpPr>
          <p:spPr>
            <a:xfrm>
              <a:off x="-28467625" y="2331750"/>
              <a:ext cx="296150" cy="296950"/>
            </a:xfrm>
            <a:custGeom>
              <a:rect b="b" l="l" r="r" t="t"/>
              <a:pathLst>
                <a:path extrusionOk="0" h="11878" w="11846">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84"/>
            <p:cNvSpPr/>
            <p:nvPr/>
          </p:nvSpPr>
          <p:spPr>
            <a:xfrm>
              <a:off x="-28371550" y="2419175"/>
              <a:ext cx="121325" cy="121325"/>
            </a:xfrm>
            <a:custGeom>
              <a:rect b="b" l="l" r="r" t="t"/>
              <a:pathLst>
                <a:path extrusionOk="0" h="4853" w="4853">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6" name="Google Shape;11986;p84"/>
          <p:cNvGrpSpPr/>
          <p:nvPr/>
        </p:nvGrpSpPr>
        <p:grpSpPr>
          <a:xfrm>
            <a:off x="4879719" y="2225601"/>
            <a:ext cx="325858" cy="351327"/>
            <a:chOff x="-28461325" y="2701925"/>
            <a:chExt cx="272525" cy="293825"/>
          </a:xfrm>
        </p:grpSpPr>
        <p:sp>
          <p:nvSpPr>
            <p:cNvPr id="11987" name="Google Shape;11987;p84"/>
            <p:cNvSpPr/>
            <p:nvPr/>
          </p:nvSpPr>
          <p:spPr>
            <a:xfrm>
              <a:off x="-28427475" y="2789200"/>
              <a:ext cx="54375" cy="80525"/>
            </a:xfrm>
            <a:custGeom>
              <a:rect b="b" l="l" r="r" t="t"/>
              <a:pathLst>
                <a:path extrusionOk="0" h="3221" w="2175">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84"/>
            <p:cNvSpPr/>
            <p:nvPr/>
          </p:nvSpPr>
          <p:spPr>
            <a:xfrm>
              <a:off x="-28362875" y="2824025"/>
              <a:ext cx="124475" cy="103200"/>
            </a:xfrm>
            <a:custGeom>
              <a:rect b="b" l="l" r="r" t="t"/>
              <a:pathLst>
                <a:path extrusionOk="0" h="4128" w="4979">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84"/>
            <p:cNvSpPr/>
            <p:nvPr/>
          </p:nvSpPr>
          <p:spPr>
            <a:xfrm>
              <a:off x="-28461325" y="2701925"/>
              <a:ext cx="272525" cy="293825"/>
            </a:xfrm>
            <a:custGeom>
              <a:rect b="b" l="l" r="r" t="t"/>
              <a:pathLst>
                <a:path extrusionOk="0" h="11753" w="10901">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0" name="Google Shape;11990;p84"/>
          <p:cNvGrpSpPr/>
          <p:nvPr/>
        </p:nvGrpSpPr>
        <p:grpSpPr>
          <a:xfrm>
            <a:off x="7103910" y="1399238"/>
            <a:ext cx="354107" cy="226974"/>
            <a:chOff x="-26585200" y="2025375"/>
            <a:chExt cx="296150" cy="189825"/>
          </a:xfrm>
        </p:grpSpPr>
        <p:sp>
          <p:nvSpPr>
            <p:cNvPr id="11991" name="Google Shape;11991;p84"/>
            <p:cNvSpPr/>
            <p:nvPr/>
          </p:nvSpPr>
          <p:spPr>
            <a:xfrm>
              <a:off x="-26340250" y="2127750"/>
              <a:ext cx="51200" cy="70125"/>
            </a:xfrm>
            <a:custGeom>
              <a:rect b="b" l="l" r="r" t="t"/>
              <a:pathLst>
                <a:path extrusionOk="0" h="2805" w="2048">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84"/>
            <p:cNvSpPr/>
            <p:nvPr/>
          </p:nvSpPr>
          <p:spPr>
            <a:xfrm>
              <a:off x="-26585200" y="2025375"/>
              <a:ext cx="295375" cy="189825"/>
            </a:xfrm>
            <a:custGeom>
              <a:rect b="b" l="l" r="r" t="t"/>
              <a:pathLst>
                <a:path extrusionOk="0" h="7593" w="11815">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84"/>
            <p:cNvSpPr/>
            <p:nvPr/>
          </p:nvSpPr>
          <p:spPr>
            <a:xfrm>
              <a:off x="-26480450" y="2093100"/>
              <a:ext cx="18125" cy="18150"/>
            </a:xfrm>
            <a:custGeom>
              <a:rect b="b" l="l" r="r" t="t"/>
              <a:pathLst>
                <a:path extrusionOk="0" h="726" w="725">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84"/>
            <p:cNvSpPr/>
            <p:nvPr/>
          </p:nvSpPr>
          <p:spPr>
            <a:xfrm>
              <a:off x="-26480450" y="2127750"/>
              <a:ext cx="18125" cy="17350"/>
            </a:xfrm>
            <a:custGeom>
              <a:rect b="b" l="l" r="r" t="t"/>
              <a:pathLst>
                <a:path extrusionOk="0" h="694" w="725">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84"/>
            <p:cNvSpPr/>
            <p:nvPr/>
          </p:nvSpPr>
          <p:spPr>
            <a:xfrm>
              <a:off x="-26480450" y="2162425"/>
              <a:ext cx="18125" cy="17350"/>
            </a:xfrm>
            <a:custGeom>
              <a:rect b="b" l="l" r="r" t="t"/>
              <a:pathLst>
                <a:path extrusionOk="0" h="694" w="725">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6" name="Google Shape;11996;p84"/>
          <p:cNvGrpSpPr/>
          <p:nvPr/>
        </p:nvGrpSpPr>
        <p:grpSpPr>
          <a:xfrm>
            <a:off x="7104373" y="1783461"/>
            <a:ext cx="353180" cy="353180"/>
            <a:chOff x="-26584425" y="2340425"/>
            <a:chExt cx="295375" cy="295375"/>
          </a:xfrm>
        </p:grpSpPr>
        <p:sp>
          <p:nvSpPr>
            <p:cNvPr id="11997" name="Google Shape;11997;p84"/>
            <p:cNvSpPr/>
            <p:nvPr/>
          </p:nvSpPr>
          <p:spPr>
            <a:xfrm>
              <a:off x="-26462350" y="2463275"/>
              <a:ext cx="51225" cy="51225"/>
            </a:xfrm>
            <a:custGeom>
              <a:rect b="b" l="l" r="r" t="t"/>
              <a:pathLst>
                <a:path extrusionOk="0" h="2049" w="2049">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84"/>
            <p:cNvSpPr/>
            <p:nvPr/>
          </p:nvSpPr>
          <p:spPr>
            <a:xfrm>
              <a:off x="-26500150" y="2376650"/>
              <a:ext cx="121325" cy="75175"/>
            </a:xfrm>
            <a:custGeom>
              <a:rect b="b" l="l" r="r" t="t"/>
              <a:pathLst>
                <a:path extrusionOk="0" h="3007" w="4853">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84"/>
            <p:cNvSpPr/>
            <p:nvPr/>
          </p:nvSpPr>
          <p:spPr>
            <a:xfrm>
              <a:off x="-26549775" y="2480750"/>
              <a:ext cx="95325" cy="105425"/>
            </a:xfrm>
            <a:custGeom>
              <a:rect b="b" l="l" r="r" t="t"/>
              <a:pathLst>
                <a:path extrusionOk="0" h="4217" w="3813">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84"/>
            <p:cNvSpPr/>
            <p:nvPr/>
          </p:nvSpPr>
          <p:spPr>
            <a:xfrm>
              <a:off x="-26421375" y="2481400"/>
              <a:ext cx="96900" cy="104000"/>
            </a:xfrm>
            <a:custGeom>
              <a:rect b="b" l="l" r="r" t="t"/>
              <a:pathLst>
                <a:path extrusionOk="0" h="4160" w="3876">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84"/>
            <p:cNvSpPr/>
            <p:nvPr/>
          </p:nvSpPr>
          <p:spPr>
            <a:xfrm>
              <a:off x="-26584425" y="2340425"/>
              <a:ext cx="295375" cy="295375"/>
            </a:xfrm>
            <a:custGeom>
              <a:rect b="b" l="l" r="r" t="t"/>
              <a:pathLst>
                <a:path extrusionOk="0" h="11815" w="11815">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2" name="Google Shape;12002;p84"/>
          <p:cNvGrpSpPr/>
          <p:nvPr/>
        </p:nvGrpSpPr>
        <p:grpSpPr>
          <a:xfrm>
            <a:off x="7099202" y="2224555"/>
            <a:ext cx="363523" cy="353419"/>
            <a:chOff x="-26585200" y="2710400"/>
            <a:chExt cx="304025" cy="295575"/>
          </a:xfrm>
        </p:grpSpPr>
        <p:sp>
          <p:nvSpPr>
            <p:cNvPr id="12003" name="Google Shape;12003;p84"/>
            <p:cNvSpPr/>
            <p:nvPr/>
          </p:nvSpPr>
          <p:spPr>
            <a:xfrm>
              <a:off x="-26585200" y="2710400"/>
              <a:ext cx="304025" cy="295575"/>
            </a:xfrm>
            <a:custGeom>
              <a:rect b="b" l="l" r="r" t="t"/>
              <a:pathLst>
                <a:path extrusionOk="0" h="11823" w="12161">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84"/>
            <p:cNvSpPr/>
            <p:nvPr/>
          </p:nvSpPr>
          <p:spPr>
            <a:xfrm>
              <a:off x="-26495425" y="2801375"/>
              <a:ext cx="118175" cy="113250"/>
            </a:xfrm>
            <a:custGeom>
              <a:rect b="b" l="l" r="r" t="t"/>
              <a:pathLst>
                <a:path extrusionOk="0" h="4530" w="4727">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84"/>
            <p:cNvSpPr/>
            <p:nvPr/>
          </p:nvSpPr>
          <p:spPr>
            <a:xfrm>
              <a:off x="-26375700" y="29563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84"/>
            <p:cNvSpPr/>
            <p:nvPr/>
          </p:nvSpPr>
          <p:spPr>
            <a:xfrm>
              <a:off x="-26339475" y="2920100"/>
              <a:ext cx="18150" cy="18150"/>
            </a:xfrm>
            <a:custGeom>
              <a:rect b="b" l="l" r="r" t="t"/>
              <a:pathLst>
                <a:path extrusionOk="0" h="726" w="726">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84"/>
            <p:cNvSpPr/>
            <p:nvPr/>
          </p:nvSpPr>
          <p:spPr>
            <a:xfrm>
              <a:off x="-26363900" y="2895675"/>
              <a:ext cx="17350" cy="17375"/>
            </a:xfrm>
            <a:custGeom>
              <a:rect b="b" l="l" r="r" t="t"/>
              <a:pathLst>
                <a:path extrusionOk="0" h="695" w="694">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84"/>
            <p:cNvSpPr/>
            <p:nvPr/>
          </p:nvSpPr>
          <p:spPr>
            <a:xfrm>
              <a:off x="-26369400" y="29256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84"/>
            <p:cNvSpPr/>
            <p:nvPr/>
          </p:nvSpPr>
          <p:spPr>
            <a:xfrm>
              <a:off x="-26400125" y="2932125"/>
              <a:ext cx="17350" cy="17150"/>
            </a:xfrm>
            <a:custGeom>
              <a:rect b="b" l="l" r="r" t="t"/>
              <a:pathLst>
                <a:path extrusionOk="0" h="686" w="694">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84"/>
            <p:cNvSpPr/>
            <p:nvPr/>
          </p:nvSpPr>
          <p:spPr>
            <a:xfrm>
              <a:off x="-26528500" y="2804325"/>
              <a:ext cx="18125" cy="17350"/>
            </a:xfrm>
            <a:custGeom>
              <a:rect b="b" l="l" r="r" t="t"/>
              <a:pathLst>
                <a:path extrusionOk="0" h="694" w="725">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84"/>
            <p:cNvSpPr/>
            <p:nvPr/>
          </p:nvSpPr>
          <p:spPr>
            <a:xfrm>
              <a:off x="-26490700" y="2768100"/>
              <a:ext cx="17350" cy="17150"/>
            </a:xfrm>
            <a:custGeom>
              <a:rect b="b" l="l" r="r" t="t"/>
              <a:pathLst>
                <a:path extrusionOk="0" h="686" w="694">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84"/>
            <p:cNvSpPr/>
            <p:nvPr/>
          </p:nvSpPr>
          <p:spPr>
            <a:xfrm>
              <a:off x="-26515100" y="2742900"/>
              <a:ext cx="17350" cy="18125"/>
            </a:xfrm>
            <a:custGeom>
              <a:rect b="b" l="l" r="r" t="t"/>
              <a:pathLst>
                <a:path extrusionOk="0" h="725" w="694">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84"/>
            <p:cNvSpPr/>
            <p:nvPr/>
          </p:nvSpPr>
          <p:spPr>
            <a:xfrm>
              <a:off x="-26522200" y="2774400"/>
              <a:ext cx="17350" cy="15975"/>
            </a:xfrm>
            <a:custGeom>
              <a:rect b="b" l="l" r="r" t="t"/>
              <a:pathLst>
                <a:path extrusionOk="0" h="639" w="694">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84"/>
            <p:cNvSpPr/>
            <p:nvPr/>
          </p:nvSpPr>
          <p:spPr>
            <a:xfrm>
              <a:off x="-26552925" y="2779125"/>
              <a:ext cx="17350" cy="18125"/>
            </a:xfrm>
            <a:custGeom>
              <a:rect b="b" l="l" r="r" t="t"/>
              <a:pathLst>
                <a:path extrusionOk="0" h="725" w="694">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5" name="Google Shape;12015;p84"/>
          <p:cNvGrpSpPr/>
          <p:nvPr/>
        </p:nvGrpSpPr>
        <p:grpSpPr>
          <a:xfrm>
            <a:off x="5754337" y="2666033"/>
            <a:ext cx="354136" cy="353210"/>
            <a:chOff x="-24709875" y="1970225"/>
            <a:chExt cx="296175" cy="295400"/>
          </a:xfrm>
        </p:grpSpPr>
        <p:sp>
          <p:nvSpPr>
            <p:cNvPr id="12016" name="Google Shape;12016;p84"/>
            <p:cNvSpPr/>
            <p:nvPr/>
          </p:nvSpPr>
          <p:spPr>
            <a:xfrm>
              <a:off x="-24709875" y="1970225"/>
              <a:ext cx="296175" cy="295400"/>
            </a:xfrm>
            <a:custGeom>
              <a:rect b="b" l="l" r="r" t="t"/>
              <a:pathLst>
                <a:path extrusionOk="0" h="11816" w="11847">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84"/>
            <p:cNvSpPr/>
            <p:nvPr/>
          </p:nvSpPr>
          <p:spPr>
            <a:xfrm>
              <a:off x="-24639775" y="209232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8" name="Google Shape;12018;p84"/>
          <p:cNvGrpSpPr/>
          <p:nvPr/>
        </p:nvGrpSpPr>
        <p:grpSpPr>
          <a:xfrm>
            <a:off x="5786352" y="3112911"/>
            <a:ext cx="290107" cy="354107"/>
            <a:chOff x="-24683100" y="2340425"/>
            <a:chExt cx="242625" cy="296150"/>
          </a:xfrm>
        </p:grpSpPr>
        <p:sp>
          <p:nvSpPr>
            <p:cNvPr id="12019" name="Google Shape;12019;p84"/>
            <p:cNvSpPr/>
            <p:nvPr/>
          </p:nvSpPr>
          <p:spPr>
            <a:xfrm>
              <a:off x="-24683100" y="2392400"/>
              <a:ext cx="104000" cy="244175"/>
            </a:xfrm>
            <a:custGeom>
              <a:rect b="b" l="l" r="r" t="t"/>
              <a:pathLst>
                <a:path extrusionOk="0" h="9767" w="416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84"/>
            <p:cNvSpPr/>
            <p:nvPr/>
          </p:nvSpPr>
          <p:spPr>
            <a:xfrm>
              <a:off x="-24649225" y="2541250"/>
              <a:ext cx="26800" cy="60675"/>
            </a:xfrm>
            <a:custGeom>
              <a:rect b="b" l="l" r="r" t="t"/>
              <a:pathLst>
                <a:path extrusionOk="0" h="2427" w="1072">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84"/>
            <p:cNvSpPr/>
            <p:nvPr/>
          </p:nvSpPr>
          <p:spPr>
            <a:xfrm>
              <a:off x="-24544475" y="2340425"/>
              <a:ext cx="104000" cy="244175"/>
            </a:xfrm>
            <a:custGeom>
              <a:rect b="b" l="l" r="r" t="t"/>
              <a:pathLst>
                <a:path extrusionOk="0" h="9767" w="416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84"/>
            <p:cNvSpPr/>
            <p:nvPr/>
          </p:nvSpPr>
          <p:spPr>
            <a:xfrm>
              <a:off x="-24501150" y="2375075"/>
              <a:ext cx="26800" cy="60675"/>
            </a:xfrm>
            <a:custGeom>
              <a:rect b="b" l="l" r="r" t="t"/>
              <a:pathLst>
                <a:path extrusionOk="0" h="2427" w="1072">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23" name="Google Shape;12023;p84"/>
          <p:cNvSpPr/>
          <p:nvPr/>
        </p:nvSpPr>
        <p:spPr>
          <a:xfrm>
            <a:off x="5786789" y="3554076"/>
            <a:ext cx="290077" cy="354136"/>
          </a:xfrm>
          <a:custGeom>
            <a:rect b="b" l="l" r="r" t="t"/>
            <a:pathLst>
              <a:path extrusionOk="0" h="11847" w="9704">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24" name="Google Shape;12024;p84"/>
          <p:cNvGrpSpPr/>
          <p:nvPr/>
        </p:nvGrpSpPr>
        <p:grpSpPr>
          <a:xfrm>
            <a:off x="7992594" y="2666033"/>
            <a:ext cx="360713" cy="353210"/>
            <a:chOff x="-22881800" y="1971800"/>
            <a:chExt cx="301675" cy="295400"/>
          </a:xfrm>
        </p:grpSpPr>
        <p:sp>
          <p:nvSpPr>
            <p:cNvPr id="12025" name="Google Shape;12025;p84"/>
            <p:cNvSpPr/>
            <p:nvPr/>
          </p:nvSpPr>
          <p:spPr>
            <a:xfrm>
              <a:off x="-22773100" y="2041900"/>
              <a:ext cx="86650" cy="86675"/>
            </a:xfrm>
            <a:custGeom>
              <a:rect b="b" l="l" r="r" t="t"/>
              <a:pathLst>
                <a:path extrusionOk="0" h="3467" w="3466">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84"/>
            <p:cNvSpPr/>
            <p:nvPr/>
          </p:nvSpPr>
          <p:spPr>
            <a:xfrm>
              <a:off x="-22737675" y="2145075"/>
              <a:ext cx="51225" cy="51225"/>
            </a:xfrm>
            <a:custGeom>
              <a:rect b="b" l="l" r="r" t="t"/>
              <a:pathLst>
                <a:path extrusionOk="0" h="2049" w="2049">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84"/>
            <p:cNvSpPr/>
            <p:nvPr/>
          </p:nvSpPr>
          <p:spPr>
            <a:xfrm>
              <a:off x="-22807775" y="21104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84"/>
            <p:cNvSpPr/>
            <p:nvPr/>
          </p:nvSpPr>
          <p:spPr>
            <a:xfrm>
              <a:off x="-22773100" y="2163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84"/>
            <p:cNvSpPr/>
            <p:nvPr/>
          </p:nvSpPr>
          <p:spPr>
            <a:xfrm>
              <a:off x="-22669150" y="2110425"/>
              <a:ext cx="18150" cy="18150"/>
            </a:xfrm>
            <a:custGeom>
              <a:rect b="b" l="l" r="r" t="t"/>
              <a:pathLst>
                <a:path extrusionOk="0" h="726" w="726">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84"/>
            <p:cNvSpPr/>
            <p:nvPr/>
          </p:nvSpPr>
          <p:spPr>
            <a:xfrm>
              <a:off x="-22881800" y="1971800"/>
              <a:ext cx="301675" cy="295400"/>
            </a:xfrm>
            <a:custGeom>
              <a:rect b="b" l="l" r="r" t="t"/>
              <a:pathLst>
                <a:path extrusionOk="0" h="11816" w="12067">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31" name="Google Shape;12031;p84"/>
          <p:cNvSpPr/>
          <p:nvPr/>
        </p:nvSpPr>
        <p:spPr>
          <a:xfrm>
            <a:off x="5326091" y="1335633"/>
            <a:ext cx="314589" cy="354136"/>
          </a:xfrm>
          <a:custGeom>
            <a:rect b="b" l="l" r="r" t="t"/>
            <a:pathLst>
              <a:path extrusionOk="0" h="11847" w="10524">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84"/>
          <p:cNvSpPr/>
          <p:nvPr/>
        </p:nvSpPr>
        <p:spPr>
          <a:xfrm>
            <a:off x="5304434" y="1783074"/>
            <a:ext cx="357903" cy="353897"/>
          </a:xfrm>
          <a:custGeom>
            <a:rect b="b" l="l" r="r" t="t"/>
            <a:pathLst>
              <a:path extrusionOk="0" h="11839" w="11973">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33" name="Google Shape;12033;p84"/>
          <p:cNvGrpSpPr/>
          <p:nvPr/>
        </p:nvGrpSpPr>
        <p:grpSpPr>
          <a:xfrm>
            <a:off x="5368939" y="2224196"/>
            <a:ext cx="227930" cy="354136"/>
            <a:chOff x="-28043900" y="2701925"/>
            <a:chExt cx="190625" cy="296175"/>
          </a:xfrm>
        </p:grpSpPr>
        <p:sp>
          <p:nvSpPr>
            <p:cNvPr id="12034" name="Google Shape;12034;p84"/>
            <p:cNvSpPr/>
            <p:nvPr/>
          </p:nvSpPr>
          <p:spPr>
            <a:xfrm>
              <a:off x="-28043900" y="2701925"/>
              <a:ext cx="190625" cy="296175"/>
            </a:xfrm>
            <a:custGeom>
              <a:rect b="b" l="l" r="r" t="t"/>
              <a:pathLst>
                <a:path extrusionOk="0" h="11847" w="7625">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84"/>
            <p:cNvSpPr/>
            <p:nvPr/>
          </p:nvSpPr>
          <p:spPr>
            <a:xfrm>
              <a:off x="-27976950" y="29106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84"/>
            <p:cNvSpPr/>
            <p:nvPr/>
          </p:nvSpPr>
          <p:spPr>
            <a:xfrm>
              <a:off x="-27924175" y="29279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84"/>
            <p:cNvSpPr/>
            <p:nvPr/>
          </p:nvSpPr>
          <p:spPr>
            <a:xfrm>
              <a:off x="-27976950" y="29461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84"/>
            <p:cNvSpPr/>
            <p:nvPr/>
          </p:nvSpPr>
          <p:spPr>
            <a:xfrm>
              <a:off x="-28010800" y="2893325"/>
              <a:ext cx="17350" cy="18150"/>
            </a:xfrm>
            <a:custGeom>
              <a:rect b="b" l="l" r="r" t="t"/>
              <a:pathLst>
                <a:path extrusionOk="0" h="726" w="694">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9" name="Google Shape;12039;p84"/>
          <p:cNvGrpSpPr/>
          <p:nvPr/>
        </p:nvGrpSpPr>
        <p:grpSpPr>
          <a:xfrm>
            <a:off x="7541805" y="1336135"/>
            <a:ext cx="354136" cy="353180"/>
            <a:chOff x="-26215025" y="1971025"/>
            <a:chExt cx="296175" cy="295375"/>
          </a:xfrm>
        </p:grpSpPr>
        <p:sp>
          <p:nvSpPr>
            <p:cNvPr id="12040" name="Google Shape;12040;p84"/>
            <p:cNvSpPr/>
            <p:nvPr/>
          </p:nvSpPr>
          <p:spPr>
            <a:xfrm>
              <a:off x="-26092950" y="1971025"/>
              <a:ext cx="51225" cy="225275"/>
            </a:xfrm>
            <a:custGeom>
              <a:rect b="b" l="l" r="r" t="t"/>
              <a:pathLst>
                <a:path extrusionOk="0" h="9011" w="2049">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84"/>
            <p:cNvSpPr/>
            <p:nvPr/>
          </p:nvSpPr>
          <p:spPr>
            <a:xfrm>
              <a:off x="-26179575"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84"/>
            <p:cNvSpPr/>
            <p:nvPr/>
          </p:nvSpPr>
          <p:spPr>
            <a:xfrm>
              <a:off x="-26163050" y="217895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84"/>
            <p:cNvSpPr/>
            <p:nvPr/>
          </p:nvSpPr>
          <p:spPr>
            <a:xfrm>
              <a:off x="-26145725" y="22144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84"/>
            <p:cNvSpPr/>
            <p:nvPr/>
          </p:nvSpPr>
          <p:spPr>
            <a:xfrm>
              <a:off x="-25988975" y="217895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84"/>
            <p:cNvSpPr/>
            <p:nvPr/>
          </p:nvSpPr>
          <p:spPr>
            <a:xfrm>
              <a:off x="-26006300"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84"/>
            <p:cNvSpPr/>
            <p:nvPr/>
          </p:nvSpPr>
          <p:spPr>
            <a:xfrm>
              <a:off x="-25972450" y="22144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84"/>
            <p:cNvSpPr/>
            <p:nvPr/>
          </p:nvSpPr>
          <p:spPr>
            <a:xfrm>
              <a:off x="-26215025" y="2108850"/>
              <a:ext cx="296175" cy="157550"/>
            </a:xfrm>
            <a:custGeom>
              <a:rect b="b" l="l" r="r" t="t"/>
              <a:pathLst>
                <a:path extrusionOk="0" h="6302" w="11847">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8" name="Google Shape;12048;p84"/>
          <p:cNvGrpSpPr/>
          <p:nvPr/>
        </p:nvGrpSpPr>
        <p:grpSpPr>
          <a:xfrm>
            <a:off x="7541327" y="1783924"/>
            <a:ext cx="355093" cy="352253"/>
            <a:chOff x="-26215825" y="2341200"/>
            <a:chExt cx="296975" cy="294600"/>
          </a:xfrm>
        </p:grpSpPr>
        <p:sp>
          <p:nvSpPr>
            <p:cNvPr id="12049" name="Google Shape;12049;p84"/>
            <p:cNvSpPr/>
            <p:nvPr/>
          </p:nvSpPr>
          <p:spPr>
            <a:xfrm>
              <a:off x="-26215025" y="2463275"/>
              <a:ext cx="296175" cy="172525"/>
            </a:xfrm>
            <a:custGeom>
              <a:rect b="b" l="l" r="r" t="t"/>
              <a:pathLst>
                <a:path extrusionOk="0" h="6901" w="11847">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84"/>
            <p:cNvSpPr/>
            <p:nvPr/>
          </p:nvSpPr>
          <p:spPr>
            <a:xfrm>
              <a:off x="-26215825" y="2341200"/>
              <a:ext cx="296975" cy="119750"/>
            </a:xfrm>
            <a:custGeom>
              <a:rect b="b" l="l" r="r" t="t"/>
              <a:pathLst>
                <a:path extrusionOk="0" h="4790" w="11879">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1" name="Google Shape;12051;p84"/>
          <p:cNvGrpSpPr/>
          <p:nvPr/>
        </p:nvGrpSpPr>
        <p:grpSpPr>
          <a:xfrm>
            <a:off x="7573357" y="2224674"/>
            <a:ext cx="291033" cy="353180"/>
            <a:chOff x="-26179575" y="2710600"/>
            <a:chExt cx="243400" cy="295375"/>
          </a:xfrm>
        </p:grpSpPr>
        <p:sp>
          <p:nvSpPr>
            <p:cNvPr id="12052" name="Google Shape;12052;p84"/>
            <p:cNvSpPr/>
            <p:nvPr/>
          </p:nvSpPr>
          <p:spPr>
            <a:xfrm>
              <a:off x="-26179575" y="2710600"/>
              <a:ext cx="243400" cy="295375"/>
            </a:xfrm>
            <a:custGeom>
              <a:rect b="b" l="l" r="r" t="t"/>
              <a:pathLst>
                <a:path extrusionOk="0" h="11815" w="9736">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84"/>
            <p:cNvSpPr/>
            <p:nvPr/>
          </p:nvSpPr>
          <p:spPr>
            <a:xfrm>
              <a:off x="-26092950" y="2797225"/>
              <a:ext cx="120525" cy="121325"/>
            </a:xfrm>
            <a:custGeom>
              <a:rect b="b" l="l" r="r" t="t"/>
              <a:pathLst>
                <a:path extrusionOk="0" h="4853" w="4821">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84"/>
            <p:cNvSpPr/>
            <p:nvPr/>
          </p:nvSpPr>
          <p:spPr>
            <a:xfrm>
              <a:off x="-26094525" y="2954750"/>
              <a:ext cx="122100" cy="17350"/>
            </a:xfrm>
            <a:custGeom>
              <a:rect b="b" l="l" r="r" t="t"/>
              <a:pathLst>
                <a:path extrusionOk="0" h="694" w="4884">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5" name="Google Shape;12055;p84"/>
          <p:cNvGrpSpPr/>
          <p:nvPr/>
        </p:nvGrpSpPr>
        <p:grpSpPr>
          <a:xfrm>
            <a:off x="6212417" y="2666048"/>
            <a:ext cx="337187" cy="353180"/>
            <a:chOff x="-24328675" y="1971025"/>
            <a:chExt cx="282000" cy="295375"/>
          </a:xfrm>
        </p:grpSpPr>
        <p:sp>
          <p:nvSpPr>
            <p:cNvPr id="12056" name="Google Shape;12056;p84"/>
            <p:cNvSpPr/>
            <p:nvPr/>
          </p:nvSpPr>
          <p:spPr>
            <a:xfrm>
              <a:off x="-24217625" y="2092325"/>
              <a:ext cx="52025" cy="51200"/>
            </a:xfrm>
            <a:custGeom>
              <a:rect b="b" l="l" r="r" t="t"/>
              <a:pathLst>
                <a:path extrusionOk="0" h="2048" w="2081">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84"/>
            <p:cNvSpPr/>
            <p:nvPr/>
          </p:nvSpPr>
          <p:spPr>
            <a:xfrm>
              <a:off x="-24328675" y="1971025"/>
              <a:ext cx="282000" cy="295375"/>
            </a:xfrm>
            <a:custGeom>
              <a:rect b="b" l="l" r="r" t="t"/>
              <a:pathLst>
                <a:path extrusionOk="0" h="11815" w="11280">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8" name="Google Shape;12058;p84"/>
          <p:cNvGrpSpPr/>
          <p:nvPr/>
        </p:nvGrpSpPr>
        <p:grpSpPr>
          <a:xfrm>
            <a:off x="6214778" y="3113374"/>
            <a:ext cx="332464" cy="353180"/>
            <a:chOff x="-24330250" y="2340425"/>
            <a:chExt cx="278050" cy="295375"/>
          </a:xfrm>
        </p:grpSpPr>
        <p:sp>
          <p:nvSpPr>
            <p:cNvPr id="12059" name="Google Shape;12059;p84"/>
            <p:cNvSpPr/>
            <p:nvPr/>
          </p:nvSpPr>
          <p:spPr>
            <a:xfrm>
              <a:off x="-24330250" y="2340425"/>
              <a:ext cx="278050" cy="295375"/>
            </a:xfrm>
            <a:custGeom>
              <a:rect b="b" l="l" r="r" t="t"/>
              <a:pathLst>
                <a:path extrusionOk="0" h="11815" w="11122">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84"/>
            <p:cNvSpPr/>
            <p:nvPr/>
          </p:nvSpPr>
          <p:spPr>
            <a:xfrm>
              <a:off x="-24225500" y="2375850"/>
              <a:ext cx="68550" cy="34700"/>
            </a:xfrm>
            <a:custGeom>
              <a:rect b="b" l="l" r="r" t="t"/>
              <a:pathLst>
                <a:path extrusionOk="0" h="1388" w="2742">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84"/>
            <p:cNvSpPr/>
            <p:nvPr/>
          </p:nvSpPr>
          <p:spPr>
            <a:xfrm>
              <a:off x="-24260925" y="2462500"/>
              <a:ext cx="138650" cy="17350"/>
            </a:xfrm>
            <a:custGeom>
              <a:rect b="b" l="l" r="r" t="t"/>
              <a:pathLst>
                <a:path extrusionOk="0" h="694" w="5546">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84"/>
            <p:cNvSpPr/>
            <p:nvPr/>
          </p:nvSpPr>
          <p:spPr>
            <a:xfrm>
              <a:off x="-24260150" y="2515275"/>
              <a:ext cx="43350" cy="18125"/>
            </a:xfrm>
            <a:custGeom>
              <a:rect b="b" l="l" r="r" t="t"/>
              <a:pathLst>
                <a:path extrusionOk="0" h="725" w="1734">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84"/>
            <p:cNvSpPr/>
            <p:nvPr/>
          </p:nvSpPr>
          <p:spPr>
            <a:xfrm>
              <a:off x="-24260925" y="2549925"/>
              <a:ext cx="35450" cy="18125"/>
            </a:xfrm>
            <a:custGeom>
              <a:rect b="b" l="l" r="r" t="t"/>
              <a:pathLst>
                <a:path extrusionOk="0" h="725" w="1418">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84"/>
            <p:cNvSpPr/>
            <p:nvPr/>
          </p:nvSpPr>
          <p:spPr>
            <a:xfrm>
              <a:off x="-24165625" y="2515275"/>
              <a:ext cx="43350" cy="18125"/>
            </a:xfrm>
            <a:custGeom>
              <a:rect b="b" l="l" r="r" t="t"/>
              <a:pathLst>
                <a:path extrusionOk="0" h="725" w="1734">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84"/>
            <p:cNvSpPr/>
            <p:nvPr/>
          </p:nvSpPr>
          <p:spPr>
            <a:xfrm>
              <a:off x="-24157750" y="2549925"/>
              <a:ext cx="35475" cy="18125"/>
            </a:xfrm>
            <a:custGeom>
              <a:rect b="b" l="l" r="r" t="t"/>
              <a:pathLst>
                <a:path extrusionOk="0" h="725" w="1419">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6" name="Google Shape;12066;p84"/>
          <p:cNvGrpSpPr/>
          <p:nvPr/>
        </p:nvGrpSpPr>
        <p:grpSpPr>
          <a:xfrm>
            <a:off x="6204420" y="3554587"/>
            <a:ext cx="353180" cy="353180"/>
            <a:chOff x="-24338900" y="2710600"/>
            <a:chExt cx="295375" cy="295375"/>
          </a:xfrm>
        </p:grpSpPr>
        <p:sp>
          <p:nvSpPr>
            <p:cNvPr id="12067" name="Google Shape;12067;p84"/>
            <p:cNvSpPr/>
            <p:nvPr/>
          </p:nvSpPr>
          <p:spPr>
            <a:xfrm>
              <a:off x="-24250700" y="2816925"/>
              <a:ext cx="123675" cy="103200"/>
            </a:xfrm>
            <a:custGeom>
              <a:rect b="b" l="l" r="r" t="t"/>
              <a:pathLst>
                <a:path extrusionOk="0" h="4128" w="4947">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84"/>
            <p:cNvSpPr/>
            <p:nvPr/>
          </p:nvSpPr>
          <p:spPr>
            <a:xfrm>
              <a:off x="-24338900" y="2710600"/>
              <a:ext cx="295375" cy="295375"/>
            </a:xfrm>
            <a:custGeom>
              <a:rect b="b" l="l" r="r" t="t"/>
              <a:pathLst>
                <a:path extrusionOk="0" h="11815" w="11815">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9" name="Google Shape;12069;p84"/>
          <p:cNvGrpSpPr/>
          <p:nvPr/>
        </p:nvGrpSpPr>
        <p:grpSpPr>
          <a:xfrm>
            <a:off x="7995419" y="3113972"/>
            <a:ext cx="355063" cy="351984"/>
            <a:chOff x="-22859750" y="2335900"/>
            <a:chExt cx="296950" cy="294375"/>
          </a:xfrm>
        </p:grpSpPr>
        <p:sp>
          <p:nvSpPr>
            <p:cNvPr id="12070" name="Google Shape;12070;p84"/>
            <p:cNvSpPr/>
            <p:nvPr/>
          </p:nvSpPr>
          <p:spPr>
            <a:xfrm>
              <a:off x="-22859750" y="2335900"/>
              <a:ext cx="296950" cy="294375"/>
            </a:xfrm>
            <a:custGeom>
              <a:rect b="b" l="l" r="r" t="t"/>
              <a:pathLst>
                <a:path extrusionOk="0" h="11775" w="11878">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84"/>
            <p:cNvSpPr/>
            <p:nvPr/>
          </p:nvSpPr>
          <p:spPr>
            <a:xfrm>
              <a:off x="-22685675" y="2408150"/>
              <a:ext cx="27575" cy="66175"/>
            </a:xfrm>
            <a:custGeom>
              <a:rect b="b" l="l" r="r" t="t"/>
              <a:pathLst>
                <a:path extrusionOk="0" h="2647" w="1103">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84"/>
            <p:cNvSpPr/>
            <p:nvPr/>
          </p:nvSpPr>
          <p:spPr>
            <a:xfrm>
              <a:off x="-22766800" y="2408950"/>
              <a:ext cx="27575" cy="66175"/>
            </a:xfrm>
            <a:custGeom>
              <a:rect b="b" l="l" r="r" t="t"/>
              <a:pathLst>
                <a:path extrusionOk="0" h="2647" w="1103">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3" name="Google Shape;12073;p84"/>
          <p:cNvGrpSpPr/>
          <p:nvPr/>
        </p:nvGrpSpPr>
        <p:grpSpPr>
          <a:xfrm>
            <a:off x="5774767" y="1336120"/>
            <a:ext cx="311749" cy="353210"/>
            <a:chOff x="-27710725" y="1959200"/>
            <a:chExt cx="260725" cy="295400"/>
          </a:xfrm>
        </p:grpSpPr>
        <p:sp>
          <p:nvSpPr>
            <p:cNvPr id="12074" name="Google Shape;12074;p84"/>
            <p:cNvSpPr/>
            <p:nvPr/>
          </p:nvSpPr>
          <p:spPr>
            <a:xfrm>
              <a:off x="-27710725" y="1959200"/>
              <a:ext cx="260725" cy="295400"/>
            </a:xfrm>
            <a:custGeom>
              <a:rect b="b" l="l" r="r" t="t"/>
              <a:pathLst>
                <a:path extrusionOk="0" h="11816" w="10429">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84"/>
            <p:cNvSpPr/>
            <p:nvPr/>
          </p:nvSpPr>
          <p:spPr>
            <a:xfrm>
              <a:off x="-27502000" y="20844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6" name="Google Shape;12076;p84"/>
          <p:cNvGrpSpPr/>
          <p:nvPr/>
        </p:nvGrpSpPr>
        <p:grpSpPr>
          <a:xfrm>
            <a:off x="5752631" y="1844666"/>
            <a:ext cx="356020" cy="230770"/>
            <a:chOff x="-27728850" y="2382950"/>
            <a:chExt cx="297750" cy="193000"/>
          </a:xfrm>
        </p:grpSpPr>
        <p:sp>
          <p:nvSpPr>
            <p:cNvPr id="12077" name="Google Shape;12077;p84"/>
            <p:cNvSpPr/>
            <p:nvPr/>
          </p:nvSpPr>
          <p:spPr>
            <a:xfrm>
              <a:off x="-27606750" y="2453825"/>
              <a:ext cx="35450" cy="35475"/>
            </a:xfrm>
            <a:custGeom>
              <a:rect b="b" l="l" r="r" t="t"/>
              <a:pathLst>
                <a:path extrusionOk="0" h="1419" w="1418">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84"/>
            <p:cNvSpPr/>
            <p:nvPr/>
          </p:nvSpPr>
          <p:spPr>
            <a:xfrm>
              <a:off x="-27728850" y="2382950"/>
              <a:ext cx="297750" cy="193000"/>
            </a:xfrm>
            <a:custGeom>
              <a:rect b="b" l="l" r="r" t="t"/>
              <a:pathLst>
                <a:path extrusionOk="0" h="7720" w="1191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84"/>
            <p:cNvSpPr/>
            <p:nvPr/>
          </p:nvSpPr>
          <p:spPr>
            <a:xfrm>
              <a:off x="-27640625" y="2419175"/>
              <a:ext cx="122100" cy="122100"/>
            </a:xfrm>
            <a:custGeom>
              <a:rect b="b" l="l" r="r" t="t"/>
              <a:pathLst>
                <a:path extrusionOk="0" h="4884" w="4884">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80" name="Google Shape;12080;p84"/>
          <p:cNvSpPr/>
          <p:nvPr/>
        </p:nvSpPr>
        <p:spPr>
          <a:xfrm>
            <a:off x="5753569" y="2230994"/>
            <a:ext cx="355093" cy="340476"/>
          </a:xfrm>
          <a:custGeom>
            <a:rect b="b" l="l" r="r" t="t"/>
            <a:pathLst>
              <a:path extrusionOk="0" h="11390" w="11879">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84"/>
          <p:cNvSpPr/>
          <p:nvPr/>
        </p:nvSpPr>
        <p:spPr>
          <a:xfrm>
            <a:off x="7984417" y="1335633"/>
            <a:ext cx="354136" cy="354136"/>
          </a:xfrm>
          <a:custGeom>
            <a:rect b="b" l="l" r="r" t="t"/>
            <a:pathLst>
              <a:path extrusionOk="0" h="11847" w="11847">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82" name="Google Shape;12082;p84"/>
          <p:cNvGrpSpPr/>
          <p:nvPr/>
        </p:nvGrpSpPr>
        <p:grpSpPr>
          <a:xfrm>
            <a:off x="7983975" y="1792877"/>
            <a:ext cx="354136" cy="334348"/>
            <a:chOff x="-25844850" y="2357750"/>
            <a:chExt cx="296175" cy="279625"/>
          </a:xfrm>
        </p:grpSpPr>
        <p:sp>
          <p:nvSpPr>
            <p:cNvPr id="12083" name="Google Shape;12083;p84"/>
            <p:cNvSpPr/>
            <p:nvPr/>
          </p:nvSpPr>
          <p:spPr>
            <a:xfrm>
              <a:off x="-25792075" y="2428625"/>
              <a:ext cx="191425" cy="208750"/>
            </a:xfrm>
            <a:custGeom>
              <a:rect b="b" l="l" r="r" t="t"/>
              <a:pathLst>
                <a:path extrusionOk="0" h="8350" w="7657">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84"/>
            <p:cNvSpPr/>
            <p:nvPr/>
          </p:nvSpPr>
          <p:spPr>
            <a:xfrm>
              <a:off x="-25602250" y="2497950"/>
              <a:ext cx="53575" cy="17350"/>
            </a:xfrm>
            <a:custGeom>
              <a:rect b="b" l="l" r="r" t="t"/>
              <a:pathLst>
                <a:path extrusionOk="0" h="694" w="2143">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84"/>
            <p:cNvSpPr/>
            <p:nvPr/>
          </p:nvSpPr>
          <p:spPr>
            <a:xfrm>
              <a:off x="-25844850" y="2497950"/>
              <a:ext cx="52800" cy="17350"/>
            </a:xfrm>
            <a:custGeom>
              <a:rect b="b" l="l" r="r" t="t"/>
              <a:pathLst>
                <a:path extrusionOk="0" h="694" w="2112">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84"/>
            <p:cNvSpPr/>
            <p:nvPr/>
          </p:nvSpPr>
          <p:spPr>
            <a:xfrm>
              <a:off x="-25706225" y="2357750"/>
              <a:ext cx="17350" cy="53575"/>
            </a:xfrm>
            <a:custGeom>
              <a:rect b="b" l="l" r="r" t="t"/>
              <a:pathLst>
                <a:path extrusionOk="0" h="2143" w="694">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84"/>
            <p:cNvSpPr/>
            <p:nvPr/>
          </p:nvSpPr>
          <p:spPr>
            <a:xfrm>
              <a:off x="-25804675" y="2400275"/>
              <a:ext cx="42550" cy="41775"/>
            </a:xfrm>
            <a:custGeom>
              <a:rect b="b" l="l" r="r" t="t"/>
              <a:pathLst>
                <a:path extrusionOk="0" h="1671" w="1702">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84"/>
            <p:cNvSpPr/>
            <p:nvPr/>
          </p:nvSpPr>
          <p:spPr>
            <a:xfrm>
              <a:off x="-25632175" y="2400275"/>
              <a:ext cx="41750" cy="41775"/>
            </a:xfrm>
            <a:custGeom>
              <a:rect b="b" l="l" r="r" t="t"/>
              <a:pathLst>
                <a:path extrusionOk="0" h="1671" w="167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89" name="Google Shape;12089;p84"/>
          <p:cNvSpPr/>
          <p:nvPr/>
        </p:nvSpPr>
        <p:spPr>
          <a:xfrm>
            <a:off x="7982071" y="2224283"/>
            <a:ext cx="358830" cy="353897"/>
          </a:xfrm>
          <a:custGeom>
            <a:rect b="b" l="l" r="r" t="t"/>
            <a:pathLst>
              <a:path extrusionOk="0" h="11839" w="12004">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90" name="Google Shape;12090;p84"/>
          <p:cNvGrpSpPr/>
          <p:nvPr/>
        </p:nvGrpSpPr>
        <p:grpSpPr>
          <a:xfrm>
            <a:off x="6712883" y="2666033"/>
            <a:ext cx="228887" cy="353210"/>
            <a:chOff x="-23917525" y="1970225"/>
            <a:chExt cx="191425" cy="295400"/>
          </a:xfrm>
        </p:grpSpPr>
        <p:sp>
          <p:nvSpPr>
            <p:cNvPr id="12091" name="Google Shape;12091;p84"/>
            <p:cNvSpPr/>
            <p:nvPr/>
          </p:nvSpPr>
          <p:spPr>
            <a:xfrm>
              <a:off x="-23917525" y="1970225"/>
              <a:ext cx="191425" cy="295400"/>
            </a:xfrm>
            <a:custGeom>
              <a:rect b="b" l="l" r="r" t="t"/>
              <a:pathLst>
                <a:path extrusionOk="0" h="11816" w="7657">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84"/>
            <p:cNvSpPr/>
            <p:nvPr/>
          </p:nvSpPr>
          <p:spPr>
            <a:xfrm>
              <a:off x="-23882075" y="2041125"/>
              <a:ext cx="121300" cy="121325"/>
            </a:xfrm>
            <a:custGeom>
              <a:rect b="b" l="l" r="r" t="t"/>
              <a:pathLst>
                <a:path extrusionOk="0" h="4853" w="4852">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84"/>
            <p:cNvSpPr/>
            <p:nvPr/>
          </p:nvSpPr>
          <p:spPr>
            <a:xfrm>
              <a:off x="-23839550" y="2214400"/>
              <a:ext cx="35475" cy="17350"/>
            </a:xfrm>
            <a:custGeom>
              <a:rect b="b" l="l" r="r" t="t"/>
              <a:pathLst>
                <a:path extrusionOk="0" h="694" w="1419">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4" name="Google Shape;12094;p84"/>
          <p:cNvGrpSpPr/>
          <p:nvPr/>
        </p:nvGrpSpPr>
        <p:grpSpPr>
          <a:xfrm>
            <a:off x="6668164" y="3112911"/>
            <a:ext cx="318325" cy="354107"/>
            <a:chOff x="-23952175" y="2340425"/>
            <a:chExt cx="266225" cy="296150"/>
          </a:xfrm>
        </p:grpSpPr>
        <p:sp>
          <p:nvSpPr>
            <p:cNvPr id="12095" name="Google Shape;12095;p84"/>
            <p:cNvSpPr/>
            <p:nvPr/>
          </p:nvSpPr>
          <p:spPr>
            <a:xfrm>
              <a:off x="-23952175" y="2340425"/>
              <a:ext cx="266225" cy="296150"/>
            </a:xfrm>
            <a:custGeom>
              <a:rect b="b" l="l" r="r" t="t"/>
              <a:pathLst>
                <a:path extrusionOk="0" h="11846" w="10649">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84"/>
            <p:cNvSpPr/>
            <p:nvPr/>
          </p:nvSpPr>
          <p:spPr>
            <a:xfrm>
              <a:off x="-23918325" y="2479025"/>
              <a:ext cx="53600" cy="52375"/>
            </a:xfrm>
            <a:custGeom>
              <a:rect b="b" l="l" r="r" t="t"/>
              <a:pathLst>
                <a:path extrusionOk="0" h="2095" w="2144">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97" name="Google Shape;12097;p84"/>
          <p:cNvSpPr/>
          <p:nvPr/>
        </p:nvSpPr>
        <p:spPr>
          <a:xfrm>
            <a:off x="6641253" y="3554898"/>
            <a:ext cx="372969" cy="352492"/>
          </a:xfrm>
          <a:custGeom>
            <a:rect b="b" l="l" r="r" t="t"/>
            <a:pathLst>
              <a:path extrusionOk="0" h="11792" w="12477">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98" name="Google Shape;12098;p84"/>
          <p:cNvGrpSpPr/>
          <p:nvPr/>
        </p:nvGrpSpPr>
        <p:grpSpPr>
          <a:xfrm>
            <a:off x="8053336" y="3553167"/>
            <a:ext cx="239230" cy="356020"/>
            <a:chOff x="-22811700" y="2700350"/>
            <a:chExt cx="200075" cy="297750"/>
          </a:xfrm>
        </p:grpSpPr>
        <p:sp>
          <p:nvSpPr>
            <p:cNvPr id="12099" name="Google Shape;12099;p84"/>
            <p:cNvSpPr/>
            <p:nvPr/>
          </p:nvSpPr>
          <p:spPr>
            <a:xfrm>
              <a:off x="-22811700" y="2700350"/>
              <a:ext cx="86650" cy="296975"/>
            </a:xfrm>
            <a:custGeom>
              <a:rect b="b" l="l" r="r" t="t"/>
              <a:pathLst>
                <a:path extrusionOk="0" h="11879" w="3466">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84"/>
            <p:cNvSpPr/>
            <p:nvPr/>
          </p:nvSpPr>
          <p:spPr>
            <a:xfrm>
              <a:off x="-22693550" y="2701225"/>
              <a:ext cx="81925" cy="296875"/>
            </a:xfrm>
            <a:custGeom>
              <a:rect b="b" l="l" r="r" t="t"/>
              <a:pathLst>
                <a:path extrusionOk="0" h="11875" w="3277">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84"/>
            <p:cNvSpPr/>
            <p:nvPr/>
          </p:nvSpPr>
          <p:spPr>
            <a:xfrm>
              <a:off x="-22778625" y="2735025"/>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2" name="Google Shape;12102;p84"/>
          <p:cNvGrpSpPr/>
          <p:nvPr/>
        </p:nvGrpSpPr>
        <p:grpSpPr>
          <a:xfrm>
            <a:off x="6201787" y="1335656"/>
            <a:ext cx="355063" cy="354136"/>
            <a:chOff x="-27358650" y="1961575"/>
            <a:chExt cx="296950" cy="296175"/>
          </a:xfrm>
        </p:grpSpPr>
        <p:sp>
          <p:nvSpPr>
            <p:cNvPr id="12103" name="Google Shape;12103;p84"/>
            <p:cNvSpPr/>
            <p:nvPr/>
          </p:nvSpPr>
          <p:spPr>
            <a:xfrm>
              <a:off x="-27358650" y="1961575"/>
              <a:ext cx="296950" cy="296175"/>
            </a:xfrm>
            <a:custGeom>
              <a:rect b="b" l="l" r="r" t="t"/>
              <a:pathLst>
                <a:path extrusionOk="0" h="11847" w="11878">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84"/>
            <p:cNvSpPr/>
            <p:nvPr/>
          </p:nvSpPr>
          <p:spPr>
            <a:xfrm>
              <a:off x="-27246025" y="2152175"/>
              <a:ext cx="70900" cy="70900"/>
            </a:xfrm>
            <a:custGeom>
              <a:rect b="b" l="l" r="r" t="t"/>
              <a:pathLst>
                <a:path extrusionOk="0" h="2836" w="2836">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05" name="Google Shape;12105;p84"/>
          <p:cNvSpPr/>
          <p:nvPr/>
        </p:nvSpPr>
        <p:spPr>
          <a:xfrm>
            <a:off x="6243686" y="1783403"/>
            <a:ext cx="272201" cy="353240"/>
          </a:xfrm>
          <a:custGeom>
            <a:rect b="b" l="l" r="r" t="t"/>
            <a:pathLst>
              <a:path extrusionOk="0" h="11817" w="9106">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84"/>
          <p:cNvSpPr/>
          <p:nvPr/>
        </p:nvSpPr>
        <p:spPr>
          <a:xfrm>
            <a:off x="6202255" y="2224163"/>
            <a:ext cx="355063" cy="354136"/>
          </a:xfrm>
          <a:custGeom>
            <a:rect b="b" l="l" r="r" t="t"/>
            <a:pathLst>
              <a:path extrusionOk="0" h="11847" w="11878">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07" name="Google Shape;12107;p84"/>
          <p:cNvGrpSpPr/>
          <p:nvPr/>
        </p:nvGrpSpPr>
        <p:grpSpPr>
          <a:xfrm>
            <a:off x="7100357" y="2666048"/>
            <a:ext cx="354136" cy="353180"/>
            <a:chOff x="-23599325" y="1971025"/>
            <a:chExt cx="296175" cy="295375"/>
          </a:xfrm>
        </p:grpSpPr>
        <p:sp>
          <p:nvSpPr>
            <p:cNvPr id="12108" name="Google Shape;12108;p84"/>
            <p:cNvSpPr/>
            <p:nvPr/>
          </p:nvSpPr>
          <p:spPr>
            <a:xfrm>
              <a:off x="-23599325" y="1971025"/>
              <a:ext cx="296175" cy="295375"/>
            </a:xfrm>
            <a:custGeom>
              <a:rect b="b" l="l" r="r" t="t"/>
              <a:pathLst>
                <a:path extrusionOk="0" h="11815" w="11847">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84"/>
            <p:cNvSpPr/>
            <p:nvPr/>
          </p:nvSpPr>
          <p:spPr>
            <a:xfrm>
              <a:off x="-23477250" y="2004100"/>
              <a:ext cx="53575" cy="53575"/>
            </a:xfrm>
            <a:custGeom>
              <a:rect b="b" l="l" r="r" t="t"/>
              <a:pathLst>
                <a:path extrusionOk="0" h="2143" w="2143">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10" name="Google Shape;12110;p84"/>
          <p:cNvSpPr/>
          <p:nvPr/>
        </p:nvSpPr>
        <p:spPr>
          <a:xfrm>
            <a:off x="7101239" y="3112404"/>
            <a:ext cx="353180" cy="355063"/>
          </a:xfrm>
          <a:custGeom>
            <a:rect b="b" l="l" r="r" t="t"/>
            <a:pathLst>
              <a:path extrusionOk="0" h="11878" w="11815">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84"/>
          <p:cNvSpPr/>
          <p:nvPr/>
        </p:nvSpPr>
        <p:spPr>
          <a:xfrm>
            <a:off x="7098877" y="3565376"/>
            <a:ext cx="357903" cy="331538"/>
          </a:xfrm>
          <a:custGeom>
            <a:rect b="b" l="l" r="r" t="t"/>
            <a:pathLst>
              <a:path extrusionOk="0" h="11091" w="11973">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84"/>
          <p:cNvSpPr/>
          <p:nvPr/>
        </p:nvSpPr>
        <p:spPr>
          <a:xfrm>
            <a:off x="6201949" y="4047139"/>
            <a:ext cx="356020" cy="354136"/>
          </a:xfrm>
          <a:custGeom>
            <a:rect b="b" l="l" r="r" t="t"/>
            <a:pathLst>
              <a:path extrusionOk="0" h="11847" w="1191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13" name="Google Shape;12113;p84"/>
          <p:cNvGrpSpPr/>
          <p:nvPr/>
        </p:nvGrpSpPr>
        <p:grpSpPr>
          <a:xfrm>
            <a:off x="6644801" y="1335776"/>
            <a:ext cx="360713" cy="353897"/>
            <a:chOff x="-26993200" y="1961775"/>
            <a:chExt cx="301675" cy="295975"/>
          </a:xfrm>
        </p:grpSpPr>
        <p:sp>
          <p:nvSpPr>
            <p:cNvPr id="12114" name="Google Shape;12114;p84"/>
            <p:cNvSpPr/>
            <p:nvPr/>
          </p:nvSpPr>
          <p:spPr>
            <a:xfrm>
              <a:off x="-26993200" y="1961775"/>
              <a:ext cx="301675" cy="295975"/>
            </a:xfrm>
            <a:custGeom>
              <a:rect b="b" l="l" r="r" t="t"/>
              <a:pathLst>
                <a:path extrusionOk="0" h="11839" w="12067">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84"/>
            <p:cNvSpPr/>
            <p:nvPr/>
          </p:nvSpPr>
          <p:spPr>
            <a:xfrm>
              <a:off x="-26900250" y="21647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84"/>
            <p:cNvSpPr/>
            <p:nvPr/>
          </p:nvSpPr>
          <p:spPr>
            <a:xfrm>
              <a:off x="-26938075" y="2177375"/>
              <a:ext cx="18150" cy="16575"/>
            </a:xfrm>
            <a:custGeom>
              <a:rect b="b" l="l" r="r" t="t"/>
              <a:pathLst>
                <a:path extrusionOk="0" h="663" w="726">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7" name="Google Shape;12117;p84"/>
          <p:cNvGrpSpPr/>
          <p:nvPr/>
        </p:nvGrpSpPr>
        <p:grpSpPr>
          <a:xfrm>
            <a:off x="6669761" y="1783461"/>
            <a:ext cx="310792" cy="353180"/>
            <a:chOff x="-26970350" y="2332550"/>
            <a:chExt cx="259925" cy="295375"/>
          </a:xfrm>
        </p:grpSpPr>
        <p:sp>
          <p:nvSpPr>
            <p:cNvPr id="12118" name="Google Shape;12118;p84"/>
            <p:cNvSpPr/>
            <p:nvPr/>
          </p:nvSpPr>
          <p:spPr>
            <a:xfrm>
              <a:off x="-26970350" y="2332550"/>
              <a:ext cx="259925" cy="295375"/>
            </a:xfrm>
            <a:custGeom>
              <a:rect b="b" l="l" r="r" t="t"/>
              <a:pathLst>
                <a:path extrusionOk="0" h="11815" w="10397">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84"/>
            <p:cNvSpPr/>
            <p:nvPr/>
          </p:nvSpPr>
          <p:spPr>
            <a:xfrm>
              <a:off x="-26831725" y="2365650"/>
              <a:ext cx="82700" cy="81900"/>
            </a:xfrm>
            <a:custGeom>
              <a:rect b="b" l="l" r="r" t="t"/>
              <a:pathLst>
                <a:path extrusionOk="0" h="3276" w="3308">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0" name="Google Shape;12120;p84"/>
          <p:cNvGrpSpPr/>
          <p:nvPr/>
        </p:nvGrpSpPr>
        <p:grpSpPr>
          <a:xfrm>
            <a:off x="6649046" y="2256226"/>
            <a:ext cx="352223" cy="290077"/>
            <a:chOff x="-26986100" y="2735800"/>
            <a:chExt cx="294575" cy="242600"/>
          </a:xfrm>
        </p:grpSpPr>
        <p:sp>
          <p:nvSpPr>
            <p:cNvPr id="12121" name="Google Shape;12121;p84"/>
            <p:cNvSpPr/>
            <p:nvPr/>
          </p:nvSpPr>
          <p:spPr>
            <a:xfrm>
              <a:off x="-26986100" y="2735800"/>
              <a:ext cx="294575" cy="242600"/>
            </a:xfrm>
            <a:custGeom>
              <a:rect b="b" l="l" r="r" t="t"/>
              <a:pathLst>
                <a:path extrusionOk="0" h="9704" w="11783">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84"/>
            <p:cNvSpPr/>
            <p:nvPr/>
          </p:nvSpPr>
          <p:spPr>
            <a:xfrm>
              <a:off x="-26927050" y="2805900"/>
              <a:ext cx="70925" cy="70900"/>
            </a:xfrm>
            <a:custGeom>
              <a:rect b="b" l="l" r="r" t="t"/>
              <a:pathLst>
                <a:path extrusionOk="0" h="2836" w="2837">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3" name="Google Shape;12123;p84"/>
          <p:cNvGrpSpPr/>
          <p:nvPr/>
        </p:nvGrpSpPr>
        <p:grpSpPr>
          <a:xfrm>
            <a:off x="7548093" y="2665569"/>
            <a:ext cx="355063" cy="354136"/>
            <a:chOff x="-23229925" y="1970225"/>
            <a:chExt cx="296950" cy="296175"/>
          </a:xfrm>
        </p:grpSpPr>
        <p:sp>
          <p:nvSpPr>
            <p:cNvPr id="12124" name="Google Shape;12124;p84"/>
            <p:cNvSpPr/>
            <p:nvPr/>
          </p:nvSpPr>
          <p:spPr>
            <a:xfrm>
              <a:off x="-23229925" y="1970225"/>
              <a:ext cx="296950" cy="296175"/>
            </a:xfrm>
            <a:custGeom>
              <a:rect b="b" l="l" r="r" t="t"/>
              <a:pathLst>
                <a:path extrusionOk="0" h="11847" w="11878">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84"/>
            <p:cNvSpPr/>
            <p:nvPr/>
          </p:nvSpPr>
          <p:spPr>
            <a:xfrm>
              <a:off x="-23196075" y="2005675"/>
              <a:ext cx="227650" cy="192200"/>
            </a:xfrm>
            <a:custGeom>
              <a:rect b="b" l="l" r="r" t="t"/>
              <a:pathLst>
                <a:path extrusionOk="0" h="7688" w="9106">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84"/>
            <p:cNvSpPr/>
            <p:nvPr/>
          </p:nvSpPr>
          <p:spPr>
            <a:xfrm>
              <a:off x="-23142500"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84"/>
            <p:cNvSpPr/>
            <p:nvPr/>
          </p:nvSpPr>
          <p:spPr>
            <a:xfrm>
              <a:off x="-23177150" y="221440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8" name="Google Shape;12128;p84"/>
          <p:cNvGrpSpPr/>
          <p:nvPr/>
        </p:nvGrpSpPr>
        <p:grpSpPr>
          <a:xfrm>
            <a:off x="7590466" y="3112432"/>
            <a:ext cx="270318" cy="355063"/>
            <a:chOff x="-23177950" y="2340425"/>
            <a:chExt cx="226075" cy="296950"/>
          </a:xfrm>
        </p:grpSpPr>
        <p:sp>
          <p:nvSpPr>
            <p:cNvPr id="12129" name="Google Shape;12129;p84"/>
            <p:cNvSpPr/>
            <p:nvPr/>
          </p:nvSpPr>
          <p:spPr>
            <a:xfrm>
              <a:off x="-23177950" y="2340425"/>
              <a:ext cx="226075" cy="296950"/>
            </a:xfrm>
            <a:custGeom>
              <a:rect b="b" l="l" r="r" t="t"/>
              <a:pathLst>
                <a:path extrusionOk="0" h="11878" w="9043">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84"/>
            <p:cNvSpPr/>
            <p:nvPr/>
          </p:nvSpPr>
          <p:spPr>
            <a:xfrm>
              <a:off x="-23081850" y="2425475"/>
              <a:ext cx="96100" cy="151250"/>
            </a:xfrm>
            <a:custGeom>
              <a:rect b="b" l="l" r="r" t="t"/>
              <a:pathLst>
                <a:path extrusionOk="0" h="6050" w="3844">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1" name="Google Shape;12131;p84"/>
          <p:cNvGrpSpPr/>
          <p:nvPr/>
        </p:nvGrpSpPr>
        <p:grpSpPr>
          <a:xfrm>
            <a:off x="7548556" y="3554109"/>
            <a:ext cx="354136" cy="354136"/>
            <a:chOff x="-23229150" y="2710600"/>
            <a:chExt cx="296175" cy="296175"/>
          </a:xfrm>
        </p:grpSpPr>
        <p:sp>
          <p:nvSpPr>
            <p:cNvPr id="12132" name="Google Shape;12132;p84"/>
            <p:cNvSpPr/>
            <p:nvPr/>
          </p:nvSpPr>
          <p:spPr>
            <a:xfrm>
              <a:off x="-23177150" y="2727925"/>
              <a:ext cx="191400" cy="258375"/>
            </a:xfrm>
            <a:custGeom>
              <a:rect b="b" l="l" r="r" t="t"/>
              <a:pathLst>
                <a:path extrusionOk="0" h="10335" w="7656">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84"/>
            <p:cNvSpPr/>
            <p:nvPr/>
          </p:nvSpPr>
          <p:spPr>
            <a:xfrm>
              <a:off x="-23229150" y="2710600"/>
              <a:ext cx="296175" cy="296175"/>
            </a:xfrm>
            <a:custGeom>
              <a:rect b="b" l="l" r="r" t="t"/>
              <a:pathLst>
                <a:path extrusionOk="0" h="11847" w="11847">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34" name="Google Shape;12134;p84"/>
          <p:cNvSpPr/>
          <p:nvPr/>
        </p:nvSpPr>
        <p:spPr>
          <a:xfrm>
            <a:off x="6650549" y="4047621"/>
            <a:ext cx="354136" cy="353180"/>
          </a:xfrm>
          <a:custGeom>
            <a:rect b="b" l="l" r="r" t="t"/>
            <a:pathLst>
              <a:path extrusionOk="0" h="11815" w="11847">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84"/>
          <p:cNvSpPr/>
          <p:nvPr/>
        </p:nvSpPr>
        <p:spPr>
          <a:xfrm>
            <a:off x="4883479" y="2666487"/>
            <a:ext cx="322122" cy="352253"/>
          </a:xfrm>
          <a:custGeom>
            <a:rect b="b" l="l" r="r" t="t"/>
            <a:pathLst>
              <a:path extrusionOk="0" h="11784" w="10776">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36" name="Google Shape;12136;p84"/>
          <p:cNvGrpSpPr/>
          <p:nvPr/>
        </p:nvGrpSpPr>
        <p:grpSpPr>
          <a:xfrm>
            <a:off x="4865631" y="3123732"/>
            <a:ext cx="356946" cy="332464"/>
            <a:chOff x="-25477800" y="2357750"/>
            <a:chExt cx="298525" cy="278050"/>
          </a:xfrm>
        </p:grpSpPr>
        <p:sp>
          <p:nvSpPr>
            <p:cNvPr id="12137" name="Google Shape;12137;p84"/>
            <p:cNvSpPr/>
            <p:nvPr/>
          </p:nvSpPr>
          <p:spPr>
            <a:xfrm>
              <a:off x="-25477800" y="2357750"/>
              <a:ext cx="298525" cy="278050"/>
            </a:xfrm>
            <a:custGeom>
              <a:rect b="b" l="l" r="r" t="t"/>
              <a:pathLst>
                <a:path extrusionOk="0" h="11122" w="11941">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84"/>
            <p:cNvSpPr/>
            <p:nvPr/>
          </p:nvSpPr>
          <p:spPr>
            <a:xfrm>
              <a:off x="-25388025" y="2514850"/>
              <a:ext cx="104000" cy="88650"/>
            </a:xfrm>
            <a:custGeom>
              <a:rect b="b" l="l" r="r" t="t"/>
              <a:pathLst>
                <a:path extrusionOk="0" h="3546" w="416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39" name="Google Shape;12139;p84"/>
          <p:cNvSpPr/>
          <p:nvPr/>
        </p:nvSpPr>
        <p:spPr>
          <a:xfrm>
            <a:off x="4867009" y="3554480"/>
            <a:ext cx="355063" cy="353329"/>
          </a:xfrm>
          <a:custGeom>
            <a:rect b="b" l="l" r="r" t="t"/>
            <a:pathLst>
              <a:path extrusionOk="0" h="11820" w="11878">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84"/>
          <p:cNvSpPr/>
          <p:nvPr/>
        </p:nvSpPr>
        <p:spPr>
          <a:xfrm>
            <a:off x="5308694" y="2666024"/>
            <a:ext cx="353180" cy="353180"/>
          </a:xfrm>
          <a:custGeom>
            <a:rect b="b" l="l" r="r" t="t"/>
            <a:pathLst>
              <a:path extrusionOk="0" h="11815" w="11815">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41" name="Google Shape;12141;p84"/>
          <p:cNvGrpSpPr/>
          <p:nvPr/>
        </p:nvGrpSpPr>
        <p:grpSpPr>
          <a:xfrm>
            <a:off x="5308265" y="3112911"/>
            <a:ext cx="353180" cy="354107"/>
            <a:chOff x="-25104475" y="2340425"/>
            <a:chExt cx="295375" cy="296150"/>
          </a:xfrm>
        </p:grpSpPr>
        <p:sp>
          <p:nvSpPr>
            <p:cNvPr id="12142" name="Google Shape;12142;p84"/>
            <p:cNvSpPr/>
            <p:nvPr/>
          </p:nvSpPr>
          <p:spPr>
            <a:xfrm>
              <a:off x="-25104475" y="2340425"/>
              <a:ext cx="225275" cy="296150"/>
            </a:xfrm>
            <a:custGeom>
              <a:rect b="b" l="l" r="r" t="t"/>
              <a:pathLst>
                <a:path extrusionOk="0" h="11846" w="9011">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84"/>
            <p:cNvSpPr/>
            <p:nvPr/>
          </p:nvSpPr>
          <p:spPr>
            <a:xfrm>
              <a:off x="-25001300" y="2375075"/>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84"/>
            <p:cNvSpPr/>
            <p:nvPr/>
          </p:nvSpPr>
          <p:spPr>
            <a:xfrm>
              <a:off x="-25070600" y="2444375"/>
              <a:ext cx="87450" cy="86675"/>
            </a:xfrm>
            <a:custGeom>
              <a:rect b="b" l="l" r="r" t="t"/>
              <a:pathLst>
                <a:path extrusionOk="0" h="3467" w="3498">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84"/>
            <p:cNvSpPr/>
            <p:nvPr/>
          </p:nvSpPr>
          <p:spPr>
            <a:xfrm>
              <a:off x="-24966650" y="2479025"/>
              <a:ext cx="52025" cy="18150"/>
            </a:xfrm>
            <a:custGeom>
              <a:rect b="b" l="l" r="r" t="t"/>
              <a:pathLst>
                <a:path extrusionOk="0" h="726" w="2081">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84"/>
            <p:cNvSpPr/>
            <p:nvPr/>
          </p:nvSpPr>
          <p:spPr>
            <a:xfrm>
              <a:off x="-24966650" y="2444375"/>
              <a:ext cx="52025" cy="18150"/>
            </a:xfrm>
            <a:custGeom>
              <a:rect b="b" l="l" r="r" t="t"/>
              <a:pathLst>
                <a:path extrusionOk="0" h="726" w="2081">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84"/>
            <p:cNvSpPr/>
            <p:nvPr/>
          </p:nvSpPr>
          <p:spPr>
            <a:xfrm>
              <a:off x="-24966650" y="2513700"/>
              <a:ext cx="52025" cy="17350"/>
            </a:xfrm>
            <a:custGeom>
              <a:rect b="b" l="l" r="r" t="t"/>
              <a:pathLst>
                <a:path extrusionOk="0" h="694" w="2081">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84"/>
            <p:cNvSpPr/>
            <p:nvPr/>
          </p:nvSpPr>
          <p:spPr>
            <a:xfrm>
              <a:off x="-25071400" y="2549125"/>
              <a:ext cx="156775" cy="17350"/>
            </a:xfrm>
            <a:custGeom>
              <a:rect b="b" l="l" r="r" t="t"/>
              <a:pathLst>
                <a:path extrusionOk="0" h="694" w="6271">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84"/>
            <p:cNvSpPr/>
            <p:nvPr/>
          </p:nvSpPr>
          <p:spPr>
            <a:xfrm>
              <a:off x="-25071400" y="2583800"/>
              <a:ext cx="156775" cy="17350"/>
            </a:xfrm>
            <a:custGeom>
              <a:rect b="b" l="l" r="r" t="t"/>
              <a:pathLst>
                <a:path extrusionOk="0" h="694" w="6271">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84"/>
            <p:cNvSpPr/>
            <p:nvPr/>
          </p:nvSpPr>
          <p:spPr>
            <a:xfrm>
              <a:off x="-24862675" y="2375850"/>
              <a:ext cx="53575" cy="260725"/>
            </a:xfrm>
            <a:custGeom>
              <a:rect b="b" l="l" r="r" t="t"/>
              <a:pathLst>
                <a:path extrusionOk="0" h="10429" w="2143">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51" name="Google Shape;12151;p84"/>
          <p:cNvSpPr/>
          <p:nvPr/>
        </p:nvSpPr>
        <p:spPr>
          <a:xfrm>
            <a:off x="5306811" y="3599288"/>
            <a:ext cx="356946" cy="263712"/>
          </a:xfrm>
          <a:custGeom>
            <a:rect b="b" l="l" r="r" t="t"/>
            <a:pathLst>
              <a:path extrusionOk="0" h="8822" w="11941">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155" name="Shape 12155"/>
        <p:cNvGrpSpPr/>
        <p:nvPr/>
      </p:nvGrpSpPr>
      <p:grpSpPr>
        <a:xfrm>
          <a:off x="0" y="0"/>
          <a:ext cx="0" cy="0"/>
          <a:chOff x="0" y="0"/>
          <a:chExt cx="0" cy="0"/>
        </a:xfrm>
      </p:grpSpPr>
      <p:sp>
        <p:nvSpPr>
          <p:cNvPr id="12156" name="Google Shape;12156;p85"/>
          <p:cNvSpPr txBox="1"/>
          <p:nvPr>
            <p:ph idx="4294967295" type="title"/>
          </p:nvPr>
        </p:nvSpPr>
        <p:spPr>
          <a:xfrm>
            <a:off x="849675" y="7159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157" name="Google Shape;12157;p85"/>
          <p:cNvSpPr txBox="1"/>
          <p:nvPr>
            <p:ph idx="4294967295" type="title"/>
          </p:nvPr>
        </p:nvSpPr>
        <p:spPr>
          <a:xfrm>
            <a:off x="4858400" y="7159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2158" name="Google Shape;12158;p85"/>
          <p:cNvGrpSpPr/>
          <p:nvPr/>
        </p:nvGrpSpPr>
        <p:grpSpPr>
          <a:xfrm>
            <a:off x="854368" y="1313920"/>
            <a:ext cx="366269" cy="366240"/>
            <a:chOff x="-65131525" y="1914325"/>
            <a:chExt cx="316650" cy="316625"/>
          </a:xfrm>
        </p:grpSpPr>
        <p:sp>
          <p:nvSpPr>
            <p:cNvPr id="12159" name="Google Shape;12159;p85"/>
            <p:cNvSpPr/>
            <p:nvPr/>
          </p:nvSpPr>
          <p:spPr>
            <a:xfrm>
              <a:off x="-65024400" y="1949750"/>
              <a:ext cx="103175" cy="247350"/>
            </a:xfrm>
            <a:custGeom>
              <a:rect b="b" l="l" r="r" t="t"/>
              <a:pathLst>
                <a:path extrusionOk="0" h="9894" w="4127">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85"/>
            <p:cNvSpPr/>
            <p:nvPr/>
          </p:nvSpPr>
          <p:spPr>
            <a:xfrm>
              <a:off x="-65131525" y="1914325"/>
              <a:ext cx="316650" cy="316625"/>
            </a:xfrm>
            <a:custGeom>
              <a:rect b="b" l="l" r="r" t="t"/>
              <a:pathLst>
                <a:path extrusionOk="0" h="12665" w="12666">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1" name="Google Shape;12161;p85"/>
          <p:cNvGrpSpPr/>
          <p:nvPr/>
        </p:nvGrpSpPr>
        <p:grpSpPr>
          <a:xfrm>
            <a:off x="854368" y="1794207"/>
            <a:ext cx="366269" cy="366269"/>
            <a:chOff x="-65131525" y="2281350"/>
            <a:chExt cx="316650" cy="316650"/>
          </a:xfrm>
        </p:grpSpPr>
        <p:sp>
          <p:nvSpPr>
            <p:cNvPr id="12162" name="Google Shape;12162;p85"/>
            <p:cNvSpPr/>
            <p:nvPr/>
          </p:nvSpPr>
          <p:spPr>
            <a:xfrm>
              <a:off x="-65131525" y="2322300"/>
              <a:ext cx="275675" cy="275700"/>
            </a:xfrm>
            <a:custGeom>
              <a:rect b="b" l="l" r="r" t="t"/>
              <a:pathLst>
                <a:path extrusionOk="0" h="11028" w="11027">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85"/>
            <p:cNvSpPr/>
            <p:nvPr/>
          </p:nvSpPr>
          <p:spPr>
            <a:xfrm>
              <a:off x="-64963775" y="2281350"/>
              <a:ext cx="148900" cy="148875"/>
            </a:xfrm>
            <a:custGeom>
              <a:rect b="b" l="l" r="r" t="t"/>
              <a:pathLst>
                <a:path extrusionOk="0" h="5955" w="5956">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4" name="Google Shape;12164;p85"/>
          <p:cNvGrpSpPr/>
          <p:nvPr/>
        </p:nvGrpSpPr>
        <p:grpSpPr>
          <a:xfrm>
            <a:off x="857564" y="2259206"/>
            <a:ext cx="359878" cy="367165"/>
            <a:chOff x="-65129950" y="2646800"/>
            <a:chExt cx="311125" cy="317425"/>
          </a:xfrm>
        </p:grpSpPr>
        <p:sp>
          <p:nvSpPr>
            <p:cNvPr id="12165" name="Google Shape;12165;p85"/>
            <p:cNvSpPr/>
            <p:nvPr/>
          </p:nvSpPr>
          <p:spPr>
            <a:xfrm>
              <a:off x="-65129950" y="2646800"/>
              <a:ext cx="311125" cy="317425"/>
            </a:xfrm>
            <a:custGeom>
              <a:rect b="b" l="l" r="r" t="t"/>
              <a:pathLst>
                <a:path extrusionOk="0" h="12697" w="12445">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85"/>
            <p:cNvSpPr/>
            <p:nvPr/>
          </p:nvSpPr>
          <p:spPr>
            <a:xfrm>
              <a:off x="-65066950" y="2738175"/>
              <a:ext cx="187475" cy="185100"/>
            </a:xfrm>
            <a:custGeom>
              <a:rect b="b" l="l" r="r" t="t"/>
              <a:pathLst>
                <a:path extrusionOk="0" h="7404" w="7499">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7" name="Google Shape;12167;p85"/>
          <p:cNvGrpSpPr/>
          <p:nvPr/>
        </p:nvGrpSpPr>
        <p:grpSpPr>
          <a:xfrm>
            <a:off x="3060897" y="1312532"/>
            <a:ext cx="368987" cy="369016"/>
            <a:chOff x="-63252250" y="1930850"/>
            <a:chExt cx="319000" cy="319025"/>
          </a:xfrm>
        </p:grpSpPr>
        <p:sp>
          <p:nvSpPr>
            <p:cNvPr id="12168" name="Google Shape;12168;p85"/>
            <p:cNvSpPr/>
            <p:nvPr/>
          </p:nvSpPr>
          <p:spPr>
            <a:xfrm>
              <a:off x="-63252250" y="1930850"/>
              <a:ext cx="319000" cy="319025"/>
            </a:xfrm>
            <a:custGeom>
              <a:rect b="b" l="l" r="r" t="t"/>
              <a:pathLst>
                <a:path extrusionOk="0" h="12761" w="1276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85"/>
            <p:cNvSpPr/>
            <p:nvPr/>
          </p:nvSpPr>
          <p:spPr>
            <a:xfrm>
              <a:off x="-63160900" y="2021425"/>
              <a:ext cx="137850" cy="137850"/>
            </a:xfrm>
            <a:custGeom>
              <a:rect b="b" l="l" r="r" t="t"/>
              <a:pathLst>
                <a:path extrusionOk="0" h="5514" w="5514">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70" name="Google Shape;12170;p85"/>
          <p:cNvSpPr/>
          <p:nvPr/>
        </p:nvSpPr>
        <p:spPr>
          <a:xfrm>
            <a:off x="3052893" y="1793369"/>
            <a:ext cx="372371" cy="367946"/>
          </a:xfrm>
          <a:custGeom>
            <a:rect b="b" l="l" r="r" t="t"/>
            <a:pathLst>
              <a:path extrusionOk="0" h="12724" w="12877">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71" name="Google Shape;12171;p85"/>
          <p:cNvGrpSpPr/>
          <p:nvPr/>
        </p:nvGrpSpPr>
        <p:grpSpPr>
          <a:xfrm>
            <a:off x="3061808" y="2258743"/>
            <a:ext cx="367165" cy="368091"/>
            <a:chOff x="-63250675" y="2664125"/>
            <a:chExt cx="317425" cy="318225"/>
          </a:xfrm>
        </p:grpSpPr>
        <p:sp>
          <p:nvSpPr>
            <p:cNvPr id="12172" name="Google Shape;12172;p85"/>
            <p:cNvSpPr/>
            <p:nvPr/>
          </p:nvSpPr>
          <p:spPr>
            <a:xfrm>
              <a:off x="-63250675" y="2664125"/>
              <a:ext cx="317425" cy="318225"/>
            </a:xfrm>
            <a:custGeom>
              <a:rect b="b" l="l" r="r" t="t"/>
              <a:pathLst>
                <a:path extrusionOk="0" h="12729" w="12697">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85"/>
            <p:cNvSpPr/>
            <p:nvPr/>
          </p:nvSpPr>
          <p:spPr>
            <a:xfrm>
              <a:off x="-63167975" y="2747625"/>
              <a:ext cx="152025" cy="152025"/>
            </a:xfrm>
            <a:custGeom>
              <a:rect b="b" l="l" r="r" t="t"/>
              <a:pathLst>
                <a:path extrusionOk="0" h="6081" w="6081">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4" name="Google Shape;12174;p85"/>
          <p:cNvGrpSpPr/>
          <p:nvPr/>
        </p:nvGrpSpPr>
        <p:grpSpPr>
          <a:xfrm>
            <a:off x="1738471" y="2735150"/>
            <a:ext cx="363522" cy="361266"/>
            <a:chOff x="-61354075" y="1940500"/>
            <a:chExt cx="314275" cy="312325"/>
          </a:xfrm>
        </p:grpSpPr>
        <p:sp>
          <p:nvSpPr>
            <p:cNvPr id="12175" name="Google Shape;12175;p85"/>
            <p:cNvSpPr/>
            <p:nvPr/>
          </p:nvSpPr>
          <p:spPr>
            <a:xfrm>
              <a:off x="-61354075" y="1940500"/>
              <a:ext cx="314275" cy="312325"/>
            </a:xfrm>
            <a:custGeom>
              <a:rect b="b" l="l" r="r" t="t"/>
              <a:pathLst>
                <a:path extrusionOk="0" h="12493" w="12571">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85"/>
            <p:cNvSpPr/>
            <p:nvPr/>
          </p:nvSpPr>
          <p:spPr>
            <a:xfrm>
              <a:off x="-61268225" y="2024575"/>
              <a:ext cx="60650" cy="61475"/>
            </a:xfrm>
            <a:custGeom>
              <a:rect b="b" l="l" r="r" t="t"/>
              <a:pathLst>
                <a:path extrusionOk="0" h="2459" w="2426">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85"/>
            <p:cNvSpPr/>
            <p:nvPr/>
          </p:nvSpPr>
          <p:spPr>
            <a:xfrm>
              <a:off x="-61187100" y="2107275"/>
              <a:ext cx="61450" cy="61475"/>
            </a:xfrm>
            <a:custGeom>
              <a:rect b="b" l="l" r="r" t="t"/>
              <a:pathLst>
                <a:path extrusionOk="0" h="2459" w="2458">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85"/>
            <p:cNvSpPr/>
            <p:nvPr/>
          </p:nvSpPr>
          <p:spPr>
            <a:xfrm>
              <a:off x="-61250125" y="2044475"/>
              <a:ext cx="105575" cy="103600"/>
            </a:xfrm>
            <a:custGeom>
              <a:rect b="b" l="l" r="r" t="t"/>
              <a:pathLst>
                <a:path extrusionOk="0" h="4144" w="4223">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9" name="Google Shape;12179;p85"/>
          <p:cNvGrpSpPr/>
          <p:nvPr/>
        </p:nvGrpSpPr>
        <p:grpSpPr>
          <a:xfrm>
            <a:off x="1737098" y="3183702"/>
            <a:ext cx="366269" cy="336195"/>
            <a:chOff x="-61354875" y="2322300"/>
            <a:chExt cx="316650" cy="290650"/>
          </a:xfrm>
        </p:grpSpPr>
        <p:sp>
          <p:nvSpPr>
            <p:cNvPr id="12180" name="Google Shape;12180;p85"/>
            <p:cNvSpPr/>
            <p:nvPr/>
          </p:nvSpPr>
          <p:spPr>
            <a:xfrm>
              <a:off x="-61354875" y="2322300"/>
              <a:ext cx="316650" cy="290650"/>
            </a:xfrm>
            <a:custGeom>
              <a:rect b="b" l="l" r="r" t="t"/>
              <a:pathLst>
                <a:path extrusionOk="0" h="11626" w="12666">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85"/>
            <p:cNvSpPr/>
            <p:nvPr/>
          </p:nvSpPr>
          <p:spPr>
            <a:xfrm>
              <a:off x="-61313925" y="2364050"/>
              <a:ext cx="234750" cy="206375"/>
            </a:xfrm>
            <a:custGeom>
              <a:rect b="b" l="l" r="r" t="t"/>
              <a:pathLst>
                <a:path extrusionOk="0" h="8255" w="9390">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85"/>
            <p:cNvSpPr/>
            <p:nvPr/>
          </p:nvSpPr>
          <p:spPr>
            <a:xfrm>
              <a:off x="-61234375" y="2416225"/>
              <a:ext cx="104775" cy="102225"/>
            </a:xfrm>
            <a:custGeom>
              <a:rect b="b" l="l" r="r" t="t"/>
              <a:pathLst>
                <a:path extrusionOk="0" h="4089" w="4191">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3" name="Google Shape;12183;p85"/>
          <p:cNvGrpSpPr/>
          <p:nvPr/>
        </p:nvGrpSpPr>
        <p:grpSpPr>
          <a:xfrm>
            <a:off x="1737098" y="3611266"/>
            <a:ext cx="366269" cy="366269"/>
            <a:chOff x="-61354875" y="2671225"/>
            <a:chExt cx="316650" cy="316650"/>
          </a:xfrm>
        </p:grpSpPr>
        <p:sp>
          <p:nvSpPr>
            <p:cNvPr id="12184" name="Google Shape;12184;p85"/>
            <p:cNvSpPr/>
            <p:nvPr/>
          </p:nvSpPr>
          <p:spPr>
            <a:xfrm>
              <a:off x="-61354875" y="2671225"/>
              <a:ext cx="316650" cy="316650"/>
            </a:xfrm>
            <a:custGeom>
              <a:rect b="b" l="l" r="r" t="t"/>
              <a:pathLst>
                <a:path extrusionOk="0" h="12666" w="12666">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85"/>
            <p:cNvSpPr/>
            <p:nvPr/>
          </p:nvSpPr>
          <p:spPr>
            <a:xfrm>
              <a:off x="-61172925" y="2813775"/>
              <a:ext cx="62225" cy="145725"/>
            </a:xfrm>
            <a:custGeom>
              <a:rect b="b" l="l" r="r" t="t"/>
              <a:pathLst>
                <a:path extrusionOk="0" h="5829" w="2489">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85"/>
            <p:cNvSpPr/>
            <p:nvPr/>
          </p:nvSpPr>
          <p:spPr>
            <a:xfrm>
              <a:off x="-61313925" y="2796450"/>
              <a:ext cx="40975" cy="20500"/>
            </a:xfrm>
            <a:custGeom>
              <a:rect b="b" l="l" r="r" t="t"/>
              <a:pathLst>
                <a:path extrusionOk="0" h="820" w="1639">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85"/>
            <p:cNvSpPr/>
            <p:nvPr/>
          </p:nvSpPr>
          <p:spPr>
            <a:xfrm>
              <a:off x="-61313925" y="2837400"/>
              <a:ext cx="40975" cy="20500"/>
            </a:xfrm>
            <a:custGeom>
              <a:rect b="b" l="l" r="r" t="t"/>
              <a:pathLst>
                <a:path extrusionOk="0" h="820" w="1639">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85"/>
            <p:cNvSpPr/>
            <p:nvPr/>
          </p:nvSpPr>
          <p:spPr>
            <a:xfrm>
              <a:off x="-61313925" y="2877575"/>
              <a:ext cx="40975" cy="22075"/>
            </a:xfrm>
            <a:custGeom>
              <a:rect b="b" l="l" r="r" t="t"/>
              <a:pathLst>
                <a:path extrusionOk="0" h="883" w="1639">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9" name="Google Shape;12189;p85"/>
          <p:cNvGrpSpPr/>
          <p:nvPr/>
        </p:nvGrpSpPr>
        <p:grpSpPr>
          <a:xfrm>
            <a:off x="3952502" y="2731001"/>
            <a:ext cx="368987" cy="369566"/>
            <a:chOff x="-59502375" y="1904375"/>
            <a:chExt cx="319000" cy="319500"/>
          </a:xfrm>
        </p:grpSpPr>
        <p:sp>
          <p:nvSpPr>
            <p:cNvPr id="12190" name="Google Shape;12190;p85"/>
            <p:cNvSpPr/>
            <p:nvPr/>
          </p:nvSpPr>
          <p:spPr>
            <a:xfrm>
              <a:off x="-59455125" y="2097050"/>
              <a:ext cx="227650" cy="62225"/>
            </a:xfrm>
            <a:custGeom>
              <a:rect b="b" l="l" r="r" t="t"/>
              <a:pathLst>
                <a:path extrusionOk="0" h="2489" w="9106">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85"/>
            <p:cNvSpPr/>
            <p:nvPr/>
          </p:nvSpPr>
          <p:spPr>
            <a:xfrm>
              <a:off x="-59502375" y="1966300"/>
              <a:ext cx="319000" cy="257575"/>
            </a:xfrm>
            <a:custGeom>
              <a:rect b="b" l="l" r="r" t="t"/>
              <a:pathLst>
                <a:path extrusionOk="0" h="10303" w="1276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85"/>
            <p:cNvSpPr/>
            <p:nvPr/>
          </p:nvSpPr>
          <p:spPr>
            <a:xfrm>
              <a:off x="-59322800" y="1904375"/>
              <a:ext cx="106350" cy="41175"/>
            </a:xfrm>
            <a:custGeom>
              <a:rect b="b" l="l" r="r" t="t"/>
              <a:pathLst>
                <a:path extrusionOk="0" h="1647" w="4254">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3" name="Google Shape;12193;p85"/>
          <p:cNvGrpSpPr/>
          <p:nvPr/>
        </p:nvGrpSpPr>
        <p:grpSpPr>
          <a:xfrm>
            <a:off x="1298621" y="1315207"/>
            <a:ext cx="368987" cy="363666"/>
            <a:chOff x="-64774725" y="1916550"/>
            <a:chExt cx="319000" cy="314400"/>
          </a:xfrm>
        </p:grpSpPr>
        <p:sp>
          <p:nvSpPr>
            <p:cNvPr id="12194" name="Google Shape;12194;p85"/>
            <p:cNvSpPr/>
            <p:nvPr/>
          </p:nvSpPr>
          <p:spPr>
            <a:xfrm>
              <a:off x="-64774725" y="1916550"/>
              <a:ext cx="319000" cy="314400"/>
            </a:xfrm>
            <a:custGeom>
              <a:rect b="b" l="l" r="r" t="t"/>
              <a:pathLst>
                <a:path extrusionOk="0" h="12576" w="1276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85"/>
            <p:cNvSpPr/>
            <p:nvPr/>
          </p:nvSpPr>
          <p:spPr>
            <a:xfrm>
              <a:off x="-64636900" y="2010600"/>
              <a:ext cx="89800" cy="82525"/>
            </a:xfrm>
            <a:custGeom>
              <a:rect b="b" l="l" r="r" t="t"/>
              <a:pathLst>
                <a:path extrusionOk="0" h="3301" w="3592">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6" name="Google Shape;12196;p85"/>
          <p:cNvGrpSpPr/>
          <p:nvPr/>
        </p:nvGrpSpPr>
        <p:grpSpPr>
          <a:xfrm>
            <a:off x="1299979" y="1792386"/>
            <a:ext cx="366269" cy="369913"/>
            <a:chOff x="-64764500" y="2280550"/>
            <a:chExt cx="316650" cy="319800"/>
          </a:xfrm>
        </p:grpSpPr>
        <p:sp>
          <p:nvSpPr>
            <p:cNvPr id="12197" name="Google Shape;12197;p85"/>
            <p:cNvSpPr/>
            <p:nvPr/>
          </p:nvSpPr>
          <p:spPr>
            <a:xfrm>
              <a:off x="-64764500" y="2280550"/>
              <a:ext cx="316650" cy="319800"/>
            </a:xfrm>
            <a:custGeom>
              <a:rect b="b" l="l" r="r" t="t"/>
              <a:pathLst>
                <a:path extrusionOk="0" h="12792" w="12666">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85"/>
            <p:cNvSpPr/>
            <p:nvPr/>
          </p:nvSpPr>
          <p:spPr>
            <a:xfrm>
              <a:off x="-64679425" y="2364825"/>
              <a:ext cx="146500" cy="102450"/>
            </a:xfrm>
            <a:custGeom>
              <a:rect b="b" l="l" r="r" t="t"/>
              <a:pathLst>
                <a:path extrusionOk="0" h="4098" w="586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99" name="Google Shape;12199;p85"/>
          <p:cNvSpPr/>
          <p:nvPr/>
        </p:nvSpPr>
        <p:spPr>
          <a:xfrm>
            <a:off x="1316753" y="2259654"/>
            <a:ext cx="319799" cy="366269"/>
          </a:xfrm>
          <a:custGeom>
            <a:rect b="b" l="l" r="r" t="t"/>
            <a:pathLst>
              <a:path extrusionOk="0" h="12666" w="11059">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00" name="Google Shape;12200;p85"/>
          <p:cNvGrpSpPr/>
          <p:nvPr/>
        </p:nvGrpSpPr>
        <p:grpSpPr>
          <a:xfrm>
            <a:off x="3512023" y="1352163"/>
            <a:ext cx="365344" cy="289753"/>
            <a:chOff x="-62882850" y="1999375"/>
            <a:chExt cx="315850" cy="250500"/>
          </a:xfrm>
        </p:grpSpPr>
        <p:sp>
          <p:nvSpPr>
            <p:cNvPr id="12201" name="Google Shape;12201;p85"/>
            <p:cNvSpPr/>
            <p:nvPr/>
          </p:nvSpPr>
          <p:spPr>
            <a:xfrm>
              <a:off x="-62882850" y="1999375"/>
              <a:ext cx="315850" cy="250500"/>
            </a:xfrm>
            <a:custGeom>
              <a:rect b="b" l="l" r="r" t="t"/>
              <a:pathLst>
                <a:path extrusionOk="0" h="10020" w="12634">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85"/>
            <p:cNvSpPr/>
            <p:nvPr/>
          </p:nvSpPr>
          <p:spPr>
            <a:xfrm>
              <a:off x="-62806475" y="2062375"/>
              <a:ext cx="146525" cy="103800"/>
            </a:xfrm>
            <a:custGeom>
              <a:rect b="b" l="l" r="r" t="t"/>
              <a:pathLst>
                <a:path extrusionOk="0" h="4152" w="5861">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3" name="Google Shape;12203;p85"/>
          <p:cNvGrpSpPr/>
          <p:nvPr/>
        </p:nvGrpSpPr>
        <p:grpSpPr>
          <a:xfrm>
            <a:off x="3503362" y="1793745"/>
            <a:ext cx="382665" cy="367194"/>
            <a:chOff x="-62890750" y="2296300"/>
            <a:chExt cx="330825" cy="317450"/>
          </a:xfrm>
        </p:grpSpPr>
        <p:sp>
          <p:nvSpPr>
            <p:cNvPr id="12204" name="Google Shape;12204;p85"/>
            <p:cNvSpPr/>
            <p:nvPr/>
          </p:nvSpPr>
          <p:spPr>
            <a:xfrm>
              <a:off x="-62890750" y="2296300"/>
              <a:ext cx="313500" cy="195375"/>
            </a:xfrm>
            <a:custGeom>
              <a:rect b="b" l="l" r="r" t="t"/>
              <a:pathLst>
                <a:path extrusionOk="0" h="7815" w="1254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85"/>
            <p:cNvSpPr/>
            <p:nvPr/>
          </p:nvSpPr>
          <p:spPr>
            <a:xfrm>
              <a:off x="-62874975" y="2417475"/>
              <a:ext cx="315050" cy="196275"/>
            </a:xfrm>
            <a:custGeom>
              <a:rect b="b" l="l" r="r" t="t"/>
              <a:pathLst>
                <a:path extrusionOk="0" h="7851" w="12602">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85"/>
            <p:cNvSpPr/>
            <p:nvPr/>
          </p:nvSpPr>
          <p:spPr>
            <a:xfrm>
              <a:off x="-62822225" y="2357750"/>
              <a:ext cx="193000" cy="192975"/>
            </a:xfrm>
            <a:custGeom>
              <a:rect b="b" l="l" r="r" t="t"/>
              <a:pathLst>
                <a:path extrusionOk="0" h="7719" w="772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7" name="Google Shape;12207;p85"/>
          <p:cNvGrpSpPr/>
          <p:nvPr/>
        </p:nvGrpSpPr>
        <p:grpSpPr>
          <a:xfrm>
            <a:off x="3512023" y="2259206"/>
            <a:ext cx="365344" cy="367165"/>
            <a:chOff x="-62882850" y="2664925"/>
            <a:chExt cx="315850" cy="317425"/>
          </a:xfrm>
        </p:grpSpPr>
        <p:sp>
          <p:nvSpPr>
            <p:cNvPr id="12208" name="Google Shape;12208;p85"/>
            <p:cNvSpPr/>
            <p:nvPr/>
          </p:nvSpPr>
          <p:spPr>
            <a:xfrm>
              <a:off x="-62882850" y="2664925"/>
              <a:ext cx="315850" cy="317425"/>
            </a:xfrm>
            <a:custGeom>
              <a:rect b="b" l="l" r="r" t="t"/>
              <a:pathLst>
                <a:path extrusionOk="0" h="12697" w="12634">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85"/>
            <p:cNvSpPr/>
            <p:nvPr/>
          </p:nvSpPr>
          <p:spPr>
            <a:xfrm>
              <a:off x="-62756050" y="2702725"/>
              <a:ext cx="62225" cy="146525"/>
            </a:xfrm>
            <a:custGeom>
              <a:rect b="b" l="l" r="r" t="t"/>
              <a:pathLst>
                <a:path extrusionOk="0" h="5861" w="2489">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10" name="Google Shape;12210;p85"/>
          <p:cNvSpPr/>
          <p:nvPr/>
        </p:nvSpPr>
        <p:spPr>
          <a:xfrm>
            <a:off x="2175712" y="2733502"/>
            <a:ext cx="369016" cy="364563"/>
          </a:xfrm>
          <a:custGeom>
            <a:rect b="b" l="l" r="r" t="t"/>
            <a:pathLst>
              <a:path extrusionOk="0" h="12607" w="12761">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11" name="Google Shape;12211;p85"/>
          <p:cNvGrpSpPr/>
          <p:nvPr/>
        </p:nvGrpSpPr>
        <p:grpSpPr>
          <a:xfrm>
            <a:off x="2183172" y="3171846"/>
            <a:ext cx="366269" cy="359907"/>
            <a:chOff x="-60988625" y="2310475"/>
            <a:chExt cx="316650" cy="311150"/>
          </a:xfrm>
        </p:grpSpPr>
        <p:sp>
          <p:nvSpPr>
            <p:cNvPr id="12212" name="Google Shape;12212;p85"/>
            <p:cNvSpPr/>
            <p:nvPr/>
          </p:nvSpPr>
          <p:spPr>
            <a:xfrm>
              <a:off x="-60988625" y="2310475"/>
              <a:ext cx="311125" cy="311150"/>
            </a:xfrm>
            <a:custGeom>
              <a:rect b="b" l="l" r="r" t="t"/>
              <a:pathLst>
                <a:path extrusionOk="0" h="12446" w="12445">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85"/>
            <p:cNvSpPr/>
            <p:nvPr/>
          </p:nvSpPr>
          <p:spPr>
            <a:xfrm>
              <a:off x="-60947675" y="2353025"/>
              <a:ext cx="145725" cy="20500"/>
            </a:xfrm>
            <a:custGeom>
              <a:rect b="b" l="l" r="r" t="t"/>
              <a:pathLst>
                <a:path extrusionOk="0" h="820" w="5829">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85"/>
            <p:cNvSpPr/>
            <p:nvPr/>
          </p:nvSpPr>
          <p:spPr>
            <a:xfrm>
              <a:off x="-60947675" y="2415250"/>
              <a:ext cx="145725" cy="20500"/>
            </a:xfrm>
            <a:custGeom>
              <a:rect b="b" l="l" r="r" t="t"/>
              <a:pathLst>
                <a:path extrusionOk="0" h="820" w="5829">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85"/>
            <p:cNvSpPr/>
            <p:nvPr/>
          </p:nvSpPr>
          <p:spPr>
            <a:xfrm>
              <a:off x="-60947675" y="2475875"/>
              <a:ext cx="145725" cy="22100"/>
            </a:xfrm>
            <a:custGeom>
              <a:rect b="b" l="l" r="r" t="t"/>
              <a:pathLst>
                <a:path extrusionOk="0" h="884" w="5829">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85"/>
            <p:cNvSpPr/>
            <p:nvPr/>
          </p:nvSpPr>
          <p:spPr>
            <a:xfrm>
              <a:off x="-60947675" y="2538100"/>
              <a:ext cx="145725" cy="22075"/>
            </a:xfrm>
            <a:custGeom>
              <a:rect b="b" l="l" r="r" t="t"/>
              <a:pathLst>
                <a:path extrusionOk="0" h="883" w="5829">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85"/>
            <p:cNvSpPr/>
            <p:nvPr/>
          </p:nvSpPr>
          <p:spPr>
            <a:xfrm>
              <a:off x="-60740525" y="2312050"/>
              <a:ext cx="68550" cy="233950"/>
            </a:xfrm>
            <a:custGeom>
              <a:rect b="b" l="l" r="r" t="t"/>
              <a:pathLst>
                <a:path extrusionOk="0" h="9358" w="2742">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8" name="Google Shape;12218;p85"/>
          <p:cNvGrpSpPr/>
          <p:nvPr/>
        </p:nvGrpSpPr>
        <p:grpSpPr>
          <a:xfrm>
            <a:off x="2183634" y="3610009"/>
            <a:ext cx="365344" cy="368785"/>
            <a:chOff x="-60987050" y="2671400"/>
            <a:chExt cx="315850" cy="318825"/>
          </a:xfrm>
        </p:grpSpPr>
        <p:sp>
          <p:nvSpPr>
            <p:cNvPr id="12219" name="Google Shape;12219;p85"/>
            <p:cNvSpPr/>
            <p:nvPr/>
          </p:nvSpPr>
          <p:spPr>
            <a:xfrm>
              <a:off x="-60987050" y="2671400"/>
              <a:ext cx="315850" cy="318825"/>
            </a:xfrm>
            <a:custGeom>
              <a:rect b="b" l="l" r="r" t="t"/>
              <a:pathLst>
                <a:path extrusionOk="0" h="12753" w="12634">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85"/>
            <p:cNvSpPr/>
            <p:nvPr/>
          </p:nvSpPr>
          <p:spPr>
            <a:xfrm>
              <a:off x="-60839775" y="2731075"/>
              <a:ext cx="19725" cy="19725"/>
            </a:xfrm>
            <a:custGeom>
              <a:rect b="b" l="l" r="r" t="t"/>
              <a:pathLst>
                <a:path extrusionOk="0" h="789" w="789">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1" name="Google Shape;12221;p85"/>
          <p:cNvGrpSpPr/>
          <p:nvPr/>
        </p:nvGrpSpPr>
        <p:grpSpPr>
          <a:xfrm>
            <a:off x="3952500" y="3172771"/>
            <a:ext cx="368987" cy="358056"/>
            <a:chOff x="-59481900" y="2290800"/>
            <a:chExt cx="319000" cy="309550"/>
          </a:xfrm>
        </p:grpSpPr>
        <p:sp>
          <p:nvSpPr>
            <p:cNvPr id="12222" name="Google Shape;12222;p85"/>
            <p:cNvSpPr/>
            <p:nvPr/>
          </p:nvSpPr>
          <p:spPr>
            <a:xfrm>
              <a:off x="-59481900" y="2290800"/>
              <a:ext cx="319000" cy="309550"/>
            </a:xfrm>
            <a:custGeom>
              <a:rect b="b" l="l" r="r" t="t"/>
              <a:pathLst>
                <a:path extrusionOk="0" h="12382" w="12760">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85"/>
            <p:cNvSpPr/>
            <p:nvPr/>
          </p:nvSpPr>
          <p:spPr>
            <a:xfrm>
              <a:off x="-59287350" y="2456200"/>
              <a:ext cx="83500" cy="21275"/>
            </a:xfrm>
            <a:custGeom>
              <a:rect b="b" l="l" r="r" t="t"/>
              <a:pathLst>
                <a:path extrusionOk="0" h="851" w="3340">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85"/>
            <p:cNvSpPr/>
            <p:nvPr/>
          </p:nvSpPr>
          <p:spPr>
            <a:xfrm>
              <a:off x="-59287350" y="2497950"/>
              <a:ext cx="83500" cy="21275"/>
            </a:xfrm>
            <a:custGeom>
              <a:rect b="b" l="l" r="r" t="t"/>
              <a:pathLst>
                <a:path extrusionOk="0" h="851" w="3340">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85"/>
            <p:cNvSpPr/>
            <p:nvPr/>
          </p:nvSpPr>
          <p:spPr>
            <a:xfrm>
              <a:off x="-59287350" y="2538900"/>
              <a:ext cx="82700" cy="22075"/>
            </a:xfrm>
            <a:custGeom>
              <a:rect b="b" l="l" r="r" t="t"/>
              <a:pathLst>
                <a:path extrusionOk="0" h="883" w="3308">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85"/>
            <p:cNvSpPr/>
            <p:nvPr/>
          </p:nvSpPr>
          <p:spPr>
            <a:xfrm>
              <a:off x="-59439375" y="2425425"/>
              <a:ext cx="125250" cy="134750"/>
            </a:xfrm>
            <a:custGeom>
              <a:rect b="b" l="l" r="r" t="t"/>
              <a:pathLst>
                <a:path extrusionOk="0" h="5390" w="501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85"/>
            <p:cNvSpPr/>
            <p:nvPr/>
          </p:nvSpPr>
          <p:spPr>
            <a:xfrm>
              <a:off x="-59327525" y="2325450"/>
              <a:ext cx="13400" cy="13425"/>
            </a:xfrm>
            <a:custGeom>
              <a:rect b="b" l="l" r="r" t="t"/>
              <a:pathLst>
                <a:path extrusionOk="0" h="537" w="536">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8" name="Google Shape;12228;p85"/>
          <p:cNvGrpSpPr/>
          <p:nvPr/>
        </p:nvGrpSpPr>
        <p:grpSpPr>
          <a:xfrm>
            <a:off x="1741805" y="1313544"/>
            <a:ext cx="368987" cy="366992"/>
            <a:chOff x="-64401400" y="1914475"/>
            <a:chExt cx="319000" cy="317275"/>
          </a:xfrm>
        </p:grpSpPr>
        <p:sp>
          <p:nvSpPr>
            <p:cNvPr id="12229" name="Google Shape;12229;p85"/>
            <p:cNvSpPr/>
            <p:nvPr/>
          </p:nvSpPr>
          <p:spPr>
            <a:xfrm>
              <a:off x="-64401400" y="1914475"/>
              <a:ext cx="319000" cy="317275"/>
            </a:xfrm>
            <a:custGeom>
              <a:rect b="b" l="l" r="r" t="t"/>
              <a:pathLst>
                <a:path extrusionOk="0" h="12691" w="1276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85"/>
            <p:cNvSpPr/>
            <p:nvPr/>
          </p:nvSpPr>
          <p:spPr>
            <a:xfrm>
              <a:off x="-64172200" y="2175800"/>
              <a:ext cx="48850" cy="22075"/>
            </a:xfrm>
            <a:custGeom>
              <a:rect b="b" l="l" r="r" t="t"/>
              <a:pathLst>
                <a:path extrusionOk="0" h="883" w="1954">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85"/>
            <p:cNvSpPr/>
            <p:nvPr/>
          </p:nvSpPr>
          <p:spPr>
            <a:xfrm>
              <a:off x="-64212375" y="2210450"/>
              <a:ext cx="5525" cy="25"/>
            </a:xfrm>
            <a:custGeom>
              <a:rect b="b" l="l" r="r" t="t"/>
              <a:pathLst>
                <a:path extrusionOk="0" h="1" w="221">
                  <a:moveTo>
                    <a:pt x="1" y="1"/>
                  </a:moveTo>
                  <a:lnTo>
                    <a:pt x="221" y="1"/>
                  </a:lnTo>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2" name="Google Shape;12232;p85"/>
          <p:cNvGrpSpPr/>
          <p:nvPr/>
        </p:nvGrpSpPr>
        <p:grpSpPr>
          <a:xfrm>
            <a:off x="1806493" y="1794583"/>
            <a:ext cx="239610" cy="365517"/>
            <a:chOff x="-64343900" y="2282125"/>
            <a:chExt cx="207150" cy="316000"/>
          </a:xfrm>
        </p:grpSpPr>
        <p:sp>
          <p:nvSpPr>
            <p:cNvPr id="12233" name="Google Shape;12233;p85"/>
            <p:cNvSpPr/>
            <p:nvPr/>
          </p:nvSpPr>
          <p:spPr>
            <a:xfrm>
              <a:off x="-64270650" y="2310475"/>
              <a:ext cx="61450" cy="147325"/>
            </a:xfrm>
            <a:custGeom>
              <a:rect b="b" l="l" r="r" t="t"/>
              <a:pathLst>
                <a:path extrusionOk="0" h="5893" w="2458">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85"/>
            <p:cNvSpPr/>
            <p:nvPr/>
          </p:nvSpPr>
          <p:spPr>
            <a:xfrm>
              <a:off x="-64343900" y="2282125"/>
              <a:ext cx="207150" cy="316000"/>
            </a:xfrm>
            <a:custGeom>
              <a:rect b="b" l="l" r="r" t="t"/>
              <a:pathLst>
                <a:path extrusionOk="0" h="12640" w="8286">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35" name="Google Shape;12235;p85"/>
          <p:cNvSpPr/>
          <p:nvPr/>
        </p:nvSpPr>
        <p:spPr>
          <a:xfrm>
            <a:off x="1736288" y="2257833"/>
            <a:ext cx="367165" cy="369913"/>
          </a:xfrm>
          <a:custGeom>
            <a:rect b="b" l="l" r="r" t="t"/>
            <a:pathLst>
              <a:path extrusionOk="0" h="12792" w="12697">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36" name="Google Shape;12236;p85"/>
          <p:cNvGrpSpPr/>
          <p:nvPr/>
        </p:nvGrpSpPr>
        <p:grpSpPr>
          <a:xfrm>
            <a:off x="3986941" y="1313804"/>
            <a:ext cx="318873" cy="366471"/>
            <a:chOff x="-62496925" y="1931475"/>
            <a:chExt cx="275675" cy="316825"/>
          </a:xfrm>
        </p:grpSpPr>
        <p:sp>
          <p:nvSpPr>
            <p:cNvPr id="12237" name="Google Shape;12237;p85"/>
            <p:cNvSpPr/>
            <p:nvPr/>
          </p:nvSpPr>
          <p:spPr>
            <a:xfrm>
              <a:off x="-62496925" y="1931475"/>
              <a:ext cx="275675" cy="316825"/>
            </a:xfrm>
            <a:custGeom>
              <a:rect b="b" l="l" r="r" t="t"/>
              <a:pathLst>
                <a:path extrusionOk="0" h="12673" w="11027">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85"/>
            <p:cNvSpPr/>
            <p:nvPr/>
          </p:nvSpPr>
          <p:spPr>
            <a:xfrm>
              <a:off x="-62390600" y="2016700"/>
              <a:ext cx="63025" cy="146525"/>
            </a:xfrm>
            <a:custGeom>
              <a:rect b="b" l="l" r="r" t="t"/>
              <a:pathLst>
                <a:path extrusionOk="0" h="5861" w="2521">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9" name="Google Shape;12239;p85"/>
          <p:cNvGrpSpPr/>
          <p:nvPr/>
        </p:nvGrpSpPr>
        <p:grpSpPr>
          <a:xfrm>
            <a:off x="3963691" y="1793629"/>
            <a:ext cx="365373" cy="367426"/>
            <a:chOff x="-62516625" y="2297875"/>
            <a:chExt cx="315875" cy="317650"/>
          </a:xfrm>
        </p:grpSpPr>
        <p:sp>
          <p:nvSpPr>
            <p:cNvPr id="12240" name="Google Shape;12240;p85"/>
            <p:cNvSpPr/>
            <p:nvPr/>
          </p:nvSpPr>
          <p:spPr>
            <a:xfrm>
              <a:off x="-62516625" y="2297875"/>
              <a:ext cx="315875" cy="317650"/>
            </a:xfrm>
            <a:custGeom>
              <a:rect b="b" l="l" r="r" t="t"/>
              <a:pathLst>
                <a:path extrusionOk="0" h="12706" w="12635">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85"/>
            <p:cNvSpPr/>
            <p:nvPr/>
          </p:nvSpPr>
          <p:spPr>
            <a:xfrm>
              <a:off x="-62335475" y="2438075"/>
              <a:ext cx="62250" cy="145750"/>
            </a:xfrm>
            <a:custGeom>
              <a:rect b="b" l="l" r="r" t="t"/>
              <a:pathLst>
                <a:path extrusionOk="0" h="5830" w="249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2" name="Google Shape;12242;p85"/>
          <p:cNvGrpSpPr/>
          <p:nvPr/>
        </p:nvGrpSpPr>
        <p:grpSpPr>
          <a:xfrm>
            <a:off x="3962332" y="2275588"/>
            <a:ext cx="368091" cy="334402"/>
            <a:chOff x="-62518200" y="2692475"/>
            <a:chExt cx="318225" cy="289100"/>
          </a:xfrm>
        </p:grpSpPr>
        <p:sp>
          <p:nvSpPr>
            <p:cNvPr id="12243" name="Google Shape;12243;p85"/>
            <p:cNvSpPr/>
            <p:nvPr/>
          </p:nvSpPr>
          <p:spPr>
            <a:xfrm>
              <a:off x="-62518200" y="2692475"/>
              <a:ext cx="318225" cy="289100"/>
            </a:xfrm>
            <a:custGeom>
              <a:rect b="b" l="l" r="r" t="t"/>
              <a:pathLst>
                <a:path extrusionOk="0" h="11564" w="12729">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85"/>
            <p:cNvSpPr/>
            <p:nvPr/>
          </p:nvSpPr>
          <p:spPr>
            <a:xfrm>
              <a:off x="-62335475" y="2804325"/>
              <a:ext cx="62250" cy="146525"/>
            </a:xfrm>
            <a:custGeom>
              <a:rect b="b" l="l" r="r" t="t"/>
              <a:pathLst>
                <a:path extrusionOk="0" h="5861" w="249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5" name="Google Shape;12245;p85"/>
          <p:cNvGrpSpPr/>
          <p:nvPr/>
        </p:nvGrpSpPr>
        <p:grpSpPr>
          <a:xfrm>
            <a:off x="2648986" y="2733112"/>
            <a:ext cx="309793" cy="365344"/>
            <a:chOff x="-60597975" y="1939525"/>
            <a:chExt cx="267825" cy="315850"/>
          </a:xfrm>
        </p:grpSpPr>
        <p:sp>
          <p:nvSpPr>
            <p:cNvPr id="12246" name="Google Shape;12246;p85"/>
            <p:cNvSpPr/>
            <p:nvPr/>
          </p:nvSpPr>
          <p:spPr>
            <a:xfrm>
              <a:off x="-60597975" y="1939525"/>
              <a:ext cx="267825" cy="315850"/>
            </a:xfrm>
            <a:custGeom>
              <a:rect b="b" l="l" r="r" t="t"/>
              <a:pathLst>
                <a:path extrusionOk="0" h="12634" w="10713">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85"/>
            <p:cNvSpPr/>
            <p:nvPr/>
          </p:nvSpPr>
          <p:spPr>
            <a:xfrm>
              <a:off x="-60494775" y="2097050"/>
              <a:ext cx="103175" cy="20500"/>
            </a:xfrm>
            <a:custGeom>
              <a:rect b="b" l="l" r="r" t="t"/>
              <a:pathLst>
                <a:path extrusionOk="0" h="820" w="4127">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8" name="Google Shape;12248;p85"/>
          <p:cNvGrpSpPr/>
          <p:nvPr/>
        </p:nvGrpSpPr>
        <p:grpSpPr>
          <a:xfrm>
            <a:off x="2619389" y="3167537"/>
            <a:ext cx="368987" cy="368525"/>
            <a:chOff x="-60620800" y="2304600"/>
            <a:chExt cx="319000" cy="318600"/>
          </a:xfrm>
        </p:grpSpPr>
        <p:sp>
          <p:nvSpPr>
            <p:cNvPr id="12249" name="Google Shape;12249;p85"/>
            <p:cNvSpPr/>
            <p:nvPr/>
          </p:nvSpPr>
          <p:spPr>
            <a:xfrm>
              <a:off x="-60620800" y="2304600"/>
              <a:ext cx="319000" cy="318600"/>
            </a:xfrm>
            <a:custGeom>
              <a:rect b="b" l="l" r="r" t="t"/>
              <a:pathLst>
                <a:path extrusionOk="0" h="12744" w="1276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85"/>
            <p:cNvSpPr/>
            <p:nvPr/>
          </p:nvSpPr>
          <p:spPr>
            <a:xfrm>
              <a:off x="-60491625" y="2560150"/>
              <a:ext cx="144925" cy="20525"/>
            </a:xfrm>
            <a:custGeom>
              <a:rect b="b" l="l" r="r" t="t"/>
              <a:pathLst>
                <a:path extrusionOk="0" h="821" w="5797">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85"/>
            <p:cNvSpPr/>
            <p:nvPr/>
          </p:nvSpPr>
          <p:spPr>
            <a:xfrm>
              <a:off x="-60573550" y="2445950"/>
              <a:ext cx="62250" cy="146525"/>
            </a:xfrm>
            <a:custGeom>
              <a:rect b="b" l="l" r="r" t="t"/>
              <a:pathLst>
                <a:path extrusionOk="0" h="5861" w="249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2" name="Google Shape;12252;p85"/>
          <p:cNvGrpSpPr/>
          <p:nvPr/>
        </p:nvGrpSpPr>
        <p:grpSpPr>
          <a:xfrm>
            <a:off x="2620748" y="3663188"/>
            <a:ext cx="366269" cy="262426"/>
            <a:chOff x="-60621600" y="2716100"/>
            <a:chExt cx="316650" cy="226875"/>
          </a:xfrm>
        </p:grpSpPr>
        <p:sp>
          <p:nvSpPr>
            <p:cNvPr id="12253" name="Google Shape;12253;p85"/>
            <p:cNvSpPr/>
            <p:nvPr/>
          </p:nvSpPr>
          <p:spPr>
            <a:xfrm>
              <a:off x="-60621600" y="2716100"/>
              <a:ext cx="316650" cy="226875"/>
            </a:xfrm>
            <a:custGeom>
              <a:rect b="b" l="l" r="r" t="t"/>
              <a:pathLst>
                <a:path extrusionOk="0" h="9075" w="12666">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85"/>
            <p:cNvSpPr/>
            <p:nvPr/>
          </p:nvSpPr>
          <p:spPr>
            <a:xfrm>
              <a:off x="-60546775" y="2798025"/>
              <a:ext cx="166225" cy="104775"/>
            </a:xfrm>
            <a:custGeom>
              <a:rect b="b" l="l" r="r" t="t"/>
              <a:pathLst>
                <a:path extrusionOk="0" h="4191" w="6649">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5" name="Google Shape;12255;p85"/>
          <p:cNvGrpSpPr/>
          <p:nvPr/>
        </p:nvGrpSpPr>
        <p:grpSpPr>
          <a:xfrm>
            <a:off x="3957965" y="3611281"/>
            <a:ext cx="358056" cy="366240"/>
            <a:chOff x="-59475600" y="2658625"/>
            <a:chExt cx="309550" cy="316625"/>
          </a:xfrm>
        </p:grpSpPr>
        <p:sp>
          <p:nvSpPr>
            <p:cNvPr id="12256" name="Google Shape;12256;p85"/>
            <p:cNvSpPr/>
            <p:nvPr/>
          </p:nvSpPr>
          <p:spPr>
            <a:xfrm>
              <a:off x="-59427550" y="2913025"/>
              <a:ext cx="19700" cy="19700"/>
            </a:xfrm>
            <a:custGeom>
              <a:rect b="b" l="l" r="r" t="t"/>
              <a:pathLst>
                <a:path extrusionOk="0" h="788" w="788">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85"/>
            <p:cNvSpPr/>
            <p:nvPr/>
          </p:nvSpPr>
          <p:spPr>
            <a:xfrm>
              <a:off x="-59428350" y="2699575"/>
              <a:ext cx="20500" cy="152825"/>
            </a:xfrm>
            <a:custGeom>
              <a:rect b="b" l="l" r="r" t="t"/>
              <a:pathLst>
                <a:path extrusionOk="0" h="6113" w="820">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85"/>
            <p:cNvSpPr/>
            <p:nvPr/>
          </p:nvSpPr>
          <p:spPr>
            <a:xfrm>
              <a:off x="-59330675" y="2913025"/>
              <a:ext cx="19700" cy="19700"/>
            </a:xfrm>
            <a:custGeom>
              <a:rect b="b" l="l" r="r" t="t"/>
              <a:pathLst>
                <a:path extrusionOk="0" h="788" w="788">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85"/>
            <p:cNvSpPr/>
            <p:nvPr/>
          </p:nvSpPr>
          <p:spPr>
            <a:xfrm>
              <a:off x="-59330675" y="2699575"/>
              <a:ext cx="20500" cy="152825"/>
            </a:xfrm>
            <a:custGeom>
              <a:rect b="b" l="l" r="r" t="t"/>
              <a:pathLst>
                <a:path extrusionOk="0" h="6113" w="820">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85"/>
            <p:cNvSpPr/>
            <p:nvPr/>
          </p:nvSpPr>
          <p:spPr>
            <a:xfrm>
              <a:off x="-59475600" y="2658625"/>
              <a:ext cx="309550" cy="316625"/>
            </a:xfrm>
            <a:custGeom>
              <a:rect b="b" l="l" r="r" t="t"/>
              <a:pathLst>
                <a:path extrusionOk="0" h="12665" w="12382">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85"/>
            <p:cNvSpPr/>
            <p:nvPr/>
          </p:nvSpPr>
          <p:spPr>
            <a:xfrm>
              <a:off x="-59234600" y="2913025"/>
              <a:ext cx="19725" cy="19700"/>
            </a:xfrm>
            <a:custGeom>
              <a:rect b="b" l="l" r="r" t="t"/>
              <a:pathLst>
                <a:path extrusionOk="0" h="788" w="789">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85"/>
            <p:cNvSpPr/>
            <p:nvPr/>
          </p:nvSpPr>
          <p:spPr>
            <a:xfrm>
              <a:off x="-59235375" y="2699575"/>
              <a:ext cx="20500" cy="152825"/>
            </a:xfrm>
            <a:custGeom>
              <a:rect b="b" l="l" r="r" t="t"/>
              <a:pathLst>
                <a:path extrusionOk="0" h="6113" w="820">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63" name="Google Shape;12263;p85"/>
          <p:cNvSpPr/>
          <p:nvPr/>
        </p:nvSpPr>
        <p:spPr>
          <a:xfrm>
            <a:off x="2175657" y="1314368"/>
            <a:ext cx="365373" cy="365344"/>
          </a:xfrm>
          <a:custGeom>
            <a:rect b="b" l="l" r="r" t="t"/>
            <a:pathLst>
              <a:path extrusionOk="0" h="12634" w="12635">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85"/>
          <p:cNvSpPr/>
          <p:nvPr/>
        </p:nvSpPr>
        <p:spPr>
          <a:xfrm>
            <a:off x="2203001" y="1792834"/>
            <a:ext cx="310690" cy="369016"/>
          </a:xfrm>
          <a:custGeom>
            <a:rect b="b" l="l" r="r" t="t"/>
            <a:pathLst>
              <a:path extrusionOk="0" h="12761" w="10744">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65" name="Google Shape;12265;p85"/>
          <p:cNvGrpSpPr/>
          <p:nvPr/>
        </p:nvGrpSpPr>
        <p:grpSpPr>
          <a:xfrm>
            <a:off x="2233086" y="2259206"/>
            <a:ext cx="263294" cy="367165"/>
            <a:chOff x="-63987100" y="2646800"/>
            <a:chExt cx="227625" cy="317425"/>
          </a:xfrm>
        </p:grpSpPr>
        <p:sp>
          <p:nvSpPr>
            <p:cNvPr id="12266" name="Google Shape;12266;p85"/>
            <p:cNvSpPr/>
            <p:nvPr/>
          </p:nvSpPr>
          <p:spPr>
            <a:xfrm>
              <a:off x="-63987100" y="2646800"/>
              <a:ext cx="227625" cy="317425"/>
            </a:xfrm>
            <a:custGeom>
              <a:rect b="b" l="l" r="r" t="t"/>
              <a:pathLst>
                <a:path extrusionOk="0" h="12697" w="9105">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85"/>
            <p:cNvSpPr/>
            <p:nvPr/>
          </p:nvSpPr>
          <p:spPr>
            <a:xfrm>
              <a:off x="-63883150" y="2826375"/>
              <a:ext cx="20500" cy="41775"/>
            </a:xfrm>
            <a:custGeom>
              <a:rect b="b" l="l" r="r" t="t"/>
              <a:pathLst>
                <a:path extrusionOk="0" h="1671" w="82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8" name="Google Shape;12268;p85"/>
          <p:cNvGrpSpPr/>
          <p:nvPr/>
        </p:nvGrpSpPr>
        <p:grpSpPr>
          <a:xfrm>
            <a:off x="852428" y="2730827"/>
            <a:ext cx="358056" cy="369913"/>
            <a:chOff x="-62148000" y="1930075"/>
            <a:chExt cx="309550" cy="319800"/>
          </a:xfrm>
        </p:grpSpPr>
        <p:sp>
          <p:nvSpPr>
            <p:cNvPr id="12269" name="Google Shape;12269;p85"/>
            <p:cNvSpPr/>
            <p:nvPr/>
          </p:nvSpPr>
          <p:spPr>
            <a:xfrm>
              <a:off x="-62148000" y="1930075"/>
              <a:ext cx="309550" cy="319800"/>
            </a:xfrm>
            <a:custGeom>
              <a:rect b="b" l="l" r="r" t="t"/>
              <a:pathLst>
                <a:path extrusionOk="0" h="12792" w="12382">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85"/>
            <p:cNvSpPr/>
            <p:nvPr/>
          </p:nvSpPr>
          <p:spPr>
            <a:xfrm>
              <a:off x="-62044825" y="1972200"/>
              <a:ext cx="107125" cy="97700"/>
            </a:xfrm>
            <a:custGeom>
              <a:rect b="b" l="l" r="r" t="t"/>
              <a:pathLst>
                <a:path extrusionOk="0" h="3908" w="4285">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1" name="Google Shape;12271;p85"/>
          <p:cNvGrpSpPr/>
          <p:nvPr/>
        </p:nvGrpSpPr>
        <p:grpSpPr>
          <a:xfrm>
            <a:off x="849695" y="3169113"/>
            <a:ext cx="363522" cy="365373"/>
            <a:chOff x="-62150375" y="2297875"/>
            <a:chExt cx="314275" cy="315875"/>
          </a:xfrm>
        </p:grpSpPr>
        <p:sp>
          <p:nvSpPr>
            <p:cNvPr id="12272" name="Google Shape;12272;p85"/>
            <p:cNvSpPr/>
            <p:nvPr/>
          </p:nvSpPr>
          <p:spPr>
            <a:xfrm>
              <a:off x="-61994425" y="2297875"/>
              <a:ext cx="64600" cy="69925"/>
            </a:xfrm>
            <a:custGeom>
              <a:rect b="b" l="l" r="r" t="t"/>
              <a:pathLst>
                <a:path extrusionOk="0" h="2797" w="2584">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85"/>
            <p:cNvSpPr/>
            <p:nvPr/>
          </p:nvSpPr>
          <p:spPr>
            <a:xfrm>
              <a:off x="-62150375" y="2338050"/>
              <a:ext cx="314275" cy="275700"/>
            </a:xfrm>
            <a:custGeom>
              <a:rect b="b" l="l" r="r" t="t"/>
              <a:pathLst>
                <a:path extrusionOk="0" h="11028" w="12571">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85"/>
            <p:cNvSpPr/>
            <p:nvPr/>
          </p:nvSpPr>
          <p:spPr>
            <a:xfrm>
              <a:off x="-61972375" y="2430200"/>
              <a:ext cx="20500" cy="60675"/>
            </a:xfrm>
            <a:custGeom>
              <a:rect b="b" l="l" r="r" t="t"/>
              <a:pathLst>
                <a:path extrusionOk="0" h="2427" w="82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85"/>
            <p:cNvSpPr/>
            <p:nvPr/>
          </p:nvSpPr>
          <p:spPr>
            <a:xfrm>
              <a:off x="-61909350" y="2430200"/>
              <a:ext cx="19700" cy="60675"/>
            </a:xfrm>
            <a:custGeom>
              <a:rect b="b" l="l" r="r" t="t"/>
              <a:pathLst>
                <a:path extrusionOk="0" h="2427" w="788">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85"/>
            <p:cNvSpPr/>
            <p:nvPr/>
          </p:nvSpPr>
          <p:spPr>
            <a:xfrm>
              <a:off x="-62033800" y="2430200"/>
              <a:ext cx="21275" cy="60675"/>
            </a:xfrm>
            <a:custGeom>
              <a:rect b="b" l="l" r="r" t="t"/>
              <a:pathLst>
                <a:path extrusionOk="0" h="2427" w="851">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7" name="Google Shape;12277;p85"/>
          <p:cNvGrpSpPr/>
          <p:nvPr/>
        </p:nvGrpSpPr>
        <p:grpSpPr>
          <a:xfrm>
            <a:off x="848322" y="3610356"/>
            <a:ext cx="366269" cy="368091"/>
            <a:chOff x="-62150375" y="2664925"/>
            <a:chExt cx="316650" cy="318225"/>
          </a:xfrm>
        </p:grpSpPr>
        <p:sp>
          <p:nvSpPr>
            <p:cNvPr id="12278" name="Google Shape;12278;p85"/>
            <p:cNvSpPr/>
            <p:nvPr/>
          </p:nvSpPr>
          <p:spPr>
            <a:xfrm>
              <a:off x="-62150375" y="2961850"/>
              <a:ext cx="316650" cy="21300"/>
            </a:xfrm>
            <a:custGeom>
              <a:rect b="b" l="l" r="r" t="t"/>
              <a:pathLst>
                <a:path extrusionOk="0" h="852" w="12666">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85"/>
            <p:cNvSpPr/>
            <p:nvPr/>
          </p:nvSpPr>
          <p:spPr>
            <a:xfrm>
              <a:off x="-62150375" y="2838200"/>
              <a:ext cx="82725" cy="102400"/>
            </a:xfrm>
            <a:custGeom>
              <a:rect b="b" l="l" r="r" t="t"/>
              <a:pathLst>
                <a:path extrusionOk="0" h="4096" w="3309">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85"/>
            <p:cNvSpPr/>
            <p:nvPr/>
          </p:nvSpPr>
          <p:spPr>
            <a:xfrm>
              <a:off x="-62033800" y="2664925"/>
              <a:ext cx="82725" cy="274900"/>
            </a:xfrm>
            <a:custGeom>
              <a:rect b="b" l="l" r="r" t="t"/>
              <a:pathLst>
                <a:path extrusionOk="0" h="10996" w="3309">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85"/>
            <p:cNvSpPr/>
            <p:nvPr/>
          </p:nvSpPr>
          <p:spPr>
            <a:xfrm>
              <a:off x="-61917225" y="2754700"/>
              <a:ext cx="83500" cy="185900"/>
            </a:xfrm>
            <a:custGeom>
              <a:rect b="b" l="l" r="r" t="t"/>
              <a:pathLst>
                <a:path extrusionOk="0" h="7436" w="334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2" name="Google Shape;12282;p85"/>
          <p:cNvGrpSpPr/>
          <p:nvPr/>
        </p:nvGrpSpPr>
        <p:grpSpPr>
          <a:xfrm>
            <a:off x="3065911" y="2731333"/>
            <a:ext cx="367165" cy="368901"/>
            <a:chOff x="-60254550" y="1938025"/>
            <a:chExt cx="317425" cy="318925"/>
          </a:xfrm>
        </p:grpSpPr>
        <p:sp>
          <p:nvSpPr>
            <p:cNvPr id="12283" name="Google Shape;12283;p85"/>
            <p:cNvSpPr/>
            <p:nvPr/>
          </p:nvSpPr>
          <p:spPr>
            <a:xfrm>
              <a:off x="-60254550" y="2049000"/>
              <a:ext cx="317425" cy="207950"/>
            </a:xfrm>
            <a:custGeom>
              <a:rect b="b" l="l" r="r" t="t"/>
              <a:pathLst>
                <a:path extrusionOk="0" h="8318" w="12697">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85"/>
            <p:cNvSpPr/>
            <p:nvPr/>
          </p:nvSpPr>
          <p:spPr>
            <a:xfrm>
              <a:off x="-60219125" y="1938025"/>
              <a:ext cx="51225" cy="103625"/>
            </a:xfrm>
            <a:custGeom>
              <a:rect b="b" l="l" r="r" t="t"/>
              <a:pathLst>
                <a:path extrusionOk="0" h="4145" w="2049">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85"/>
            <p:cNvSpPr/>
            <p:nvPr/>
          </p:nvSpPr>
          <p:spPr>
            <a:xfrm>
              <a:off x="-60156900" y="1938025"/>
              <a:ext cx="51225" cy="103625"/>
            </a:xfrm>
            <a:custGeom>
              <a:rect b="b" l="l" r="r" t="t"/>
              <a:pathLst>
                <a:path extrusionOk="0" h="4145" w="2049">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85"/>
            <p:cNvSpPr/>
            <p:nvPr/>
          </p:nvSpPr>
          <p:spPr>
            <a:xfrm>
              <a:off x="-60094675" y="1938025"/>
              <a:ext cx="51225" cy="103625"/>
            </a:xfrm>
            <a:custGeom>
              <a:rect b="b" l="l" r="r" t="t"/>
              <a:pathLst>
                <a:path extrusionOk="0" h="4145" w="2049">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7" name="Google Shape;12287;p85"/>
          <p:cNvGrpSpPr/>
          <p:nvPr/>
        </p:nvGrpSpPr>
        <p:grpSpPr>
          <a:xfrm>
            <a:off x="3094149" y="3609907"/>
            <a:ext cx="310690" cy="368987"/>
            <a:chOff x="-60232500" y="2671225"/>
            <a:chExt cx="268600" cy="319000"/>
          </a:xfrm>
        </p:grpSpPr>
        <p:sp>
          <p:nvSpPr>
            <p:cNvPr id="12288" name="Google Shape;12288;p85"/>
            <p:cNvSpPr/>
            <p:nvPr/>
          </p:nvSpPr>
          <p:spPr>
            <a:xfrm>
              <a:off x="-60222275" y="2843700"/>
              <a:ext cx="63025" cy="146525"/>
            </a:xfrm>
            <a:custGeom>
              <a:rect b="b" l="l" r="r" t="t"/>
              <a:pathLst>
                <a:path extrusionOk="0" h="5861" w="2521">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85"/>
            <p:cNvSpPr/>
            <p:nvPr/>
          </p:nvSpPr>
          <p:spPr>
            <a:xfrm>
              <a:off x="-60232500" y="2671225"/>
              <a:ext cx="268600" cy="318225"/>
            </a:xfrm>
            <a:custGeom>
              <a:rect b="b" l="l" r="r" t="t"/>
              <a:pathLst>
                <a:path extrusionOk="0" h="12729" w="10744">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0" name="Google Shape;12290;p85"/>
          <p:cNvGrpSpPr/>
          <p:nvPr/>
        </p:nvGrpSpPr>
        <p:grpSpPr>
          <a:xfrm>
            <a:off x="2179643" y="4058541"/>
            <a:ext cx="365373" cy="368987"/>
            <a:chOff x="-59100700" y="1911950"/>
            <a:chExt cx="315875" cy="319000"/>
          </a:xfrm>
        </p:grpSpPr>
        <p:sp>
          <p:nvSpPr>
            <p:cNvPr id="12291" name="Google Shape;12291;p85"/>
            <p:cNvSpPr/>
            <p:nvPr/>
          </p:nvSpPr>
          <p:spPr>
            <a:xfrm>
              <a:off x="-59015625" y="1993850"/>
              <a:ext cx="20500" cy="20525"/>
            </a:xfrm>
            <a:custGeom>
              <a:rect b="b" l="l" r="r" t="t"/>
              <a:pathLst>
                <a:path extrusionOk="0" h="821" w="82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85"/>
            <p:cNvSpPr/>
            <p:nvPr/>
          </p:nvSpPr>
          <p:spPr>
            <a:xfrm>
              <a:off x="-58954200" y="1993850"/>
              <a:ext cx="21300" cy="20525"/>
            </a:xfrm>
            <a:custGeom>
              <a:rect b="b" l="l" r="r" t="t"/>
              <a:pathLst>
                <a:path extrusionOk="0" h="821" w="852">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85"/>
            <p:cNvSpPr/>
            <p:nvPr/>
          </p:nvSpPr>
          <p:spPr>
            <a:xfrm>
              <a:off x="-58891975" y="1993850"/>
              <a:ext cx="21300" cy="20525"/>
            </a:xfrm>
            <a:custGeom>
              <a:rect b="b" l="l" r="r" t="t"/>
              <a:pathLst>
                <a:path extrusionOk="0" h="821" w="852">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85"/>
            <p:cNvSpPr/>
            <p:nvPr/>
          </p:nvSpPr>
          <p:spPr>
            <a:xfrm>
              <a:off x="-59015625" y="2034825"/>
              <a:ext cx="20500" cy="21275"/>
            </a:xfrm>
            <a:custGeom>
              <a:rect b="b" l="l" r="r" t="t"/>
              <a:pathLst>
                <a:path extrusionOk="0" h="851" w="82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85"/>
            <p:cNvSpPr/>
            <p:nvPr/>
          </p:nvSpPr>
          <p:spPr>
            <a:xfrm>
              <a:off x="-58954200" y="2034825"/>
              <a:ext cx="21300" cy="21275"/>
            </a:xfrm>
            <a:custGeom>
              <a:rect b="b" l="l" r="r" t="t"/>
              <a:pathLst>
                <a:path extrusionOk="0" h="851" w="852">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85"/>
            <p:cNvSpPr/>
            <p:nvPr/>
          </p:nvSpPr>
          <p:spPr>
            <a:xfrm>
              <a:off x="-58891975" y="2034825"/>
              <a:ext cx="21300" cy="21275"/>
            </a:xfrm>
            <a:custGeom>
              <a:rect b="b" l="l" r="r" t="t"/>
              <a:pathLst>
                <a:path extrusionOk="0" h="851" w="852">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85"/>
            <p:cNvSpPr/>
            <p:nvPr/>
          </p:nvSpPr>
          <p:spPr>
            <a:xfrm>
              <a:off x="-59015625" y="2076550"/>
              <a:ext cx="20500" cy="20525"/>
            </a:xfrm>
            <a:custGeom>
              <a:rect b="b" l="l" r="r" t="t"/>
              <a:pathLst>
                <a:path extrusionOk="0" h="821" w="82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85"/>
            <p:cNvSpPr/>
            <p:nvPr/>
          </p:nvSpPr>
          <p:spPr>
            <a:xfrm>
              <a:off x="-58954200" y="2076550"/>
              <a:ext cx="21300" cy="20525"/>
            </a:xfrm>
            <a:custGeom>
              <a:rect b="b" l="l" r="r" t="t"/>
              <a:pathLst>
                <a:path extrusionOk="0" h="821" w="852">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85"/>
            <p:cNvSpPr/>
            <p:nvPr/>
          </p:nvSpPr>
          <p:spPr>
            <a:xfrm>
              <a:off x="-58891975" y="2076550"/>
              <a:ext cx="21300" cy="20525"/>
            </a:xfrm>
            <a:custGeom>
              <a:rect b="b" l="l" r="r" t="t"/>
              <a:pathLst>
                <a:path extrusionOk="0" h="821" w="852">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85"/>
            <p:cNvSpPr/>
            <p:nvPr/>
          </p:nvSpPr>
          <p:spPr>
            <a:xfrm>
              <a:off x="-59100700" y="1911950"/>
              <a:ext cx="315875" cy="319000"/>
            </a:xfrm>
            <a:custGeom>
              <a:rect b="b" l="l" r="r" t="t"/>
              <a:pathLst>
                <a:path extrusionOk="0" h="12760" w="12635">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1" name="Google Shape;12301;p85"/>
          <p:cNvGrpSpPr/>
          <p:nvPr/>
        </p:nvGrpSpPr>
        <p:grpSpPr>
          <a:xfrm>
            <a:off x="2621810" y="1314021"/>
            <a:ext cx="379918" cy="366038"/>
            <a:chOff x="-63665750" y="1914325"/>
            <a:chExt cx="328450" cy="316450"/>
          </a:xfrm>
        </p:grpSpPr>
        <p:sp>
          <p:nvSpPr>
            <p:cNvPr id="12302" name="Google Shape;12302;p85"/>
            <p:cNvSpPr/>
            <p:nvPr/>
          </p:nvSpPr>
          <p:spPr>
            <a:xfrm>
              <a:off x="-63665750" y="1914325"/>
              <a:ext cx="328450" cy="316450"/>
            </a:xfrm>
            <a:custGeom>
              <a:rect b="b" l="l" r="r" t="t"/>
              <a:pathLst>
                <a:path extrusionOk="0" h="12658" w="13138">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85"/>
            <p:cNvSpPr/>
            <p:nvPr/>
          </p:nvSpPr>
          <p:spPr>
            <a:xfrm>
              <a:off x="-63524775" y="1955275"/>
              <a:ext cx="123675" cy="134700"/>
            </a:xfrm>
            <a:custGeom>
              <a:rect b="b" l="l" r="r" t="t"/>
              <a:pathLst>
                <a:path extrusionOk="0" h="5388" w="4947">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4" name="Google Shape;12304;p85"/>
          <p:cNvGrpSpPr/>
          <p:nvPr/>
        </p:nvGrpSpPr>
        <p:grpSpPr>
          <a:xfrm>
            <a:off x="2626814" y="1793065"/>
            <a:ext cx="369913" cy="368554"/>
            <a:chOff x="-63666550" y="2278975"/>
            <a:chExt cx="319800" cy="318625"/>
          </a:xfrm>
        </p:grpSpPr>
        <p:sp>
          <p:nvSpPr>
            <p:cNvPr id="12305" name="Google Shape;12305;p85"/>
            <p:cNvSpPr/>
            <p:nvPr/>
          </p:nvSpPr>
          <p:spPr>
            <a:xfrm>
              <a:off x="-63481450" y="2309700"/>
              <a:ext cx="62225" cy="146525"/>
            </a:xfrm>
            <a:custGeom>
              <a:rect b="b" l="l" r="r" t="t"/>
              <a:pathLst>
                <a:path extrusionOk="0" h="5861" w="2489">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85"/>
            <p:cNvSpPr/>
            <p:nvPr/>
          </p:nvSpPr>
          <p:spPr>
            <a:xfrm>
              <a:off x="-63666550" y="2278975"/>
              <a:ext cx="319800" cy="318625"/>
            </a:xfrm>
            <a:custGeom>
              <a:rect b="b" l="l" r="r" t="t"/>
              <a:pathLst>
                <a:path extrusionOk="0" h="12745" w="12792">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7" name="Google Shape;12307;p85"/>
          <p:cNvGrpSpPr/>
          <p:nvPr/>
        </p:nvGrpSpPr>
        <p:grpSpPr>
          <a:xfrm>
            <a:off x="2624081" y="2259090"/>
            <a:ext cx="375378" cy="367397"/>
            <a:chOff x="-63669700" y="2646600"/>
            <a:chExt cx="324525" cy="317625"/>
          </a:xfrm>
        </p:grpSpPr>
        <p:sp>
          <p:nvSpPr>
            <p:cNvPr id="12308" name="Google Shape;12308;p85"/>
            <p:cNvSpPr/>
            <p:nvPr/>
          </p:nvSpPr>
          <p:spPr>
            <a:xfrm>
              <a:off x="-63669700" y="2646600"/>
              <a:ext cx="324525" cy="317550"/>
            </a:xfrm>
            <a:custGeom>
              <a:rect b="b" l="l" r="r" t="t"/>
              <a:pathLst>
                <a:path extrusionOk="0" h="12702" w="12981">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85"/>
            <p:cNvSpPr/>
            <p:nvPr/>
          </p:nvSpPr>
          <p:spPr>
            <a:xfrm>
              <a:off x="-63532650" y="2901200"/>
              <a:ext cx="185900" cy="63025"/>
            </a:xfrm>
            <a:custGeom>
              <a:rect b="b" l="l" r="r" t="t"/>
              <a:pathLst>
                <a:path extrusionOk="0" h="2521" w="7436">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0" name="Google Shape;12310;p85"/>
          <p:cNvGrpSpPr/>
          <p:nvPr/>
        </p:nvGrpSpPr>
        <p:grpSpPr>
          <a:xfrm>
            <a:off x="1286361" y="2732418"/>
            <a:ext cx="366269" cy="366732"/>
            <a:chOff x="-61784125" y="1931250"/>
            <a:chExt cx="316650" cy="317050"/>
          </a:xfrm>
        </p:grpSpPr>
        <p:sp>
          <p:nvSpPr>
            <p:cNvPr id="12311" name="Google Shape;12311;p85"/>
            <p:cNvSpPr/>
            <p:nvPr/>
          </p:nvSpPr>
          <p:spPr>
            <a:xfrm>
              <a:off x="-61688025" y="1931250"/>
              <a:ext cx="124450" cy="134300"/>
            </a:xfrm>
            <a:custGeom>
              <a:rect b="b" l="l" r="r" t="t"/>
              <a:pathLst>
                <a:path extrusionOk="0" h="5372" w="4978">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85"/>
            <p:cNvSpPr/>
            <p:nvPr/>
          </p:nvSpPr>
          <p:spPr>
            <a:xfrm>
              <a:off x="-61784125" y="2113325"/>
              <a:ext cx="124450" cy="134975"/>
            </a:xfrm>
            <a:custGeom>
              <a:rect b="b" l="l" r="r" t="t"/>
              <a:pathLst>
                <a:path extrusionOk="0" h="5399" w="4978">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85"/>
            <p:cNvSpPr/>
            <p:nvPr/>
          </p:nvSpPr>
          <p:spPr>
            <a:xfrm>
              <a:off x="-61591150" y="2113325"/>
              <a:ext cx="123675" cy="134175"/>
            </a:xfrm>
            <a:custGeom>
              <a:rect b="b" l="l" r="r" t="t"/>
              <a:pathLst>
                <a:path extrusionOk="0" h="5367" w="4947">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85"/>
            <p:cNvSpPr/>
            <p:nvPr/>
          </p:nvSpPr>
          <p:spPr>
            <a:xfrm>
              <a:off x="-61677800" y="2072225"/>
              <a:ext cx="106350" cy="62450"/>
            </a:xfrm>
            <a:custGeom>
              <a:rect b="b" l="l" r="r" t="t"/>
              <a:pathLst>
                <a:path extrusionOk="0" h="2498" w="4254">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5" name="Google Shape;12315;p85"/>
          <p:cNvGrpSpPr/>
          <p:nvPr/>
        </p:nvGrpSpPr>
        <p:grpSpPr>
          <a:xfrm>
            <a:off x="1286360" y="3168665"/>
            <a:ext cx="366269" cy="366269"/>
            <a:chOff x="-61783350" y="2297100"/>
            <a:chExt cx="316650" cy="316650"/>
          </a:xfrm>
        </p:grpSpPr>
        <p:sp>
          <p:nvSpPr>
            <p:cNvPr id="12316" name="Google Shape;12316;p85"/>
            <p:cNvSpPr/>
            <p:nvPr/>
          </p:nvSpPr>
          <p:spPr>
            <a:xfrm>
              <a:off x="-61783350" y="2297100"/>
              <a:ext cx="316650" cy="316650"/>
            </a:xfrm>
            <a:custGeom>
              <a:rect b="b" l="l" r="r" t="t"/>
              <a:pathLst>
                <a:path extrusionOk="0" h="12666" w="12666">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85"/>
            <p:cNvSpPr/>
            <p:nvPr/>
          </p:nvSpPr>
          <p:spPr>
            <a:xfrm>
              <a:off x="-61742375" y="2387675"/>
              <a:ext cx="275675" cy="151250"/>
            </a:xfrm>
            <a:custGeom>
              <a:rect b="b" l="l" r="r" t="t"/>
              <a:pathLst>
                <a:path extrusionOk="0" h="6050" w="11027">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8" name="Google Shape;12318;p85"/>
          <p:cNvGrpSpPr/>
          <p:nvPr/>
        </p:nvGrpSpPr>
        <p:grpSpPr>
          <a:xfrm>
            <a:off x="1286360" y="3609748"/>
            <a:ext cx="366269" cy="369305"/>
            <a:chOff x="-61782550" y="2664925"/>
            <a:chExt cx="316650" cy="319275"/>
          </a:xfrm>
        </p:grpSpPr>
        <p:sp>
          <p:nvSpPr>
            <p:cNvPr id="12319" name="Google Shape;12319;p85"/>
            <p:cNvSpPr/>
            <p:nvPr/>
          </p:nvSpPr>
          <p:spPr>
            <a:xfrm>
              <a:off x="-61782550" y="2664925"/>
              <a:ext cx="316650" cy="319275"/>
            </a:xfrm>
            <a:custGeom>
              <a:rect b="b" l="l" r="r" t="t"/>
              <a:pathLst>
                <a:path extrusionOk="0" h="12771" w="12666">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85"/>
            <p:cNvSpPr/>
            <p:nvPr/>
          </p:nvSpPr>
          <p:spPr>
            <a:xfrm>
              <a:off x="-61701425" y="2705875"/>
              <a:ext cx="151250" cy="21275"/>
            </a:xfrm>
            <a:custGeom>
              <a:rect b="b" l="l" r="r" t="t"/>
              <a:pathLst>
                <a:path extrusionOk="0" h="851" w="605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85"/>
            <p:cNvSpPr/>
            <p:nvPr/>
          </p:nvSpPr>
          <p:spPr>
            <a:xfrm>
              <a:off x="-61742375" y="2747625"/>
              <a:ext cx="233925" cy="22075"/>
            </a:xfrm>
            <a:custGeom>
              <a:rect b="b" l="l" r="r" t="t"/>
              <a:pathLst>
                <a:path extrusionOk="0" h="883" w="9357">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2" name="Google Shape;12322;p85"/>
          <p:cNvGrpSpPr/>
          <p:nvPr/>
        </p:nvGrpSpPr>
        <p:grpSpPr>
          <a:xfrm>
            <a:off x="3508137" y="2741136"/>
            <a:ext cx="367165" cy="349294"/>
            <a:chOff x="-59889100" y="1945025"/>
            <a:chExt cx="317425" cy="301975"/>
          </a:xfrm>
        </p:grpSpPr>
        <p:sp>
          <p:nvSpPr>
            <p:cNvPr id="12323" name="Google Shape;12323;p85"/>
            <p:cNvSpPr/>
            <p:nvPr/>
          </p:nvSpPr>
          <p:spPr>
            <a:xfrm>
              <a:off x="-59845000" y="2074200"/>
              <a:ext cx="63025" cy="61450"/>
            </a:xfrm>
            <a:custGeom>
              <a:rect b="b" l="l" r="r" t="t"/>
              <a:pathLst>
                <a:path extrusionOk="0" h="2458" w="2521">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85"/>
            <p:cNvSpPr/>
            <p:nvPr/>
          </p:nvSpPr>
          <p:spPr>
            <a:xfrm>
              <a:off x="-59761500" y="1990700"/>
              <a:ext cx="61450" cy="144950"/>
            </a:xfrm>
            <a:custGeom>
              <a:rect b="b" l="l" r="r" t="t"/>
              <a:pathLst>
                <a:path extrusionOk="0" h="5798" w="2458">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85"/>
            <p:cNvSpPr/>
            <p:nvPr/>
          </p:nvSpPr>
          <p:spPr>
            <a:xfrm>
              <a:off x="-59678800" y="2053725"/>
              <a:ext cx="61450" cy="81925"/>
            </a:xfrm>
            <a:custGeom>
              <a:rect b="b" l="l" r="r" t="t"/>
              <a:pathLst>
                <a:path extrusionOk="0" h="3277" w="2458">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85"/>
            <p:cNvSpPr/>
            <p:nvPr/>
          </p:nvSpPr>
          <p:spPr>
            <a:xfrm>
              <a:off x="-59889100" y="1945025"/>
              <a:ext cx="317425" cy="301975"/>
            </a:xfrm>
            <a:custGeom>
              <a:rect b="b" l="l" r="r" t="t"/>
              <a:pathLst>
                <a:path extrusionOk="0" h="12079" w="12697">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7" name="Google Shape;12327;p85"/>
          <p:cNvGrpSpPr/>
          <p:nvPr/>
        </p:nvGrpSpPr>
        <p:grpSpPr>
          <a:xfrm>
            <a:off x="3040249" y="3168589"/>
            <a:ext cx="366648" cy="366420"/>
            <a:chOff x="6479471" y="2079003"/>
            <a:chExt cx="348923" cy="348706"/>
          </a:xfrm>
        </p:grpSpPr>
        <p:sp>
          <p:nvSpPr>
            <p:cNvPr id="12328" name="Google Shape;12328;p85"/>
            <p:cNvSpPr/>
            <p:nvPr/>
          </p:nvSpPr>
          <p:spPr>
            <a:xfrm>
              <a:off x="6479471" y="2200291"/>
              <a:ext cx="38170" cy="22566"/>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29" name="Google Shape;12329;p85"/>
            <p:cNvGrpSpPr/>
            <p:nvPr/>
          </p:nvGrpSpPr>
          <p:grpSpPr>
            <a:xfrm>
              <a:off x="6520582" y="2079003"/>
              <a:ext cx="307811" cy="348706"/>
              <a:chOff x="-60218325" y="2304850"/>
              <a:chExt cx="279625" cy="316775"/>
            </a:xfrm>
          </p:grpSpPr>
          <p:sp>
            <p:nvSpPr>
              <p:cNvPr id="12330" name="Google Shape;12330;p85"/>
              <p:cNvSpPr/>
              <p:nvPr/>
            </p:nvSpPr>
            <p:spPr>
              <a:xfrm>
                <a:off x="-60218325" y="2304850"/>
                <a:ext cx="235525" cy="316775"/>
              </a:xfrm>
              <a:custGeom>
                <a:rect b="b" l="l" r="r" t="t"/>
                <a:pathLst>
                  <a:path extrusionOk="0" h="12671" w="9421">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85"/>
              <p:cNvSpPr/>
              <p:nvPr/>
            </p:nvSpPr>
            <p:spPr>
              <a:xfrm>
                <a:off x="-60127750" y="2347500"/>
                <a:ext cx="62250" cy="145750"/>
              </a:xfrm>
              <a:custGeom>
                <a:rect b="b" l="l" r="r" t="t"/>
                <a:pathLst>
                  <a:path extrusionOk="0" h="5830" w="249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85"/>
              <p:cNvSpPr/>
              <p:nvPr/>
            </p:nvSpPr>
            <p:spPr>
              <a:xfrm>
                <a:off x="-60212825" y="2510750"/>
                <a:ext cx="32325" cy="30325"/>
              </a:xfrm>
              <a:custGeom>
                <a:rect b="b" l="l" r="r" t="t"/>
                <a:pathLst>
                  <a:path extrusionOk="0" h="1213" w="1293">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85"/>
              <p:cNvSpPr/>
              <p:nvPr/>
            </p:nvSpPr>
            <p:spPr>
              <a:xfrm>
                <a:off x="-60012750" y="2310675"/>
                <a:ext cx="32300" cy="30350"/>
              </a:xfrm>
              <a:custGeom>
                <a:rect b="b" l="l" r="r" t="t"/>
                <a:pathLst>
                  <a:path extrusionOk="0" h="1214" w="1292">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85"/>
              <p:cNvSpPr/>
              <p:nvPr/>
            </p:nvSpPr>
            <p:spPr>
              <a:xfrm>
                <a:off x="-60012750" y="2510750"/>
                <a:ext cx="32300" cy="30325"/>
              </a:xfrm>
              <a:custGeom>
                <a:rect b="b" l="l" r="r" t="t"/>
                <a:pathLst>
                  <a:path extrusionOk="0" h="1213" w="1292">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85"/>
              <p:cNvSpPr/>
              <p:nvPr/>
            </p:nvSpPr>
            <p:spPr>
              <a:xfrm>
                <a:off x="-60212825" y="2310675"/>
                <a:ext cx="32325" cy="30350"/>
              </a:xfrm>
              <a:custGeom>
                <a:rect b="b" l="l" r="r" t="t"/>
                <a:pathLst>
                  <a:path extrusionOk="0" h="1214" w="1293">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85"/>
              <p:cNvSpPr/>
              <p:nvPr/>
            </p:nvSpPr>
            <p:spPr>
              <a:xfrm>
                <a:off x="-59974175" y="2415250"/>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2337" name="Google Shape;12337;p85"/>
          <p:cNvSpPr/>
          <p:nvPr/>
        </p:nvSpPr>
        <p:spPr>
          <a:xfrm>
            <a:off x="3501697" y="3208296"/>
            <a:ext cx="368091" cy="287006"/>
          </a:xfrm>
          <a:custGeom>
            <a:rect b="b" l="l" r="r" t="t"/>
            <a:pathLst>
              <a:path extrusionOk="0" h="9925" w="12729">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38" name="Google Shape;12338;p85"/>
          <p:cNvGrpSpPr/>
          <p:nvPr/>
        </p:nvGrpSpPr>
        <p:grpSpPr>
          <a:xfrm>
            <a:off x="3507226" y="3611671"/>
            <a:ext cx="368987" cy="365459"/>
            <a:chOff x="-59889100" y="2671925"/>
            <a:chExt cx="319000" cy="315950"/>
          </a:xfrm>
        </p:grpSpPr>
        <p:sp>
          <p:nvSpPr>
            <p:cNvPr id="12339" name="Google Shape;12339;p85"/>
            <p:cNvSpPr/>
            <p:nvPr/>
          </p:nvSpPr>
          <p:spPr>
            <a:xfrm>
              <a:off x="-59889100" y="2672000"/>
              <a:ext cx="149675" cy="256025"/>
            </a:xfrm>
            <a:custGeom>
              <a:rect b="b" l="l" r="r" t="t"/>
              <a:pathLst>
                <a:path extrusionOk="0" h="10241" w="5987">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85"/>
            <p:cNvSpPr/>
            <p:nvPr/>
          </p:nvSpPr>
          <p:spPr>
            <a:xfrm>
              <a:off x="-59830825" y="2892525"/>
              <a:ext cx="201650" cy="95350"/>
            </a:xfrm>
            <a:custGeom>
              <a:rect b="b" l="l" r="r" t="t"/>
              <a:pathLst>
                <a:path extrusionOk="0" h="3814" w="8066">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85"/>
            <p:cNvSpPr/>
            <p:nvPr/>
          </p:nvSpPr>
          <p:spPr>
            <a:xfrm>
              <a:off x="-59719775" y="2671925"/>
              <a:ext cx="149675" cy="256425"/>
            </a:xfrm>
            <a:custGeom>
              <a:rect b="b" l="l" r="r" t="t"/>
              <a:pathLst>
                <a:path extrusionOk="0" h="10257" w="5987">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85"/>
            <p:cNvSpPr/>
            <p:nvPr/>
          </p:nvSpPr>
          <p:spPr>
            <a:xfrm>
              <a:off x="-59762300" y="2757075"/>
              <a:ext cx="63025" cy="145725"/>
            </a:xfrm>
            <a:custGeom>
              <a:rect b="b" l="l" r="r" t="t"/>
              <a:pathLst>
                <a:path extrusionOk="0" h="5829" w="2521">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3" name="Google Shape;12343;p85"/>
          <p:cNvGrpSpPr/>
          <p:nvPr/>
        </p:nvGrpSpPr>
        <p:grpSpPr>
          <a:xfrm>
            <a:off x="2620204" y="4054176"/>
            <a:ext cx="367165" cy="366269"/>
            <a:chOff x="-59092025" y="2296300"/>
            <a:chExt cx="317425" cy="316650"/>
          </a:xfrm>
        </p:grpSpPr>
        <p:sp>
          <p:nvSpPr>
            <p:cNvPr id="12344" name="Google Shape;12344;p85"/>
            <p:cNvSpPr/>
            <p:nvPr/>
          </p:nvSpPr>
          <p:spPr>
            <a:xfrm>
              <a:off x="-58994350" y="2382950"/>
              <a:ext cx="122875" cy="133925"/>
            </a:xfrm>
            <a:custGeom>
              <a:rect b="b" l="l" r="r" t="t"/>
              <a:pathLst>
                <a:path extrusionOk="0" h="5357" w="4915">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85"/>
            <p:cNvSpPr/>
            <p:nvPr/>
          </p:nvSpPr>
          <p:spPr>
            <a:xfrm>
              <a:off x="-59092025" y="2296300"/>
              <a:ext cx="317425" cy="316650"/>
            </a:xfrm>
            <a:custGeom>
              <a:rect b="b" l="l" r="r" t="t"/>
              <a:pathLst>
                <a:path extrusionOk="0" h="12666" w="12697">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6" name="Google Shape;12346;p85"/>
          <p:cNvGrpSpPr/>
          <p:nvPr/>
        </p:nvGrpSpPr>
        <p:grpSpPr>
          <a:xfrm>
            <a:off x="4865611" y="1305095"/>
            <a:ext cx="353174" cy="347599"/>
            <a:chOff x="683125" y="1955275"/>
            <a:chExt cx="299325" cy="294600"/>
          </a:xfrm>
        </p:grpSpPr>
        <p:sp>
          <p:nvSpPr>
            <p:cNvPr id="12347" name="Google Shape;12347;p85"/>
            <p:cNvSpPr/>
            <p:nvPr/>
          </p:nvSpPr>
          <p:spPr>
            <a:xfrm>
              <a:off x="876875" y="1989925"/>
              <a:ext cx="52800" cy="63825"/>
            </a:xfrm>
            <a:custGeom>
              <a:rect b="b" l="l" r="r" t="t"/>
              <a:pathLst>
                <a:path extrusionOk="0" h="2553" w="2112">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85"/>
            <p:cNvSpPr/>
            <p:nvPr/>
          </p:nvSpPr>
          <p:spPr>
            <a:xfrm>
              <a:off x="683125" y="2058450"/>
              <a:ext cx="159900" cy="191425"/>
            </a:xfrm>
            <a:custGeom>
              <a:rect b="b" l="l" r="r" t="t"/>
              <a:pathLst>
                <a:path extrusionOk="0" h="7657" w="6396">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85"/>
            <p:cNvSpPr/>
            <p:nvPr/>
          </p:nvSpPr>
          <p:spPr>
            <a:xfrm>
              <a:off x="824900" y="1955275"/>
              <a:ext cx="157550" cy="155975"/>
            </a:xfrm>
            <a:custGeom>
              <a:rect b="b" l="l" r="r" t="t"/>
              <a:pathLst>
                <a:path extrusionOk="0" h="6239" w="6302">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85"/>
            <p:cNvSpPr/>
            <p:nvPr/>
          </p:nvSpPr>
          <p:spPr>
            <a:xfrm>
              <a:off x="895000" y="2058450"/>
              <a:ext cx="17350" cy="18125"/>
            </a:xfrm>
            <a:custGeom>
              <a:rect b="b" l="l" r="r" t="t"/>
              <a:pathLst>
                <a:path extrusionOk="0" h="725" w="694">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1" name="Google Shape;12351;p85"/>
          <p:cNvGrpSpPr/>
          <p:nvPr/>
        </p:nvGrpSpPr>
        <p:grpSpPr>
          <a:xfrm>
            <a:off x="4866541" y="1755653"/>
            <a:ext cx="351315" cy="349486"/>
            <a:chOff x="685475" y="2318350"/>
            <a:chExt cx="297750" cy="296200"/>
          </a:xfrm>
        </p:grpSpPr>
        <p:sp>
          <p:nvSpPr>
            <p:cNvPr id="12352" name="Google Shape;12352;p85"/>
            <p:cNvSpPr/>
            <p:nvPr/>
          </p:nvSpPr>
          <p:spPr>
            <a:xfrm>
              <a:off x="685475" y="2371925"/>
              <a:ext cx="142600" cy="241975"/>
            </a:xfrm>
            <a:custGeom>
              <a:rect b="b" l="l" r="r" t="t"/>
              <a:pathLst>
                <a:path extrusionOk="0" h="9679" w="5704">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85"/>
            <p:cNvSpPr/>
            <p:nvPr/>
          </p:nvSpPr>
          <p:spPr>
            <a:xfrm>
              <a:off x="839850" y="2371925"/>
              <a:ext cx="143375" cy="242625"/>
            </a:xfrm>
            <a:custGeom>
              <a:rect b="b" l="l" r="r" t="t"/>
              <a:pathLst>
                <a:path extrusionOk="0" h="9705" w="5735">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85"/>
            <p:cNvSpPr/>
            <p:nvPr/>
          </p:nvSpPr>
          <p:spPr>
            <a:xfrm>
              <a:off x="772900" y="2318350"/>
              <a:ext cx="122125" cy="105075"/>
            </a:xfrm>
            <a:custGeom>
              <a:rect b="b" l="l" r="r" t="t"/>
              <a:pathLst>
                <a:path extrusionOk="0" h="4203" w="4885">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5" name="Google Shape;12355;p85"/>
          <p:cNvGrpSpPr/>
          <p:nvPr/>
        </p:nvGrpSpPr>
        <p:grpSpPr>
          <a:xfrm>
            <a:off x="7094699" y="1304859"/>
            <a:ext cx="309517" cy="348071"/>
            <a:chOff x="2523000" y="1954875"/>
            <a:chExt cx="262325" cy="295000"/>
          </a:xfrm>
        </p:grpSpPr>
        <p:sp>
          <p:nvSpPr>
            <p:cNvPr id="12356" name="Google Shape;12356;p85"/>
            <p:cNvSpPr/>
            <p:nvPr/>
          </p:nvSpPr>
          <p:spPr>
            <a:xfrm>
              <a:off x="2523000" y="1954875"/>
              <a:ext cx="262325" cy="295000"/>
            </a:xfrm>
            <a:custGeom>
              <a:rect b="b" l="l" r="r" t="t"/>
              <a:pathLst>
                <a:path extrusionOk="0" h="11800" w="10493">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85"/>
            <p:cNvSpPr/>
            <p:nvPr/>
          </p:nvSpPr>
          <p:spPr>
            <a:xfrm>
              <a:off x="2595475" y="2024575"/>
              <a:ext cx="122100" cy="138650"/>
            </a:xfrm>
            <a:custGeom>
              <a:rect b="b" l="l" r="r" t="t"/>
              <a:pathLst>
                <a:path extrusionOk="0" h="5546" w="4884">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8" name="Google Shape;12358;p85"/>
          <p:cNvGrpSpPr/>
          <p:nvPr/>
        </p:nvGrpSpPr>
        <p:grpSpPr>
          <a:xfrm>
            <a:off x="7073800" y="1756125"/>
            <a:ext cx="351315" cy="348542"/>
            <a:chOff x="2508825" y="2318350"/>
            <a:chExt cx="297750" cy="295400"/>
          </a:xfrm>
        </p:grpSpPr>
        <p:sp>
          <p:nvSpPr>
            <p:cNvPr id="12359" name="Google Shape;12359;p85"/>
            <p:cNvSpPr/>
            <p:nvPr/>
          </p:nvSpPr>
          <p:spPr>
            <a:xfrm>
              <a:off x="2508825" y="2318350"/>
              <a:ext cx="297750" cy="295400"/>
            </a:xfrm>
            <a:custGeom>
              <a:rect b="b" l="l" r="r" t="t"/>
              <a:pathLst>
                <a:path extrusionOk="0" h="11816" w="11910">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85"/>
            <p:cNvSpPr/>
            <p:nvPr/>
          </p:nvSpPr>
          <p:spPr>
            <a:xfrm>
              <a:off x="2629350" y="2353025"/>
              <a:ext cx="54350" cy="121300"/>
            </a:xfrm>
            <a:custGeom>
              <a:rect b="b" l="l" r="r" t="t"/>
              <a:pathLst>
                <a:path extrusionOk="0" h="4852" w="2174">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61" name="Google Shape;12361;p85"/>
          <p:cNvSpPr/>
          <p:nvPr/>
        </p:nvSpPr>
        <p:spPr>
          <a:xfrm>
            <a:off x="7074663" y="2197454"/>
            <a:ext cx="349457" cy="349427"/>
          </a:xfrm>
          <a:custGeom>
            <a:rect b="b" l="l" r="r" t="t"/>
            <a:pathLst>
              <a:path extrusionOk="0" h="11846" w="11847">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62" name="Google Shape;12362;p85"/>
          <p:cNvGrpSpPr/>
          <p:nvPr/>
        </p:nvGrpSpPr>
        <p:grpSpPr>
          <a:xfrm>
            <a:off x="5747373" y="2670178"/>
            <a:ext cx="347599" cy="348513"/>
            <a:chOff x="4321150" y="1946600"/>
            <a:chExt cx="294600" cy="295375"/>
          </a:xfrm>
        </p:grpSpPr>
        <p:sp>
          <p:nvSpPr>
            <p:cNvPr id="12363" name="Google Shape;12363;p85"/>
            <p:cNvSpPr/>
            <p:nvPr/>
          </p:nvSpPr>
          <p:spPr>
            <a:xfrm>
              <a:off x="4321150" y="1946600"/>
              <a:ext cx="294600" cy="295375"/>
            </a:xfrm>
            <a:custGeom>
              <a:rect b="b" l="l" r="r" t="t"/>
              <a:pathLst>
                <a:path extrusionOk="0" h="11815" w="11784">
                  <a:moveTo>
                    <a:pt x="9043" y="662"/>
                  </a:moveTo>
                  <a:lnTo>
                    <a:pt x="9043" y="2080"/>
                  </a:lnTo>
                  <a:lnTo>
                    <a:pt x="2742" y="2080"/>
                  </a:lnTo>
                  <a:lnTo>
                    <a:pt x="2742" y="662"/>
                  </a:lnTo>
                  <a:close/>
                  <a:moveTo>
                    <a:pt x="10775" y="2742"/>
                  </a:moveTo>
                  <a:cubicBezTo>
                    <a:pt x="10996" y="2742"/>
                    <a:pt x="11153" y="2899"/>
                    <a:pt x="11153" y="3120"/>
                  </a:cubicBezTo>
                  <a:lnTo>
                    <a:pt x="11153" y="6554"/>
                  </a:lnTo>
                  <a:cubicBezTo>
                    <a:pt x="11153" y="6774"/>
                    <a:pt x="10996" y="6932"/>
                    <a:pt x="10775" y="6932"/>
                  </a:cubicBezTo>
                  <a:lnTo>
                    <a:pt x="9767" y="6932"/>
                  </a:lnTo>
                  <a:lnTo>
                    <a:pt x="9767" y="4474"/>
                  </a:lnTo>
                  <a:cubicBezTo>
                    <a:pt x="9767" y="4285"/>
                    <a:pt x="9610" y="4128"/>
                    <a:pt x="9421" y="4128"/>
                  </a:cubicBezTo>
                  <a:lnTo>
                    <a:pt x="2427" y="4128"/>
                  </a:lnTo>
                  <a:cubicBezTo>
                    <a:pt x="2238" y="4128"/>
                    <a:pt x="2080" y="4285"/>
                    <a:pt x="2080" y="4474"/>
                  </a:cubicBezTo>
                  <a:lnTo>
                    <a:pt x="2080" y="6932"/>
                  </a:lnTo>
                  <a:lnTo>
                    <a:pt x="1009" y="6932"/>
                  </a:lnTo>
                  <a:cubicBezTo>
                    <a:pt x="820" y="6932"/>
                    <a:pt x="662" y="6774"/>
                    <a:pt x="662" y="6554"/>
                  </a:cubicBezTo>
                  <a:lnTo>
                    <a:pt x="662" y="3120"/>
                  </a:lnTo>
                  <a:cubicBezTo>
                    <a:pt x="662" y="2899"/>
                    <a:pt x="820" y="2742"/>
                    <a:pt x="1009" y="2742"/>
                  </a:cubicBezTo>
                  <a:close/>
                  <a:moveTo>
                    <a:pt x="9011" y="4821"/>
                  </a:moveTo>
                  <a:lnTo>
                    <a:pt x="9011" y="11090"/>
                  </a:lnTo>
                  <a:lnTo>
                    <a:pt x="2710" y="11090"/>
                  </a:lnTo>
                  <a:lnTo>
                    <a:pt x="2710" y="4821"/>
                  </a:lnTo>
                  <a:close/>
                  <a:moveTo>
                    <a:pt x="2395" y="1"/>
                  </a:moveTo>
                  <a:cubicBezTo>
                    <a:pt x="2206" y="1"/>
                    <a:pt x="2049" y="158"/>
                    <a:pt x="2049" y="347"/>
                  </a:cubicBezTo>
                  <a:lnTo>
                    <a:pt x="2049" y="2112"/>
                  </a:lnTo>
                  <a:lnTo>
                    <a:pt x="1009" y="2112"/>
                  </a:lnTo>
                  <a:cubicBezTo>
                    <a:pt x="442" y="2112"/>
                    <a:pt x="1" y="2584"/>
                    <a:pt x="1" y="3151"/>
                  </a:cubicBezTo>
                  <a:lnTo>
                    <a:pt x="1" y="6617"/>
                  </a:lnTo>
                  <a:cubicBezTo>
                    <a:pt x="1" y="7215"/>
                    <a:pt x="473" y="7625"/>
                    <a:pt x="1009" y="7625"/>
                  </a:cubicBezTo>
                  <a:lnTo>
                    <a:pt x="2049" y="7625"/>
                  </a:lnTo>
                  <a:lnTo>
                    <a:pt x="2049" y="11468"/>
                  </a:lnTo>
                  <a:cubicBezTo>
                    <a:pt x="2049" y="11657"/>
                    <a:pt x="2206" y="11815"/>
                    <a:pt x="2395" y="11815"/>
                  </a:cubicBezTo>
                  <a:lnTo>
                    <a:pt x="9358" y="11815"/>
                  </a:lnTo>
                  <a:cubicBezTo>
                    <a:pt x="9578" y="11815"/>
                    <a:pt x="9736" y="11657"/>
                    <a:pt x="9736" y="11468"/>
                  </a:cubicBezTo>
                  <a:lnTo>
                    <a:pt x="9736" y="7625"/>
                  </a:lnTo>
                  <a:lnTo>
                    <a:pt x="10744" y="7625"/>
                  </a:lnTo>
                  <a:cubicBezTo>
                    <a:pt x="11343" y="7625"/>
                    <a:pt x="11784" y="7152"/>
                    <a:pt x="11784" y="6617"/>
                  </a:cubicBezTo>
                  <a:lnTo>
                    <a:pt x="11784" y="3151"/>
                  </a:lnTo>
                  <a:cubicBezTo>
                    <a:pt x="11784" y="2553"/>
                    <a:pt x="11311" y="2112"/>
                    <a:pt x="10744" y="2112"/>
                  </a:cubicBezTo>
                  <a:lnTo>
                    <a:pt x="9736" y="2112"/>
                  </a:lnTo>
                  <a:lnTo>
                    <a:pt x="9736" y="347"/>
                  </a:lnTo>
                  <a:cubicBezTo>
                    <a:pt x="9736" y="158"/>
                    <a:pt x="9578" y="1"/>
                    <a:pt x="93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85"/>
            <p:cNvSpPr/>
            <p:nvPr/>
          </p:nvSpPr>
          <p:spPr>
            <a:xfrm>
              <a:off x="4564525" y="2031675"/>
              <a:ext cx="17350" cy="18125"/>
            </a:xfrm>
            <a:custGeom>
              <a:rect b="b" l="l" r="r" t="t"/>
              <a:pathLst>
                <a:path extrusionOk="0" h="725" w="694">
                  <a:moveTo>
                    <a:pt x="347" y="0"/>
                  </a:moveTo>
                  <a:cubicBezTo>
                    <a:pt x="158" y="0"/>
                    <a:pt x="1" y="189"/>
                    <a:pt x="1" y="378"/>
                  </a:cubicBezTo>
                  <a:cubicBezTo>
                    <a:pt x="1" y="599"/>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85"/>
            <p:cNvSpPr/>
            <p:nvPr/>
          </p:nvSpPr>
          <p:spPr>
            <a:xfrm>
              <a:off x="4414100" y="2084450"/>
              <a:ext cx="106350" cy="122100"/>
            </a:xfrm>
            <a:custGeom>
              <a:rect b="b" l="l" r="r" t="t"/>
              <a:pathLst>
                <a:path extrusionOk="0" h="4884" w="4254">
                  <a:moveTo>
                    <a:pt x="2174" y="693"/>
                  </a:moveTo>
                  <a:cubicBezTo>
                    <a:pt x="2584" y="693"/>
                    <a:pt x="2899" y="1008"/>
                    <a:pt x="2899" y="1418"/>
                  </a:cubicBezTo>
                  <a:cubicBezTo>
                    <a:pt x="2899" y="1796"/>
                    <a:pt x="2584" y="2111"/>
                    <a:pt x="2174" y="2111"/>
                  </a:cubicBezTo>
                  <a:cubicBezTo>
                    <a:pt x="1796" y="2111"/>
                    <a:pt x="1481" y="1796"/>
                    <a:pt x="1481" y="1418"/>
                  </a:cubicBezTo>
                  <a:cubicBezTo>
                    <a:pt x="1481" y="1008"/>
                    <a:pt x="1796" y="693"/>
                    <a:pt x="2174" y="693"/>
                  </a:cubicBezTo>
                  <a:close/>
                  <a:moveTo>
                    <a:pt x="2174" y="2804"/>
                  </a:moveTo>
                  <a:cubicBezTo>
                    <a:pt x="2930" y="2804"/>
                    <a:pt x="3592" y="3403"/>
                    <a:pt x="3592" y="4190"/>
                  </a:cubicBezTo>
                  <a:lnTo>
                    <a:pt x="756" y="4190"/>
                  </a:lnTo>
                  <a:cubicBezTo>
                    <a:pt x="756" y="3403"/>
                    <a:pt x="1387" y="2804"/>
                    <a:pt x="2174" y="2804"/>
                  </a:cubicBezTo>
                  <a:close/>
                  <a:moveTo>
                    <a:pt x="2143" y="0"/>
                  </a:moveTo>
                  <a:cubicBezTo>
                    <a:pt x="1387" y="0"/>
                    <a:pt x="725" y="630"/>
                    <a:pt x="725" y="1386"/>
                  </a:cubicBezTo>
                  <a:cubicBezTo>
                    <a:pt x="725" y="1733"/>
                    <a:pt x="882" y="2079"/>
                    <a:pt x="1103" y="2331"/>
                  </a:cubicBezTo>
                  <a:cubicBezTo>
                    <a:pt x="473" y="2678"/>
                    <a:pt x="0" y="3340"/>
                    <a:pt x="0" y="4159"/>
                  </a:cubicBezTo>
                  <a:lnTo>
                    <a:pt x="0" y="4537"/>
                  </a:lnTo>
                  <a:cubicBezTo>
                    <a:pt x="63" y="4726"/>
                    <a:pt x="221" y="4883"/>
                    <a:pt x="410" y="4883"/>
                  </a:cubicBezTo>
                  <a:lnTo>
                    <a:pt x="3907" y="4883"/>
                  </a:lnTo>
                  <a:cubicBezTo>
                    <a:pt x="4127" y="4883"/>
                    <a:pt x="4253" y="4726"/>
                    <a:pt x="4253" y="4537"/>
                  </a:cubicBezTo>
                  <a:lnTo>
                    <a:pt x="4253" y="4159"/>
                  </a:lnTo>
                  <a:cubicBezTo>
                    <a:pt x="4253" y="3371"/>
                    <a:pt x="3844" y="2709"/>
                    <a:pt x="3151" y="2331"/>
                  </a:cubicBezTo>
                  <a:cubicBezTo>
                    <a:pt x="3403" y="2048"/>
                    <a:pt x="3560" y="1733"/>
                    <a:pt x="3560" y="1386"/>
                  </a:cubicBezTo>
                  <a:cubicBezTo>
                    <a:pt x="3560" y="599"/>
                    <a:pt x="2930"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66" name="Google Shape;12366;p85"/>
          <p:cNvSpPr/>
          <p:nvPr/>
        </p:nvSpPr>
        <p:spPr>
          <a:xfrm>
            <a:off x="5744000" y="3170260"/>
            <a:ext cx="354117" cy="326242"/>
          </a:xfrm>
          <a:custGeom>
            <a:rect b="b" l="l" r="r" t="t"/>
            <a:pathLst>
              <a:path extrusionOk="0" h="11060" w="12005">
                <a:moveTo>
                  <a:pt x="2049" y="2049"/>
                </a:moveTo>
                <a:cubicBezTo>
                  <a:pt x="2238" y="2049"/>
                  <a:pt x="2395" y="2206"/>
                  <a:pt x="2395" y="2395"/>
                </a:cubicBezTo>
                <a:cubicBezTo>
                  <a:pt x="2395" y="2584"/>
                  <a:pt x="2238" y="2742"/>
                  <a:pt x="2049" y="2742"/>
                </a:cubicBezTo>
                <a:cubicBezTo>
                  <a:pt x="1860" y="2742"/>
                  <a:pt x="1702" y="2584"/>
                  <a:pt x="1702" y="2395"/>
                </a:cubicBezTo>
                <a:cubicBezTo>
                  <a:pt x="1734" y="2206"/>
                  <a:pt x="1860" y="2049"/>
                  <a:pt x="2049" y="2049"/>
                </a:cubicBezTo>
                <a:close/>
                <a:moveTo>
                  <a:pt x="9736" y="2049"/>
                </a:moveTo>
                <a:cubicBezTo>
                  <a:pt x="9925" y="2049"/>
                  <a:pt x="10082" y="2206"/>
                  <a:pt x="10082" y="2395"/>
                </a:cubicBezTo>
                <a:cubicBezTo>
                  <a:pt x="10082" y="2584"/>
                  <a:pt x="9925" y="2742"/>
                  <a:pt x="9736" y="2742"/>
                </a:cubicBezTo>
                <a:cubicBezTo>
                  <a:pt x="9515" y="2742"/>
                  <a:pt x="9358" y="2584"/>
                  <a:pt x="9358" y="2395"/>
                </a:cubicBezTo>
                <a:cubicBezTo>
                  <a:pt x="9358" y="2206"/>
                  <a:pt x="9515" y="2049"/>
                  <a:pt x="9736" y="2049"/>
                </a:cubicBezTo>
                <a:close/>
                <a:moveTo>
                  <a:pt x="2049" y="3719"/>
                </a:moveTo>
                <a:lnTo>
                  <a:pt x="3151" y="5514"/>
                </a:lnTo>
                <a:lnTo>
                  <a:pt x="946" y="5514"/>
                </a:lnTo>
                <a:lnTo>
                  <a:pt x="2049" y="3719"/>
                </a:lnTo>
                <a:close/>
                <a:moveTo>
                  <a:pt x="9736" y="3719"/>
                </a:moveTo>
                <a:lnTo>
                  <a:pt x="10838" y="5514"/>
                </a:lnTo>
                <a:lnTo>
                  <a:pt x="8633" y="5514"/>
                </a:lnTo>
                <a:lnTo>
                  <a:pt x="9736" y="3719"/>
                </a:lnTo>
                <a:close/>
                <a:moveTo>
                  <a:pt x="3435" y="6207"/>
                </a:moveTo>
                <a:cubicBezTo>
                  <a:pt x="3466" y="6964"/>
                  <a:pt x="2836" y="7594"/>
                  <a:pt x="2049" y="7594"/>
                </a:cubicBezTo>
                <a:cubicBezTo>
                  <a:pt x="1292" y="7594"/>
                  <a:pt x="662" y="6964"/>
                  <a:pt x="662" y="6207"/>
                </a:cubicBezTo>
                <a:close/>
                <a:moveTo>
                  <a:pt x="11090" y="6207"/>
                </a:moveTo>
                <a:cubicBezTo>
                  <a:pt x="11090" y="6964"/>
                  <a:pt x="10460" y="7594"/>
                  <a:pt x="9736" y="7594"/>
                </a:cubicBezTo>
                <a:cubicBezTo>
                  <a:pt x="8980" y="7594"/>
                  <a:pt x="8350" y="6964"/>
                  <a:pt x="8350" y="6207"/>
                </a:cubicBezTo>
                <a:close/>
                <a:moveTo>
                  <a:pt x="5892" y="663"/>
                </a:moveTo>
                <a:cubicBezTo>
                  <a:pt x="6113" y="663"/>
                  <a:pt x="6270" y="820"/>
                  <a:pt x="6270" y="1009"/>
                </a:cubicBezTo>
                <a:lnTo>
                  <a:pt x="6270" y="8980"/>
                </a:lnTo>
                <a:lnTo>
                  <a:pt x="5546" y="8980"/>
                </a:lnTo>
                <a:lnTo>
                  <a:pt x="5546" y="1009"/>
                </a:lnTo>
                <a:cubicBezTo>
                  <a:pt x="5546" y="820"/>
                  <a:pt x="5703" y="663"/>
                  <a:pt x="5892" y="663"/>
                </a:cubicBezTo>
                <a:close/>
                <a:moveTo>
                  <a:pt x="8003" y="9673"/>
                </a:moveTo>
                <a:cubicBezTo>
                  <a:pt x="8192" y="9673"/>
                  <a:pt x="8350" y="9830"/>
                  <a:pt x="8350" y="10020"/>
                </a:cubicBezTo>
                <a:lnTo>
                  <a:pt x="8350" y="10398"/>
                </a:lnTo>
                <a:lnTo>
                  <a:pt x="3466" y="10398"/>
                </a:lnTo>
                <a:lnTo>
                  <a:pt x="3466" y="10020"/>
                </a:lnTo>
                <a:cubicBezTo>
                  <a:pt x="3466" y="9830"/>
                  <a:pt x="3624" y="9673"/>
                  <a:pt x="3813" y="9673"/>
                </a:cubicBezTo>
                <a:close/>
                <a:moveTo>
                  <a:pt x="5955" y="1"/>
                </a:moveTo>
                <a:cubicBezTo>
                  <a:pt x="5357" y="1"/>
                  <a:pt x="4916" y="474"/>
                  <a:pt x="4916" y="1009"/>
                </a:cubicBezTo>
                <a:lnTo>
                  <a:pt x="4916" y="1167"/>
                </a:lnTo>
                <a:cubicBezTo>
                  <a:pt x="3970" y="1671"/>
                  <a:pt x="3655" y="1891"/>
                  <a:pt x="3057" y="1954"/>
                </a:cubicBezTo>
                <a:cubicBezTo>
                  <a:pt x="2899" y="1608"/>
                  <a:pt x="2553" y="1324"/>
                  <a:pt x="2112" y="1324"/>
                </a:cubicBezTo>
                <a:cubicBezTo>
                  <a:pt x="1734" y="1324"/>
                  <a:pt x="1387" y="1576"/>
                  <a:pt x="1166" y="1923"/>
                </a:cubicBezTo>
                <a:cubicBezTo>
                  <a:pt x="946" y="1891"/>
                  <a:pt x="694" y="1797"/>
                  <a:pt x="505" y="1734"/>
                </a:cubicBezTo>
                <a:cubicBezTo>
                  <a:pt x="454" y="1708"/>
                  <a:pt x="404" y="1697"/>
                  <a:pt x="355" y="1697"/>
                </a:cubicBezTo>
                <a:cubicBezTo>
                  <a:pt x="224" y="1697"/>
                  <a:pt x="110" y="1784"/>
                  <a:pt x="64" y="1923"/>
                </a:cubicBezTo>
                <a:cubicBezTo>
                  <a:pt x="1" y="2112"/>
                  <a:pt x="64" y="2301"/>
                  <a:pt x="284" y="2364"/>
                </a:cubicBezTo>
                <a:cubicBezTo>
                  <a:pt x="536" y="2458"/>
                  <a:pt x="820" y="2553"/>
                  <a:pt x="1135" y="2616"/>
                </a:cubicBezTo>
                <a:cubicBezTo>
                  <a:pt x="1229" y="2899"/>
                  <a:pt x="1387" y="3151"/>
                  <a:pt x="1607" y="3277"/>
                </a:cubicBezTo>
                <a:lnTo>
                  <a:pt x="127" y="5703"/>
                </a:lnTo>
                <a:cubicBezTo>
                  <a:pt x="64" y="5735"/>
                  <a:pt x="64" y="5829"/>
                  <a:pt x="64" y="5892"/>
                </a:cubicBezTo>
                <a:lnTo>
                  <a:pt x="64" y="6239"/>
                </a:lnTo>
                <a:cubicBezTo>
                  <a:pt x="64" y="7405"/>
                  <a:pt x="1009" y="8350"/>
                  <a:pt x="2175" y="8350"/>
                </a:cubicBezTo>
                <a:cubicBezTo>
                  <a:pt x="3309" y="8350"/>
                  <a:pt x="4254" y="7405"/>
                  <a:pt x="4254" y="6239"/>
                </a:cubicBezTo>
                <a:lnTo>
                  <a:pt x="4254" y="5892"/>
                </a:lnTo>
                <a:cubicBezTo>
                  <a:pt x="4254" y="5829"/>
                  <a:pt x="4254" y="5766"/>
                  <a:pt x="4222" y="5703"/>
                </a:cubicBezTo>
                <a:lnTo>
                  <a:pt x="2710" y="3277"/>
                </a:lnTo>
                <a:cubicBezTo>
                  <a:pt x="2962" y="3183"/>
                  <a:pt x="3120" y="2931"/>
                  <a:pt x="3183" y="2647"/>
                </a:cubicBezTo>
                <a:cubicBezTo>
                  <a:pt x="3844" y="2553"/>
                  <a:pt x="4222" y="2332"/>
                  <a:pt x="4947" y="1954"/>
                </a:cubicBezTo>
                <a:lnTo>
                  <a:pt x="4947" y="8980"/>
                </a:lnTo>
                <a:lnTo>
                  <a:pt x="3939" y="8980"/>
                </a:lnTo>
                <a:cubicBezTo>
                  <a:pt x="3340" y="8980"/>
                  <a:pt x="2899" y="9421"/>
                  <a:pt x="2899" y="9988"/>
                </a:cubicBezTo>
                <a:lnTo>
                  <a:pt x="2899" y="10713"/>
                </a:lnTo>
                <a:cubicBezTo>
                  <a:pt x="2899" y="10902"/>
                  <a:pt x="3057" y="11059"/>
                  <a:pt x="3246" y="11059"/>
                </a:cubicBezTo>
                <a:lnTo>
                  <a:pt x="8822" y="11059"/>
                </a:lnTo>
                <a:cubicBezTo>
                  <a:pt x="9011" y="11059"/>
                  <a:pt x="9169" y="10902"/>
                  <a:pt x="9169" y="10713"/>
                </a:cubicBezTo>
                <a:lnTo>
                  <a:pt x="9169" y="9988"/>
                </a:lnTo>
                <a:cubicBezTo>
                  <a:pt x="9169" y="9389"/>
                  <a:pt x="8696" y="8980"/>
                  <a:pt x="8129" y="8980"/>
                </a:cubicBezTo>
                <a:lnTo>
                  <a:pt x="7089" y="8980"/>
                </a:lnTo>
                <a:lnTo>
                  <a:pt x="7089" y="1954"/>
                </a:lnTo>
                <a:cubicBezTo>
                  <a:pt x="7814" y="2332"/>
                  <a:pt x="8224" y="2553"/>
                  <a:pt x="8885" y="2647"/>
                </a:cubicBezTo>
                <a:cubicBezTo>
                  <a:pt x="8980" y="2931"/>
                  <a:pt x="9137" y="3120"/>
                  <a:pt x="9358" y="3277"/>
                </a:cubicBezTo>
                <a:lnTo>
                  <a:pt x="7877" y="5703"/>
                </a:lnTo>
                <a:cubicBezTo>
                  <a:pt x="7814" y="5735"/>
                  <a:pt x="7814" y="5829"/>
                  <a:pt x="7814" y="5892"/>
                </a:cubicBezTo>
                <a:lnTo>
                  <a:pt x="7814" y="6239"/>
                </a:lnTo>
                <a:cubicBezTo>
                  <a:pt x="7814" y="7405"/>
                  <a:pt x="8759" y="8350"/>
                  <a:pt x="9925" y="8350"/>
                </a:cubicBezTo>
                <a:cubicBezTo>
                  <a:pt x="11059" y="8350"/>
                  <a:pt x="12004" y="7405"/>
                  <a:pt x="12004" y="6239"/>
                </a:cubicBezTo>
                <a:lnTo>
                  <a:pt x="12004" y="5892"/>
                </a:lnTo>
                <a:cubicBezTo>
                  <a:pt x="12004" y="5829"/>
                  <a:pt x="12004" y="5766"/>
                  <a:pt x="11973" y="5703"/>
                </a:cubicBezTo>
                <a:lnTo>
                  <a:pt x="10460" y="3277"/>
                </a:lnTo>
                <a:cubicBezTo>
                  <a:pt x="10523" y="3151"/>
                  <a:pt x="10681" y="2899"/>
                  <a:pt x="10744" y="2616"/>
                </a:cubicBezTo>
                <a:cubicBezTo>
                  <a:pt x="11027" y="2553"/>
                  <a:pt x="11343" y="2458"/>
                  <a:pt x="11626" y="2364"/>
                </a:cubicBezTo>
                <a:cubicBezTo>
                  <a:pt x="11815" y="2269"/>
                  <a:pt x="11878" y="2080"/>
                  <a:pt x="11815" y="1923"/>
                </a:cubicBezTo>
                <a:cubicBezTo>
                  <a:pt x="11746" y="1784"/>
                  <a:pt x="11626" y="1697"/>
                  <a:pt x="11505" y="1697"/>
                </a:cubicBezTo>
                <a:cubicBezTo>
                  <a:pt x="11461" y="1697"/>
                  <a:pt x="11416" y="1708"/>
                  <a:pt x="11374" y="1734"/>
                </a:cubicBezTo>
                <a:cubicBezTo>
                  <a:pt x="11122" y="1797"/>
                  <a:pt x="10933" y="1891"/>
                  <a:pt x="10712" y="1923"/>
                </a:cubicBezTo>
                <a:cubicBezTo>
                  <a:pt x="10555" y="1576"/>
                  <a:pt x="10208" y="1324"/>
                  <a:pt x="9767" y="1324"/>
                </a:cubicBezTo>
                <a:cubicBezTo>
                  <a:pt x="9326" y="1324"/>
                  <a:pt x="8980" y="1576"/>
                  <a:pt x="8822" y="1954"/>
                </a:cubicBezTo>
                <a:cubicBezTo>
                  <a:pt x="8224" y="1828"/>
                  <a:pt x="7908" y="1639"/>
                  <a:pt x="6963" y="1167"/>
                </a:cubicBezTo>
                <a:lnTo>
                  <a:pt x="6963" y="1009"/>
                </a:lnTo>
                <a:cubicBezTo>
                  <a:pt x="6963" y="411"/>
                  <a:pt x="6491" y="1"/>
                  <a:pt x="59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85"/>
          <p:cNvSpPr/>
          <p:nvPr/>
        </p:nvSpPr>
        <p:spPr>
          <a:xfrm>
            <a:off x="5744472" y="3608425"/>
            <a:ext cx="353174" cy="348513"/>
          </a:xfrm>
          <a:custGeom>
            <a:rect b="b" l="l" r="r" t="t"/>
            <a:pathLst>
              <a:path extrusionOk="0" h="11815" w="11973">
                <a:moveTo>
                  <a:pt x="5986" y="631"/>
                </a:moveTo>
                <a:cubicBezTo>
                  <a:pt x="6396" y="631"/>
                  <a:pt x="6711" y="946"/>
                  <a:pt x="6711" y="1324"/>
                </a:cubicBezTo>
                <a:cubicBezTo>
                  <a:pt x="6711" y="1733"/>
                  <a:pt x="6396" y="2048"/>
                  <a:pt x="5986" y="2048"/>
                </a:cubicBezTo>
                <a:cubicBezTo>
                  <a:pt x="5608" y="2048"/>
                  <a:pt x="5293" y="1733"/>
                  <a:pt x="5293" y="1324"/>
                </a:cubicBezTo>
                <a:cubicBezTo>
                  <a:pt x="5293" y="946"/>
                  <a:pt x="5608" y="631"/>
                  <a:pt x="5986" y="631"/>
                </a:cubicBezTo>
                <a:close/>
                <a:moveTo>
                  <a:pt x="5986" y="2710"/>
                </a:moveTo>
                <a:cubicBezTo>
                  <a:pt x="6931" y="2710"/>
                  <a:pt x="7719" y="3498"/>
                  <a:pt x="7719" y="4443"/>
                </a:cubicBezTo>
                <a:lnTo>
                  <a:pt x="7719" y="4789"/>
                </a:lnTo>
                <a:lnTo>
                  <a:pt x="4253" y="4789"/>
                </a:lnTo>
                <a:lnTo>
                  <a:pt x="4253" y="4443"/>
                </a:lnTo>
                <a:cubicBezTo>
                  <a:pt x="4253" y="3498"/>
                  <a:pt x="5041" y="2710"/>
                  <a:pt x="5986" y="2710"/>
                </a:cubicBezTo>
                <a:close/>
                <a:moveTo>
                  <a:pt x="3245" y="6900"/>
                </a:moveTo>
                <a:cubicBezTo>
                  <a:pt x="3623" y="6900"/>
                  <a:pt x="3938" y="7215"/>
                  <a:pt x="3938" y="7593"/>
                </a:cubicBezTo>
                <a:cubicBezTo>
                  <a:pt x="3938" y="8003"/>
                  <a:pt x="3623" y="8318"/>
                  <a:pt x="3245" y="8318"/>
                </a:cubicBezTo>
                <a:cubicBezTo>
                  <a:pt x="2836" y="8255"/>
                  <a:pt x="2521" y="7940"/>
                  <a:pt x="2521" y="7593"/>
                </a:cubicBezTo>
                <a:cubicBezTo>
                  <a:pt x="2521" y="7215"/>
                  <a:pt x="2836" y="6900"/>
                  <a:pt x="3245" y="6900"/>
                </a:cubicBezTo>
                <a:close/>
                <a:moveTo>
                  <a:pt x="8759" y="6900"/>
                </a:moveTo>
                <a:cubicBezTo>
                  <a:pt x="9137" y="6900"/>
                  <a:pt x="9452" y="7215"/>
                  <a:pt x="9452" y="7593"/>
                </a:cubicBezTo>
                <a:cubicBezTo>
                  <a:pt x="9452" y="8003"/>
                  <a:pt x="9137" y="8318"/>
                  <a:pt x="8759" y="8318"/>
                </a:cubicBezTo>
                <a:cubicBezTo>
                  <a:pt x="8349" y="8318"/>
                  <a:pt x="8034" y="7940"/>
                  <a:pt x="8034" y="7593"/>
                </a:cubicBezTo>
                <a:cubicBezTo>
                  <a:pt x="8034" y="7215"/>
                  <a:pt x="8349" y="6900"/>
                  <a:pt x="8759" y="6900"/>
                </a:cubicBezTo>
                <a:close/>
                <a:moveTo>
                  <a:pt x="10365" y="5545"/>
                </a:moveTo>
                <a:cubicBezTo>
                  <a:pt x="10523" y="5545"/>
                  <a:pt x="10680" y="5672"/>
                  <a:pt x="10712" y="5829"/>
                </a:cubicBezTo>
                <a:lnTo>
                  <a:pt x="11216" y="8570"/>
                </a:lnTo>
                <a:cubicBezTo>
                  <a:pt x="11247" y="8790"/>
                  <a:pt x="11027" y="8980"/>
                  <a:pt x="10838" y="8980"/>
                </a:cubicBezTo>
                <a:lnTo>
                  <a:pt x="10460" y="8980"/>
                </a:lnTo>
                <a:cubicBezTo>
                  <a:pt x="10239" y="8790"/>
                  <a:pt x="10019" y="8633"/>
                  <a:pt x="9767" y="8507"/>
                </a:cubicBezTo>
                <a:cubicBezTo>
                  <a:pt x="10019" y="8255"/>
                  <a:pt x="10145" y="7940"/>
                  <a:pt x="10145" y="7562"/>
                </a:cubicBezTo>
                <a:cubicBezTo>
                  <a:pt x="10145" y="6806"/>
                  <a:pt x="9515" y="6176"/>
                  <a:pt x="8759" y="6176"/>
                </a:cubicBezTo>
                <a:cubicBezTo>
                  <a:pt x="8002" y="6176"/>
                  <a:pt x="7372" y="6806"/>
                  <a:pt x="7372" y="7562"/>
                </a:cubicBezTo>
                <a:cubicBezTo>
                  <a:pt x="7372" y="7908"/>
                  <a:pt x="7498" y="8223"/>
                  <a:pt x="7719" y="8507"/>
                </a:cubicBezTo>
                <a:cubicBezTo>
                  <a:pt x="7498" y="8633"/>
                  <a:pt x="7246" y="8790"/>
                  <a:pt x="7057" y="8980"/>
                </a:cubicBezTo>
                <a:lnTo>
                  <a:pt x="4883" y="8980"/>
                </a:lnTo>
                <a:cubicBezTo>
                  <a:pt x="4694" y="8790"/>
                  <a:pt x="4442" y="8633"/>
                  <a:pt x="4222" y="8507"/>
                </a:cubicBezTo>
                <a:cubicBezTo>
                  <a:pt x="4474" y="8255"/>
                  <a:pt x="4568" y="7940"/>
                  <a:pt x="4568" y="7562"/>
                </a:cubicBezTo>
                <a:cubicBezTo>
                  <a:pt x="4568" y="6806"/>
                  <a:pt x="3938" y="6176"/>
                  <a:pt x="3214" y="6176"/>
                </a:cubicBezTo>
                <a:cubicBezTo>
                  <a:pt x="2458" y="6176"/>
                  <a:pt x="1828" y="6806"/>
                  <a:pt x="1828" y="7562"/>
                </a:cubicBezTo>
                <a:cubicBezTo>
                  <a:pt x="1828" y="7908"/>
                  <a:pt x="1954" y="8223"/>
                  <a:pt x="2174" y="8507"/>
                </a:cubicBezTo>
                <a:cubicBezTo>
                  <a:pt x="1922" y="8633"/>
                  <a:pt x="1701" y="8790"/>
                  <a:pt x="1512" y="8980"/>
                </a:cubicBezTo>
                <a:lnTo>
                  <a:pt x="1103" y="8980"/>
                </a:lnTo>
                <a:cubicBezTo>
                  <a:pt x="882" y="8980"/>
                  <a:pt x="725" y="8790"/>
                  <a:pt x="756" y="8570"/>
                </a:cubicBezTo>
                <a:lnTo>
                  <a:pt x="1260" y="5829"/>
                </a:lnTo>
                <a:cubicBezTo>
                  <a:pt x="1323" y="5672"/>
                  <a:pt x="1418" y="5545"/>
                  <a:pt x="1638" y="5545"/>
                </a:cubicBezTo>
                <a:close/>
                <a:moveTo>
                  <a:pt x="3214" y="8948"/>
                </a:moveTo>
                <a:cubicBezTo>
                  <a:pt x="4127" y="8948"/>
                  <a:pt x="4915" y="9736"/>
                  <a:pt x="4915" y="10712"/>
                </a:cubicBezTo>
                <a:lnTo>
                  <a:pt x="4915" y="11059"/>
                </a:lnTo>
                <a:lnTo>
                  <a:pt x="1481" y="11059"/>
                </a:lnTo>
                <a:lnTo>
                  <a:pt x="1481" y="10712"/>
                </a:lnTo>
                <a:cubicBezTo>
                  <a:pt x="1481" y="9736"/>
                  <a:pt x="2269" y="8948"/>
                  <a:pt x="3214" y="8948"/>
                </a:cubicBezTo>
                <a:close/>
                <a:moveTo>
                  <a:pt x="8759" y="8948"/>
                </a:moveTo>
                <a:cubicBezTo>
                  <a:pt x="9704" y="8948"/>
                  <a:pt x="10491" y="9736"/>
                  <a:pt x="10491" y="10712"/>
                </a:cubicBezTo>
                <a:lnTo>
                  <a:pt x="10491" y="11059"/>
                </a:lnTo>
                <a:lnTo>
                  <a:pt x="7026" y="11059"/>
                </a:lnTo>
                <a:lnTo>
                  <a:pt x="7026" y="10712"/>
                </a:lnTo>
                <a:cubicBezTo>
                  <a:pt x="7026" y="9736"/>
                  <a:pt x="7813" y="8948"/>
                  <a:pt x="8759" y="8948"/>
                </a:cubicBezTo>
                <a:close/>
                <a:moveTo>
                  <a:pt x="5986" y="1"/>
                </a:moveTo>
                <a:cubicBezTo>
                  <a:pt x="5262" y="1"/>
                  <a:pt x="4631" y="631"/>
                  <a:pt x="4631" y="1387"/>
                </a:cubicBezTo>
                <a:cubicBezTo>
                  <a:pt x="4631" y="1733"/>
                  <a:pt x="4726" y="2048"/>
                  <a:pt x="4978" y="2269"/>
                </a:cubicBezTo>
                <a:cubicBezTo>
                  <a:pt x="4127" y="2679"/>
                  <a:pt x="3592" y="3498"/>
                  <a:pt x="3592" y="4474"/>
                </a:cubicBezTo>
                <a:lnTo>
                  <a:pt x="3592" y="4852"/>
                </a:lnTo>
                <a:lnTo>
                  <a:pt x="1670" y="4852"/>
                </a:lnTo>
                <a:cubicBezTo>
                  <a:pt x="1166" y="4852"/>
                  <a:pt x="725" y="5199"/>
                  <a:pt x="630" y="5703"/>
                </a:cubicBezTo>
                <a:lnTo>
                  <a:pt x="126" y="8475"/>
                </a:lnTo>
                <a:cubicBezTo>
                  <a:pt x="0" y="9043"/>
                  <a:pt x="473" y="9610"/>
                  <a:pt x="1071" y="9673"/>
                </a:cubicBezTo>
                <a:cubicBezTo>
                  <a:pt x="914" y="9988"/>
                  <a:pt x="819" y="10366"/>
                  <a:pt x="819" y="10744"/>
                </a:cubicBezTo>
                <a:lnTo>
                  <a:pt x="819" y="11468"/>
                </a:lnTo>
                <a:cubicBezTo>
                  <a:pt x="819" y="11657"/>
                  <a:pt x="977" y="11815"/>
                  <a:pt x="1197" y="11815"/>
                </a:cubicBezTo>
                <a:lnTo>
                  <a:pt x="5356" y="11815"/>
                </a:lnTo>
                <a:cubicBezTo>
                  <a:pt x="5545" y="11815"/>
                  <a:pt x="5703" y="11657"/>
                  <a:pt x="5703" y="11468"/>
                </a:cubicBezTo>
                <a:lnTo>
                  <a:pt x="5703" y="10744"/>
                </a:lnTo>
                <a:cubicBezTo>
                  <a:pt x="5703" y="10366"/>
                  <a:pt x="5640" y="9988"/>
                  <a:pt x="5482" y="9673"/>
                </a:cubicBezTo>
                <a:lnTo>
                  <a:pt x="6648" y="9673"/>
                </a:lnTo>
                <a:cubicBezTo>
                  <a:pt x="6490" y="9988"/>
                  <a:pt x="6427" y="10366"/>
                  <a:pt x="6427" y="10744"/>
                </a:cubicBezTo>
                <a:lnTo>
                  <a:pt x="6427" y="11468"/>
                </a:lnTo>
                <a:cubicBezTo>
                  <a:pt x="6427" y="11657"/>
                  <a:pt x="6585" y="11815"/>
                  <a:pt x="6774" y="11815"/>
                </a:cubicBezTo>
                <a:lnTo>
                  <a:pt x="10838" y="11815"/>
                </a:lnTo>
                <a:cubicBezTo>
                  <a:pt x="11027" y="11815"/>
                  <a:pt x="11184" y="11657"/>
                  <a:pt x="11184" y="11468"/>
                </a:cubicBezTo>
                <a:lnTo>
                  <a:pt x="11184" y="10744"/>
                </a:lnTo>
                <a:cubicBezTo>
                  <a:pt x="11184" y="10366"/>
                  <a:pt x="11121" y="9988"/>
                  <a:pt x="10964" y="9673"/>
                </a:cubicBezTo>
                <a:cubicBezTo>
                  <a:pt x="11563" y="9610"/>
                  <a:pt x="11972" y="9043"/>
                  <a:pt x="11878" y="8475"/>
                </a:cubicBezTo>
                <a:lnTo>
                  <a:pt x="11342" y="5703"/>
                </a:lnTo>
                <a:cubicBezTo>
                  <a:pt x="11279" y="5199"/>
                  <a:pt x="10838" y="4852"/>
                  <a:pt x="10334" y="4852"/>
                </a:cubicBezTo>
                <a:lnTo>
                  <a:pt x="8412" y="4852"/>
                </a:lnTo>
                <a:lnTo>
                  <a:pt x="8412" y="4474"/>
                </a:lnTo>
                <a:cubicBezTo>
                  <a:pt x="8412" y="3498"/>
                  <a:pt x="7845" y="2679"/>
                  <a:pt x="7026" y="2269"/>
                </a:cubicBezTo>
                <a:cubicBezTo>
                  <a:pt x="7246" y="2048"/>
                  <a:pt x="7372" y="1733"/>
                  <a:pt x="7372" y="1387"/>
                </a:cubicBezTo>
                <a:cubicBezTo>
                  <a:pt x="7372" y="631"/>
                  <a:pt x="6742" y="1"/>
                  <a:pt x="5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85"/>
          <p:cNvSpPr/>
          <p:nvPr/>
        </p:nvSpPr>
        <p:spPr>
          <a:xfrm>
            <a:off x="8020096" y="2671070"/>
            <a:ext cx="224004" cy="346655"/>
          </a:xfrm>
          <a:custGeom>
            <a:rect b="b" l="l" r="r" t="t"/>
            <a:pathLst>
              <a:path extrusionOk="0" h="11752" w="7594">
                <a:moveTo>
                  <a:pt x="6585" y="662"/>
                </a:moveTo>
                <a:cubicBezTo>
                  <a:pt x="6774" y="662"/>
                  <a:pt x="6932" y="819"/>
                  <a:pt x="6932" y="1008"/>
                </a:cubicBezTo>
                <a:cubicBezTo>
                  <a:pt x="6932" y="1197"/>
                  <a:pt x="6774" y="1355"/>
                  <a:pt x="6585" y="1355"/>
                </a:cubicBezTo>
                <a:lnTo>
                  <a:pt x="1040" y="1355"/>
                </a:lnTo>
                <a:cubicBezTo>
                  <a:pt x="820" y="1355"/>
                  <a:pt x="662" y="1197"/>
                  <a:pt x="662" y="1008"/>
                </a:cubicBezTo>
                <a:cubicBezTo>
                  <a:pt x="662" y="819"/>
                  <a:pt x="820" y="662"/>
                  <a:pt x="1040" y="662"/>
                </a:cubicBezTo>
                <a:close/>
                <a:moveTo>
                  <a:pt x="6175" y="2048"/>
                </a:moveTo>
                <a:lnTo>
                  <a:pt x="6175" y="2867"/>
                </a:lnTo>
                <a:cubicBezTo>
                  <a:pt x="5435" y="3277"/>
                  <a:pt x="4600" y="3481"/>
                  <a:pt x="3765" y="3481"/>
                </a:cubicBezTo>
                <a:cubicBezTo>
                  <a:pt x="2930" y="3481"/>
                  <a:pt x="2096" y="3277"/>
                  <a:pt x="1355" y="2867"/>
                </a:cubicBezTo>
                <a:lnTo>
                  <a:pt x="1355" y="2048"/>
                </a:lnTo>
                <a:close/>
                <a:moveTo>
                  <a:pt x="1418" y="3686"/>
                </a:moveTo>
                <a:lnTo>
                  <a:pt x="1418" y="3686"/>
                </a:lnTo>
                <a:cubicBezTo>
                  <a:pt x="2174" y="4001"/>
                  <a:pt x="2962" y="4190"/>
                  <a:pt x="3781" y="4190"/>
                </a:cubicBezTo>
                <a:cubicBezTo>
                  <a:pt x="4600" y="4190"/>
                  <a:pt x="5388" y="4033"/>
                  <a:pt x="6144" y="3686"/>
                </a:cubicBezTo>
                <a:lnTo>
                  <a:pt x="6144" y="3686"/>
                </a:lnTo>
                <a:cubicBezTo>
                  <a:pt x="5860" y="4757"/>
                  <a:pt x="4915" y="5545"/>
                  <a:pt x="3781" y="5545"/>
                </a:cubicBezTo>
                <a:cubicBezTo>
                  <a:pt x="2647" y="5545"/>
                  <a:pt x="1702" y="4757"/>
                  <a:pt x="1418" y="3686"/>
                </a:cubicBezTo>
                <a:close/>
                <a:moveTo>
                  <a:pt x="3435" y="6238"/>
                </a:moveTo>
                <a:lnTo>
                  <a:pt x="3435" y="7813"/>
                </a:lnTo>
                <a:lnTo>
                  <a:pt x="1544" y="9704"/>
                </a:lnTo>
                <a:lnTo>
                  <a:pt x="1355" y="9704"/>
                </a:lnTo>
                <a:lnTo>
                  <a:pt x="1355" y="8695"/>
                </a:lnTo>
                <a:cubicBezTo>
                  <a:pt x="1355" y="7467"/>
                  <a:pt x="2237" y="6427"/>
                  <a:pt x="3435" y="6238"/>
                </a:cubicBezTo>
                <a:close/>
                <a:moveTo>
                  <a:pt x="3781" y="8443"/>
                </a:moveTo>
                <a:lnTo>
                  <a:pt x="5041" y="9704"/>
                </a:lnTo>
                <a:lnTo>
                  <a:pt x="2552" y="9704"/>
                </a:lnTo>
                <a:lnTo>
                  <a:pt x="3781" y="8443"/>
                </a:lnTo>
                <a:close/>
                <a:moveTo>
                  <a:pt x="4128" y="6238"/>
                </a:moveTo>
                <a:cubicBezTo>
                  <a:pt x="5325" y="6396"/>
                  <a:pt x="6207" y="7435"/>
                  <a:pt x="6207" y="8695"/>
                </a:cubicBezTo>
                <a:lnTo>
                  <a:pt x="6207" y="9704"/>
                </a:lnTo>
                <a:lnTo>
                  <a:pt x="6018" y="9704"/>
                </a:lnTo>
                <a:lnTo>
                  <a:pt x="4128" y="7813"/>
                </a:lnTo>
                <a:lnTo>
                  <a:pt x="4128" y="6238"/>
                </a:lnTo>
                <a:close/>
                <a:moveTo>
                  <a:pt x="6553" y="10397"/>
                </a:moveTo>
                <a:cubicBezTo>
                  <a:pt x="6743" y="10428"/>
                  <a:pt x="6900" y="10586"/>
                  <a:pt x="6900" y="10743"/>
                </a:cubicBezTo>
                <a:cubicBezTo>
                  <a:pt x="6900" y="10932"/>
                  <a:pt x="6743" y="11090"/>
                  <a:pt x="6553" y="11090"/>
                </a:cubicBezTo>
                <a:lnTo>
                  <a:pt x="977" y="11090"/>
                </a:lnTo>
                <a:cubicBezTo>
                  <a:pt x="788" y="11090"/>
                  <a:pt x="631" y="10932"/>
                  <a:pt x="631" y="10743"/>
                </a:cubicBezTo>
                <a:cubicBezTo>
                  <a:pt x="631" y="10554"/>
                  <a:pt x="788" y="10397"/>
                  <a:pt x="977" y="10397"/>
                </a:cubicBezTo>
                <a:close/>
                <a:moveTo>
                  <a:pt x="1009" y="0"/>
                </a:moveTo>
                <a:cubicBezTo>
                  <a:pt x="442" y="0"/>
                  <a:pt x="0" y="473"/>
                  <a:pt x="0" y="1008"/>
                </a:cubicBezTo>
                <a:cubicBezTo>
                  <a:pt x="0" y="1449"/>
                  <a:pt x="284" y="1827"/>
                  <a:pt x="694" y="1985"/>
                </a:cubicBezTo>
                <a:lnTo>
                  <a:pt x="694" y="3088"/>
                </a:lnTo>
                <a:cubicBezTo>
                  <a:pt x="694" y="4316"/>
                  <a:pt x="1387" y="5356"/>
                  <a:pt x="2395" y="5860"/>
                </a:cubicBezTo>
                <a:cubicBezTo>
                  <a:pt x="1387" y="6364"/>
                  <a:pt x="694" y="7435"/>
                  <a:pt x="694" y="8664"/>
                </a:cubicBezTo>
                <a:lnTo>
                  <a:pt x="694" y="9767"/>
                </a:lnTo>
                <a:cubicBezTo>
                  <a:pt x="316" y="9924"/>
                  <a:pt x="0" y="10271"/>
                  <a:pt x="0" y="10743"/>
                </a:cubicBezTo>
                <a:cubicBezTo>
                  <a:pt x="0" y="11342"/>
                  <a:pt x="473" y="11751"/>
                  <a:pt x="1009" y="11751"/>
                </a:cubicBezTo>
                <a:lnTo>
                  <a:pt x="6585" y="11751"/>
                </a:lnTo>
                <a:cubicBezTo>
                  <a:pt x="7152" y="11751"/>
                  <a:pt x="7593" y="11279"/>
                  <a:pt x="7593" y="10743"/>
                </a:cubicBezTo>
                <a:cubicBezTo>
                  <a:pt x="7593" y="10302"/>
                  <a:pt x="7310" y="9924"/>
                  <a:pt x="6900" y="9767"/>
                </a:cubicBezTo>
                <a:lnTo>
                  <a:pt x="6900" y="8664"/>
                </a:lnTo>
                <a:cubicBezTo>
                  <a:pt x="6900" y="7435"/>
                  <a:pt x="6207" y="6364"/>
                  <a:pt x="5199" y="5860"/>
                </a:cubicBezTo>
                <a:cubicBezTo>
                  <a:pt x="6207" y="5387"/>
                  <a:pt x="6900" y="4316"/>
                  <a:pt x="6900" y="3088"/>
                </a:cubicBezTo>
                <a:lnTo>
                  <a:pt x="6900" y="1985"/>
                </a:lnTo>
                <a:cubicBezTo>
                  <a:pt x="7278" y="1827"/>
                  <a:pt x="7593" y="1481"/>
                  <a:pt x="7593" y="1008"/>
                </a:cubicBezTo>
                <a:cubicBezTo>
                  <a:pt x="7593" y="410"/>
                  <a:pt x="7121" y="0"/>
                  <a:pt x="6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85"/>
          <p:cNvSpPr/>
          <p:nvPr/>
        </p:nvSpPr>
        <p:spPr>
          <a:xfrm>
            <a:off x="5310365" y="1304129"/>
            <a:ext cx="351286" cy="349457"/>
          </a:xfrm>
          <a:custGeom>
            <a:rect b="b" l="l" r="r" t="t"/>
            <a:pathLst>
              <a:path extrusionOk="0" h="11847" w="11909">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70" name="Google Shape;12370;p85"/>
          <p:cNvGrpSpPr/>
          <p:nvPr/>
        </p:nvGrpSpPr>
        <p:grpSpPr>
          <a:xfrm>
            <a:off x="5309921" y="1756125"/>
            <a:ext cx="352230" cy="348542"/>
            <a:chOff x="1049375" y="2318350"/>
            <a:chExt cx="298525" cy="295400"/>
          </a:xfrm>
        </p:grpSpPr>
        <p:sp>
          <p:nvSpPr>
            <p:cNvPr id="12371" name="Google Shape;12371;p85"/>
            <p:cNvSpPr/>
            <p:nvPr/>
          </p:nvSpPr>
          <p:spPr>
            <a:xfrm>
              <a:off x="1101350" y="2492325"/>
              <a:ext cx="70125" cy="50525"/>
            </a:xfrm>
            <a:custGeom>
              <a:rect b="b" l="l" r="r" t="t"/>
              <a:pathLst>
                <a:path extrusionOk="0" h="2021" w="2805">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85"/>
            <p:cNvSpPr/>
            <p:nvPr/>
          </p:nvSpPr>
          <p:spPr>
            <a:xfrm>
              <a:off x="1101350" y="2440525"/>
              <a:ext cx="70125" cy="51150"/>
            </a:xfrm>
            <a:custGeom>
              <a:rect b="b" l="l" r="r" t="t"/>
              <a:pathLst>
                <a:path extrusionOk="0" h="2046" w="2805">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85"/>
            <p:cNvSpPr/>
            <p:nvPr/>
          </p:nvSpPr>
          <p:spPr>
            <a:xfrm>
              <a:off x="1101350" y="2388550"/>
              <a:ext cx="70125" cy="51125"/>
            </a:xfrm>
            <a:custGeom>
              <a:rect b="b" l="l" r="r" t="t"/>
              <a:pathLst>
                <a:path extrusionOk="0" h="2045" w="2805">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85"/>
            <p:cNvSpPr/>
            <p:nvPr/>
          </p:nvSpPr>
          <p:spPr>
            <a:xfrm>
              <a:off x="1049375" y="2318350"/>
              <a:ext cx="298525" cy="295400"/>
            </a:xfrm>
            <a:custGeom>
              <a:rect b="b" l="l" r="r" t="t"/>
              <a:pathLst>
                <a:path extrusionOk="0" h="11816" w="11941">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5" name="Google Shape;12375;p85"/>
          <p:cNvGrpSpPr/>
          <p:nvPr/>
        </p:nvGrpSpPr>
        <p:grpSpPr>
          <a:xfrm>
            <a:off x="5310393" y="2196576"/>
            <a:ext cx="351286" cy="351286"/>
            <a:chOff x="1049375" y="2680675"/>
            <a:chExt cx="297725" cy="297725"/>
          </a:xfrm>
        </p:grpSpPr>
        <p:sp>
          <p:nvSpPr>
            <p:cNvPr id="12376" name="Google Shape;12376;p85"/>
            <p:cNvSpPr/>
            <p:nvPr/>
          </p:nvSpPr>
          <p:spPr>
            <a:xfrm>
              <a:off x="1113175" y="2752350"/>
              <a:ext cx="161475" cy="155975"/>
            </a:xfrm>
            <a:custGeom>
              <a:rect b="b" l="l" r="r" t="t"/>
              <a:pathLst>
                <a:path extrusionOk="0" h="6239" w="6459">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85"/>
            <p:cNvSpPr/>
            <p:nvPr/>
          </p:nvSpPr>
          <p:spPr>
            <a:xfrm>
              <a:off x="1049375" y="2680675"/>
              <a:ext cx="297725" cy="297725"/>
            </a:xfrm>
            <a:custGeom>
              <a:rect b="b" l="l" r="r" t="t"/>
              <a:pathLst>
                <a:path extrusionOk="0" h="11909" w="11909">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8" name="Google Shape;12378;p85"/>
          <p:cNvGrpSpPr/>
          <p:nvPr/>
        </p:nvGrpSpPr>
        <p:grpSpPr>
          <a:xfrm>
            <a:off x="7523845" y="1304623"/>
            <a:ext cx="348513" cy="348542"/>
            <a:chOff x="2872725" y="1954475"/>
            <a:chExt cx="295375" cy="295400"/>
          </a:xfrm>
        </p:grpSpPr>
        <p:sp>
          <p:nvSpPr>
            <p:cNvPr id="12379" name="Google Shape;12379;p85"/>
            <p:cNvSpPr/>
            <p:nvPr/>
          </p:nvSpPr>
          <p:spPr>
            <a:xfrm>
              <a:off x="2959350" y="1954475"/>
              <a:ext cx="122100" cy="139450"/>
            </a:xfrm>
            <a:custGeom>
              <a:rect b="b" l="l" r="r" t="t"/>
              <a:pathLst>
                <a:path extrusionOk="0" h="5578" w="4884">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85"/>
            <p:cNvSpPr/>
            <p:nvPr/>
          </p:nvSpPr>
          <p:spPr>
            <a:xfrm>
              <a:off x="2906575" y="2146650"/>
              <a:ext cx="191425" cy="69350"/>
            </a:xfrm>
            <a:custGeom>
              <a:rect b="b" l="l" r="r" t="t"/>
              <a:pathLst>
                <a:path extrusionOk="0" h="2774" w="7657">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85"/>
            <p:cNvSpPr/>
            <p:nvPr/>
          </p:nvSpPr>
          <p:spPr>
            <a:xfrm>
              <a:off x="2872725" y="2112000"/>
              <a:ext cx="295375" cy="137875"/>
            </a:xfrm>
            <a:custGeom>
              <a:rect b="b" l="l" r="r" t="t"/>
              <a:pathLst>
                <a:path extrusionOk="0" h="5515" w="11815">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2" name="Google Shape;12382;p85"/>
          <p:cNvGrpSpPr/>
          <p:nvPr/>
        </p:nvGrpSpPr>
        <p:grpSpPr>
          <a:xfrm>
            <a:off x="7545216" y="1755196"/>
            <a:ext cx="305771" cy="350401"/>
            <a:chOff x="2890050" y="2318350"/>
            <a:chExt cx="259150" cy="296975"/>
          </a:xfrm>
        </p:grpSpPr>
        <p:sp>
          <p:nvSpPr>
            <p:cNvPr id="12383" name="Google Shape;12383;p85"/>
            <p:cNvSpPr/>
            <p:nvPr/>
          </p:nvSpPr>
          <p:spPr>
            <a:xfrm>
              <a:off x="2936525" y="2353025"/>
              <a:ext cx="160700" cy="155975"/>
            </a:xfrm>
            <a:custGeom>
              <a:rect b="b" l="l" r="r" t="t"/>
              <a:pathLst>
                <a:path extrusionOk="0" h="6239" w="6428">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85"/>
            <p:cNvSpPr/>
            <p:nvPr/>
          </p:nvSpPr>
          <p:spPr>
            <a:xfrm>
              <a:off x="2890050" y="2318350"/>
              <a:ext cx="259150" cy="296975"/>
            </a:xfrm>
            <a:custGeom>
              <a:rect b="b" l="l" r="r" t="t"/>
              <a:pathLst>
                <a:path extrusionOk="0" h="11879" w="10366">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85" name="Google Shape;12385;p85"/>
          <p:cNvSpPr/>
          <p:nvPr/>
        </p:nvSpPr>
        <p:spPr>
          <a:xfrm>
            <a:off x="7585093" y="2196982"/>
            <a:ext cx="225862" cy="350371"/>
          </a:xfrm>
          <a:custGeom>
            <a:rect b="b" l="l" r="r" t="t"/>
            <a:pathLst>
              <a:path extrusionOk="0" h="11878" w="7657">
                <a:moveTo>
                  <a:pt x="3813" y="1387"/>
                </a:moveTo>
                <a:cubicBezTo>
                  <a:pt x="4254" y="1387"/>
                  <a:pt x="4664" y="1670"/>
                  <a:pt x="4821" y="2112"/>
                </a:cubicBezTo>
                <a:lnTo>
                  <a:pt x="2836" y="2112"/>
                </a:lnTo>
                <a:cubicBezTo>
                  <a:pt x="2994" y="1702"/>
                  <a:pt x="3372" y="1387"/>
                  <a:pt x="3813" y="1387"/>
                </a:cubicBezTo>
                <a:close/>
                <a:moveTo>
                  <a:pt x="4947" y="2805"/>
                </a:moveTo>
                <a:cubicBezTo>
                  <a:pt x="5199" y="2805"/>
                  <a:pt x="5357" y="3057"/>
                  <a:pt x="5294" y="3277"/>
                </a:cubicBezTo>
                <a:lnTo>
                  <a:pt x="4947" y="4222"/>
                </a:lnTo>
                <a:lnTo>
                  <a:pt x="2679" y="4222"/>
                </a:lnTo>
                <a:lnTo>
                  <a:pt x="2364" y="3277"/>
                </a:lnTo>
                <a:cubicBezTo>
                  <a:pt x="2332" y="3025"/>
                  <a:pt x="2490" y="2805"/>
                  <a:pt x="2710" y="2805"/>
                </a:cubicBezTo>
                <a:close/>
                <a:moveTo>
                  <a:pt x="4916" y="4852"/>
                </a:moveTo>
                <a:lnTo>
                  <a:pt x="5514" y="8381"/>
                </a:lnTo>
                <a:lnTo>
                  <a:pt x="2175" y="8381"/>
                </a:lnTo>
                <a:lnTo>
                  <a:pt x="2773" y="4852"/>
                </a:lnTo>
                <a:close/>
                <a:moveTo>
                  <a:pt x="5955" y="9074"/>
                </a:moveTo>
                <a:cubicBezTo>
                  <a:pt x="6144" y="9074"/>
                  <a:pt x="6302" y="9232"/>
                  <a:pt x="6302" y="9421"/>
                </a:cubicBezTo>
                <a:lnTo>
                  <a:pt x="6302" y="9799"/>
                </a:lnTo>
                <a:lnTo>
                  <a:pt x="1450" y="9799"/>
                </a:lnTo>
                <a:lnTo>
                  <a:pt x="1450" y="9421"/>
                </a:lnTo>
                <a:cubicBezTo>
                  <a:pt x="1419" y="9232"/>
                  <a:pt x="1576" y="9074"/>
                  <a:pt x="1765" y="9074"/>
                </a:cubicBezTo>
                <a:close/>
                <a:moveTo>
                  <a:pt x="6648" y="10460"/>
                </a:moveTo>
                <a:cubicBezTo>
                  <a:pt x="6806" y="10460"/>
                  <a:pt x="6964" y="10618"/>
                  <a:pt x="6964" y="10807"/>
                </a:cubicBezTo>
                <a:lnTo>
                  <a:pt x="6964" y="11153"/>
                </a:lnTo>
                <a:lnTo>
                  <a:pt x="757" y="11153"/>
                </a:lnTo>
                <a:lnTo>
                  <a:pt x="757" y="10807"/>
                </a:lnTo>
                <a:cubicBezTo>
                  <a:pt x="757" y="10618"/>
                  <a:pt x="915" y="10460"/>
                  <a:pt x="1104" y="10460"/>
                </a:cubicBezTo>
                <a:close/>
                <a:moveTo>
                  <a:pt x="3782" y="1"/>
                </a:moveTo>
                <a:cubicBezTo>
                  <a:pt x="3592" y="1"/>
                  <a:pt x="3435" y="158"/>
                  <a:pt x="3435" y="379"/>
                </a:cubicBezTo>
                <a:lnTo>
                  <a:pt x="3435" y="757"/>
                </a:lnTo>
                <a:cubicBezTo>
                  <a:pt x="2679" y="914"/>
                  <a:pt x="2143" y="1544"/>
                  <a:pt x="2049" y="2301"/>
                </a:cubicBezTo>
                <a:cubicBezTo>
                  <a:pt x="1702" y="2521"/>
                  <a:pt x="1545" y="3025"/>
                  <a:pt x="1671" y="3466"/>
                </a:cubicBezTo>
                <a:lnTo>
                  <a:pt x="1891" y="4191"/>
                </a:lnTo>
                <a:lnTo>
                  <a:pt x="1702" y="4191"/>
                </a:lnTo>
                <a:cubicBezTo>
                  <a:pt x="1513" y="4191"/>
                  <a:pt x="1356" y="4348"/>
                  <a:pt x="1356" y="4537"/>
                </a:cubicBezTo>
                <a:cubicBezTo>
                  <a:pt x="1356" y="4758"/>
                  <a:pt x="1513" y="4915"/>
                  <a:pt x="1702" y="4915"/>
                </a:cubicBezTo>
                <a:lnTo>
                  <a:pt x="1986" y="4915"/>
                </a:lnTo>
                <a:lnTo>
                  <a:pt x="1387" y="8444"/>
                </a:lnTo>
                <a:cubicBezTo>
                  <a:pt x="1009" y="8570"/>
                  <a:pt x="726" y="8948"/>
                  <a:pt x="726" y="9421"/>
                </a:cubicBezTo>
                <a:lnTo>
                  <a:pt x="726" y="9830"/>
                </a:lnTo>
                <a:cubicBezTo>
                  <a:pt x="316" y="9988"/>
                  <a:pt x="1" y="10334"/>
                  <a:pt x="1" y="10807"/>
                </a:cubicBezTo>
                <a:lnTo>
                  <a:pt x="1" y="11531"/>
                </a:lnTo>
                <a:cubicBezTo>
                  <a:pt x="1" y="11720"/>
                  <a:pt x="158" y="11878"/>
                  <a:pt x="347" y="11878"/>
                </a:cubicBezTo>
                <a:lnTo>
                  <a:pt x="7279" y="11878"/>
                </a:lnTo>
                <a:cubicBezTo>
                  <a:pt x="7499" y="11878"/>
                  <a:pt x="7657" y="11720"/>
                  <a:pt x="7657" y="11531"/>
                </a:cubicBezTo>
                <a:lnTo>
                  <a:pt x="7657" y="10807"/>
                </a:lnTo>
                <a:cubicBezTo>
                  <a:pt x="7657" y="10366"/>
                  <a:pt x="7373" y="9988"/>
                  <a:pt x="6932" y="9830"/>
                </a:cubicBezTo>
                <a:lnTo>
                  <a:pt x="6932" y="9421"/>
                </a:lnTo>
                <a:cubicBezTo>
                  <a:pt x="6932" y="8948"/>
                  <a:pt x="6617" y="8570"/>
                  <a:pt x="6176" y="8444"/>
                </a:cubicBezTo>
                <a:lnTo>
                  <a:pt x="5609" y="4915"/>
                </a:lnTo>
                <a:lnTo>
                  <a:pt x="5861" y="4915"/>
                </a:lnTo>
                <a:cubicBezTo>
                  <a:pt x="6081" y="4915"/>
                  <a:pt x="6207" y="4758"/>
                  <a:pt x="6207" y="4537"/>
                </a:cubicBezTo>
                <a:cubicBezTo>
                  <a:pt x="6207" y="4348"/>
                  <a:pt x="6081" y="4191"/>
                  <a:pt x="5861" y="4191"/>
                </a:cubicBezTo>
                <a:lnTo>
                  <a:pt x="5672" y="4191"/>
                </a:lnTo>
                <a:lnTo>
                  <a:pt x="5924" y="3466"/>
                </a:lnTo>
                <a:cubicBezTo>
                  <a:pt x="6081" y="3025"/>
                  <a:pt x="5861" y="2584"/>
                  <a:pt x="5514" y="2301"/>
                </a:cubicBezTo>
                <a:cubicBezTo>
                  <a:pt x="5451" y="1513"/>
                  <a:pt x="4884" y="914"/>
                  <a:pt x="4128" y="757"/>
                </a:cubicBezTo>
                <a:lnTo>
                  <a:pt x="4128" y="379"/>
                </a:lnTo>
                <a:cubicBezTo>
                  <a:pt x="4128" y="158"/>
                  <a:pt x="3971" y="1"/>
                  <a:pt x="3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86" name="Google Shape;12386;p85"/>
          <p:cNvGrpSpPr/>
          <p:nvPr/>
        </p:nvGrpSpPr>
        <p:grpSpPr>
          <a:xfrm>
            <a:off x="6187732" y="2670650"/>
            <a:ext cx="347569" cy="347569"/>
            <a:chOff x="4685050" y="1945825"/>
            <a:chExt cx="294575" cy="294575"/>
          </a:xfrm>
        </p:grpSpPr>
        <p:sp>
          <p:nvSpPr>
            <p:cNvPr id="12387" name="Google Shape;12387;p85"/>
            <p:cNvSpPr/>
            <p:nvPr/>
          </p:nvSpPr>
          <p:spPr>
            <a:xfrm>
              <a:off x="4720475" y="2086025"/>
              <a:ext cx="104775" cy="121300"/>
            </a:xfrm>
            <a:custGeom>
              <a:rect b="b" l="l" r="r" t="t"/>
              <a:pathLst>
                <a:path extrusionOk="0" h="4852" w="4191">
                  <a:moveTo>
                    <a:pt x="2017" y="693"/>
                  </a:moveTo>
                  <a:cubicBezTo>
                    <a:pt x="2427" y="693"/>
                    <a:pt x="2742" y="1008"/>
                    <a:pt x="2742" y="1386"/>
                  </a:cubicBezTo>
                  <a:cubicBezTo>
                    <a:pt x="2742" y="1796"/>
                    <a:pt x="2427" y="2111"/>
                    <a:pt x="2017" y="2111"/>
                  </a:cubicBezTo>
                  <a:cubicBezTo>
                    <a:pt x="1639" y="2111"/>
                    <a:pt x="1324" y="1796"/>
                    <a:pt x="1324" y="1386"/>
                  </a:cubicBezTo>
                  <a:cubicBezTo>
                    <a:pt x="1324" y="1008"/>
                    <a:pt x="1639" y="693"/>
                    <a:pt x="2017" y="693"/>
                  </a:cubicBezTo>
                  <a:close/>
                  <a:moveTo>
                    <a:pt x="2017" y="2772"/>
                  </a:moveTo>
                  <a:cubicBezTo>
                    <a:pt x="2773" y="2772"/>
                    <a:pt x="3403" y="3403"/>
                    <a:pt x="3403" y="4127"/>
                  </a:cubicBezTo>
                  <a:lnTo>
                    <a:pt x="631" y="4127"/>
                  </a:lnTo>
                  <a:cubicBezTo>
                    <a:pt x="631" y="3403"/>
                    <a:pt x="1261" y="2772"/>
                    <a:pt x="2017" y="2772"/>
                  </a:cubicBezTo>
                  <a:close/>
                  <a:moveTo>
                    <a:pt x="2049" y="0"/>
                  </a:moveTo>
                  <a:cubicBezTo>
                    <a:pt x="1324" y="0"/>
                    <a:pt x="694" y="630"/>
                    <a:pt x="694" y="1386"/>
                  </a:cubicBezTo>
                  <a:cubicBezTo>
                    <a:pt x="694" y="1733"/>
                    <a:pt x="851" y="2111"/>
                    <a:pt x="1072" y="2331"/>
                  </a:cubicBezTo>
                  <a:cubicBezTo>
                    <a:pt x="442" y="2678"/>
                    <a:pt x="1" y="3340"/>
                    <a:pt x="1" y="4127"/>
                  </a:cubicBezTo>
                  <a:lnTo>
                    <a:pt x="1" y="4505"/>
                  </a:lnTo>
                  <a:cubicBezTo>
                    <a:pt x="1" y="4694"/>
                    <a:pt x="158" y="4852"/>
                    <a:pt x="379" y="4852"/>
                  </a:cubicBezTo>
                  <a:lnTo>
                    <a:pt x="3844" y="4852"/>
                  </a:lnTo>
                  <a:cubicBezTo>
                    <a:pt x="4033" y="4852"/>
                    <a:pt x="4191" y="4694"/>
                    <a:pt x="4191" y="4505"/>
                  </a:cubicBezTo>
                  <a:lnTo>
                    <a:pt x="4191" y="4127"/>
                  </a:lnTo>
                  <a:cubicBezTo>
                    <a:pt x="4096" y="3340"/>
                    <a:pt x="3687" y="2678"/>
                    <a:pt x="3057" y="2331"/>
                  </a:cubicBezTo>
                  <a:cubicBezTo>
                    <a:pt x="3277" y="2111"/>
                    <a:pt x="3435" y="1733"/>
                    <a:pt x="3435" y="1386"/>
                  </a:cubicBezTo>
                  <a:cubicBezTo>
                    <a:pt x="3435" y="630"/>
                    <a:pt x="2805" y="0"/>
                    <a:pt x="20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85"/>
            <p:cNvSpPr/>
            <p:nvPr/>
          </p:nvSpPr>
          <p:spPr>
            <a:xfrm>
              <a:off x="4685050" y="1945825"/>
              <a:ext cx="294575" cy="294575"/>
            </a:xfrm>
            <a:custGeom>
              <a:rect b="b" l="l" r="r" t="t"/>
              <a:pathLst>
                <a:path extrusionOk="0" h="11783" w="11783">
                  <a:moveTo>
                    <a:pt x="6900" y="693"/>
                  </a:moveTo>
                  <a:lnTo>
                    <a:pt x="6900" y="1418"/>
                  </a:lnTo>
                  <a:lnTo>
                    <a:pt x="4820" y="1418"/>
                  </a:lnTo>
                  <a:lnTo>
                    <a:pt x="4820" y="693"/>
                  </a:lnTo>
                  <a:close/>
                  <a:moveTo>
                    <a:pt x="7215" y="2111"/>
                  </a:moveTo>
                  <a:cubicBezTo>
                    <a:pt x="7404" y="2111"/>
                    <a:pt x="7561" y="2269"/>
                    <a:pt x="7561" y="2458"/>
                  </a:cubicBezTo>
                  <a:cubicBezTo>
                    <a:pt x="7561" y="2678"/>
                    <a:pt x="7404" y="2836"/>
                    <a:pt x="7215" y="2836"/>
                  </a:cubicBezTo>
                  <a:lnTo>
                    <a:pt x="4474" y="2836"/>
                  </a:lnTo>
                  <a:cubicBezTo>
                    <a:pt x="4253" y="2836"/>
                    <a:pt x="4096" y="2678"/>
                    <a:pt x="4096" y="2458"/>
                  </a:cubicBezTo>
                  <a:cubicBezTo>
                    <a:pt x="4096" y="2269"/>
                    <a:pt x="4316" y="2111"/>
                    <a:pt x="4474" y="2111"/>
                  </a:cubicBezTo>
                  <a:close/>
                  <a:moveTo>
                    <a:pt x="6900" y="3497"/>
                  </a:moveTo>
                  <a:lnTo>
                    <a:pt x="6900" y="4568"/>
                  </a:lnTo>
                  <a:cubicBezTo>
                    <a:pt x="6900" y="4757"/>
                    <a:pt x="6742" y="4915"/>
                    <a:pt x="6553" y="4915"/>
                  </a:cubicBezTo>
                  <a:lnTo>
                    <a:pt x="5167" y="4915"/>
                  </a:lnTo>
                  <a:cubicBezTo>
                    <a:pt x="4978" y="4915"/>
                    <a:pt x="4820" y="4757"/>
                    <a:pt x="4820" y="4568"/>
                  </a:cubicBezTo>
                  <a:lnTo>
                    <a:pt x="4820" y="3497"/>
                  </a:lnTo>
                  <a:close/>
                  <a:moveTo>
                    <a:pt x="10775" y="4883"/>
                  </a:moveTo>
                  <a:cubicBezTo>
                    <a:pt x="10964" y="4883"/>
                    <a:pt x="11121" y="5041"/>
                    <a:pt x="11121" y="5230"/>
                  </a:cubicBezTo>
                  <a:lnTo>
                    <a:pt x="11121" y="10775"/>
                  </a:lnTo>
                  <a:cubicBezTo>
                    <a:pt x="11121" y="10964"/>
                    <a:pt x="10964" y="11121"/>
                    <a:pt x="10775" y="11121"/>
                  </a:cubicBezTo>
                  <a:lnTo>
                    <a:pt x="1008" y="11121"/>
                  </a:lnTo>
                  <a:cubicBezTo>
                    <a:pt x="788" y="11121"/>
                    <a:pt x="630" y="10964"/>
                    <a:pt x="630" y="10775"/>
                  </a:cubicBezTo>
                  <a:lnTo>
                    <a:pt x="630" y="5230"/>
                  </a:lnTo>
                  <a:cubicBezTo>
                    <a:pt x="630" y="5041"/>
                    <a:pt x="788" y="4883"/>
                    <a:pt x="1008" y="4883"/>
                  </a:cubicBezTo>
                  <a:lnTo>
                    <a:pt x="4190" y="4883"/>
                  </a:lnTo>
                  <a:cubicBezTo>
                    <a:pt x="4348" y="5261"/>
                    <a:pt x="4694" y="5577"/>
                    <a:pt x="5167" y="5577"/>
                  </a:cubicBezTo>
                  <a:lnTo>
                    <a:pt x="6553" y="5577"/>
                  </a:lnTo>
                  <a:cubicBezTo>
                    <a:pt x="6994" y="5577"/>
                    <a:pt x="7372" y="5293"/>
                    <a:pt x="7530" y="4883"/>
                  </a:cubicBezTo>
                  <a:close/>
                  <a:moveTo>
                    <a:pt x="4505" y="0"/>
                  </a:moveTo>
                  <a:cubicBezTo>
                    <a:pt x="4316" y="0"/>
                    <a:pt x="4159" y="158"/>
                    <a:pt x="4159" y="347"/>
                  </a:cubicBezTo>
                  <a:lnTo>
                    <a:pt x="4159" y="1449"/>
                  </a:lnTo>
                  <a:cubicBezTo>
                    <a:pt x="3749" y="1607"/>
                    <a:pt x="3434" y="1953"/>
                    <a:pt x="3434" y="2426"/>
                  </a:cubicBezTo>
                  <a:cubicBezTo>
                    <a:pt x="3434" y="2867"/>
                    <a:pt x="3718" y="3245"/>
                    <a:pt x="4159" y="3403"/>
                  </a:cubicBezTo>
                  <a:lnTo>
                    <a:pt x="4159" y="4190"/>
                  </a:lnTo>
                  <a:lnTo>
                    <a:pt x="1040" y="4190"/>
                  </a:lnTo>
                  <a:cubicBezTo>
                    <a:pt x="441" y="4190"/>
                    <a:pt x="0" y="4663"/>
                    <a:pt x="0" y="5230"/>
                  </a:cubicBezTo>
                  <a:lnTo>
                    <a:pt x="0" y="10775"/>
                  </a:lnTo>
                  <a:cubicBezTo>
                    <a:pt x="0" y="11373"/>
                    <a:pt x="473" y="11783"/>
                    <a:pt x="1040" y="11783"/>
                  </a:cubicBezTo>
                  <a:lnTo>
                    <a:pt x="10775" y="11783"/>
                  </a:lnTo>
                  <a:cubicBezTo>
                    <a:pt x="11342" y="11783"/>
                    <a:pt x="11783" y="11310"/>
                    <a:pt x="11783" y="10775"/>
                  </a:cubicBezTo>
                  <a:lnTo>
                    <a:pt x="11783" y="5230"/>
                  </a:lnTo>
                  <a:cubicBezTo>
                    <a:pt x="11783" y="4663"/>
                    <a:pt x="11342" y="4190"/>
                    <a:pt x="10775" y="4190"/>
                  </a:cubicBezTo>
                  <a:lnTo>
                    <a:pt x="7624" y="4190"/>
                  </a:lnTo>
                  <a:lnTo>
                    <a:pt x="7624" y="3403"/>
                  </a:lnTo>
                  <a:cubicBezTo>
                    <a:pt x="8002" y="3245"/>
                    <a:pt x="8317" y="2899"/>
                    <a:pt x="8317" y="2426"/>
                  </a:cubicBezTo>
                  <a:cubicBezTo>
                    <a:pt x="8317" y="1985"/>
                    <a:pt x="8034" y="1607"/>
                    <a:pt x="7624" y="1449"/>
                  </a:cubicBezTo>
                  <a:lnTo>
                    <a:pt x="7624" y="347"/>
                  </a:lnTo>
                  <a:cubicBezTo>
                    <a:pt x="7624" y="158"/>
                    <a:pt x="7467"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85"/>
            <p:cNvSpPr/>
            <p:nvPr/>
          </p:nvSpPr>
          <p:spPr>
            <a:xfrm>
              <a:off x="4840200" y="2103350"/>
              <a:ext cx="104775" cy="17350"/>
            </a:xfrm>
            <a:custGeom>
              <a:rect b="b" l="l" r="r" t="t"/>
              <a:pathLst>
                <a:path extrusionOk="0" h="694" w="4191">
                  <a:moveTo>
                    <a:pt x="347" y="0"/>
                  </a:moveTo>
                  <a:cubicBezTo>
                    <a:pt x="158" y="0"/>
                    <a:pt x="0" y="158"/>
                    <a:pt x="0" y="347"/>
                  </a:cubicBezTo>
                  <a:cubicBezTo>
                    <a:pt x="0" y="536"/>
                    <a:pt x="158" y="693"/>
                    <a:pt x="347" y="693"/>
                  </a:cubicBezTo>
                  <a:lnTo>
                    <a:pt x="3844" y="693"/>
                  </a:lnTo>
                  <a:cubicBezTo>
                    <a:pt x="4033" y="693"/>
                    <a:pt x="4191" y="536"/>
                    <a:pt x="4191" y="347"/>
                  </a:cubicBezTo>
                  <a:cubicBezTo>
                    <a:pt x="4191" y="158"/>
                    <a:pt x="4033"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85"/>
            <p:cNvSpPr/>
            <p:nvPr/>
          </p:nvSpPr>
          <p:spPr>
            <a:xfrm>
              <a:off x="4840200" y="2137200"/>
              <a:ext cx="104775" cy="18150"/>
            </a:xfrm>
            <a:custGeom>
              <a:rect b="b" l="l" r="r" t="t"/>
              <a:pathLst>
                <a:path extrusionOk="0" h="726" w="4191">
                  <a:moveTo>
                    <a:pt x="347" y="1"/>
                  </a:moveTo>
                  <a:cubicBezTo>
                    <a:pt x="158" y="1"/>
                    <a:pt x="0" y="158"/>
                    <a:pt x="0" y="379"/>
                  </a:cubicBezTo>
                  <a:cubicBezTo>
                    <a:pt x="0" y="568"/>
                    <a:pt x="158" y="725"/>
                    <a:pt x="347" y="725"/>
                  </a:cubicBezTo>
                  <a:lnTo>
                    <a:pt x="3844" y="725"/>
                  </a:lnTo>
                  <a:cubicBezTo>
                    <a:pt x="4033" y="725"/>
                    <a:pt x="4191" y="568"/>
                    <a:pt x="4191" y="379"/>
                  </a:cubicBezTo>
                  <a:cubicBezTo>
                    <a:pt x="4191" y="158"/>
                    <a:pt x="4033" y="1"/>
                    <a:pt x="38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85"/>
            <p:cNvSpPr/>
            <p:nvPr/>
          </p:nvSpPr>
          <p:spPr>
            <a:xfrm>
              <a:off x="4840200" y="2171875"/>
              <a:ext cx="104775" cy="18125"/>
            </a:xfrm>
            <a:custGeom>
              <a:rect b="b" l="l" r="r" t="t"/>
              <a:pathLst>
                <a:path extrusionOk="0" h="725" w="4191">
                  <a:moveTo>
                    <a:pt x="347" y="0"/>
                  </a:moveTo>
                  <a:cubicBezTo>
                    <a:pt x="158" y="0"/>
                    <a:pt x="0" y="158"/>
                    <a:pt x="0" y="347"/>
                  </a:cubicBezTo>
                  <a:cubicBezTo>
                    <a:pt x="0" y="567"/>
                    <a:pt x="158" y="725"/>
                    <a:pt x="347" y="725"/>
                  </a:cubicBezTo>
                  <a:lnTo>
                    <a:pt x="3844" y="725"/>
                  </a:lnTo>
                  <a:cubicBezTo>
                    <a:pt x="4033" y="725"/>
                    <a:pt x="4191" y="567"/>
                    <a:pt x="4191" y="347"/>
                  </a:cubicBezTo>
                  <a:cubicBezTo>
                    <a:pt x="4191" y="158"/>
                    <a:pt x="4033"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92" name="Google Shape;12392;p85"/>
          <p:cNvSpPr/>
          <p:nvPr/>
        </p:nvSpPr>
        <p:spPr>
          <a:xfrm>
            <a:off x="6187137" y="3159582"/>
            <a:ext cx="348513" cy="347599"/>
          </a:xfrm>
          <a:custGeom>
            <a:rect b="b" l="l" r="r" t="t"/>
            <a:pathLst>
              <a:path extrusionOk="0" h="11784" w="11815">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85"/>
          <p:cNvSpPr/>
          <p:nvPr/>
        </p:nvSpPr>
        <p:spPr>
          <a:xfrm>
            <a:off x="6208050" y="3607496"/>
            <a:ext cx="306686" cy="350371"/>
          </a:xfrm>
          <a:custGeom>
            <a:rect b="b" l="l" r="r" t="t"/>
            <a:pathLst>
              <a:path extrusionOk="0" h="11878" w="10397">
                <a:moveTo>
                  <a:pt x="5135" y="725"/>
                </a:moveTo>
                <a:cubicBezTo>
                  <a:pt x="6868" y="725"/>
                  <a:pt x="8254" y="2142"/>
                  <a:pt x="8254" y="3844"/>
                </a:cubicBezTo>
                <a:lnTo>
                  <a:pt x="8254" y="5923"/>
                </a:lnTo>
                <a:cubicBezTo>
                  <a:pt x="8254" y="6112"/>
                  <a:pt x="8097" y="6270"/>
                  <a:pt x="7908" y="6270"/>
                </a:cubicBezTo>
                <a:lnTo>
                  <a:pt x="7498" y="6270"/>
                </a:lnTo>
                <a:cubicBezTo>
                  <a:pt x="7561" y="6144"/>
                  <a:pt x="7561" y="6049"/>
                  <a:pt x="7561" y="5923"/>
                </a:cubicBezTo>
                <a:lnTo>
                  <a:pt x="7561" y="3844"/>
                </a:lnTo>
                <a:cubicBezTo>
                  <a:pt x="7561" y="3623"/>
                  <a:pt x="7404" y="3466"/>
                  <a:pt x="7183" y="3466"/>
                </a:cubicBezTo>
                <a:lnTo>
                  <a:pt x="6490" y="3466"/>
                </a:lnTo>
                <a:cubicBezTo>
                  <a:pt x="5892" y="3466"/>
                  <a:pt x="5450" y="2993"/>
                  <a:pt x="5450" y="2458"/>
                </a:cubicBezTo>
                <a:lnTo>
                  <a:pt x="5450" y="1733"/>
                </a:lnTo>
                <a:cubicBezTo>
                  <a:pt x="5450" y="1544"/>
                  <a:pt x="5293" y="1386"/>
                  <a:pt x="5104" y="1386"/>
                </a:cubicBezTo>
                <a:cubicBezTo>
                  <a:pt x="4915" y="1386"/>
                  <a:pt x="4757" y="1544"/>
                  <a:pt x="4757" y="1733"/>
                </a:cubicBezTo>
                <a:lnTo>
                  <a:pt x="4757" y="2458"/>
                </a:lnTo>
                <a:cubicBezTo>
                  <a:pt x="4757" y="3056"/>
                  <a:pt x="4285" y="3466"/>
                  <a:pt x="3718" y="3466"/>
                </a:cubicBezTo>
                <a:lnTo>
                  <a:pt x="3088" y="3466"/>
                </a:lnTo>
                <a:cubicBezTo>
                  <a:pt x="2899" y="3466"/>
                  <a:pt x="2741" y="3623"/>
                  <a:pt x="2741" y="3844"/>
                </a:cubicBezTo>
                <a:lnTo>
                  <a:pt x="2741" y="5923"/>
                </a:lnTo>
                <a:cubicBezTo>
                  <a:pt x="2741" y="6049"/>
                  <a:pt x="2741" y="6144"/>
                  <a:pt x="2773" y="6270"/>
                </a:cubicBezTo>
                <a:lnTo>
                  <a:pt x="2395" y="6270"/>
                </a:lnTo>
                <a:cubicBezTo>
                  <a:pt x="2205" y="6270"/>
                  <a:pt x="2048" y="6112"/>
                  <a:pt x="2048" y="5923"/>
                </a:cubicBezTo>
                <a:lnTo>
                  <a:pt x="2048" y="3844"/>
                </a:lnTo>
                <a:cubicBezTo>
                  <a:pt x="2048" y="2111"/>
                  <a:pt x="3466" y="725"/>
                  <a:pt x="5135" y="725"/>
                </a:cubicBezTo>
                <a:close/>
                <a:moveTo>
                  <a:pt x="5230" y="3466"/>
                </a:moveTo>
                <a:cubicBezTo>
                  <a:pt x="5545" y="3907"/>
                  <a:pt x="6049" y="4190"/>
                  <a:pt x="6585" y="4190"/>
                </a:cubicBezTo>
                <a:lnTo>
                  <a:pt x="6963" y="4190"/>
                </a:lnTo>
                <a:lnTo>
                  <a:pt x="6963" y="5955"/>
                </a:lnTo>
                <a:lnTo>
                  <a:pt x="6931" y="5955"/>
                </a:lnTo>
                <a:cubicBezTo>
                  <a:pt x="6931" y="6553"/>
                  <a:pt x="6459" y="6994"/>
                  <a:pt x="5892" y="6994"/>
                </a:cubicBezTo>
                <a:lnTo>
                  <a:pt x="4505" y="6994"/>
                </a:lnTo>
                <a:cubicBezTo>
                  <a:pt x="3938" y="6994"/>
                  <a:pt x="3497" y="6522"/>
                  <a:pt x="3497" y="5955"/>
                </a:cubicBezTo>
                <a:lnTo>
                  <a:pt x="3497" y="4190"/>
                </a:lnTo>
                <a:lnTo>
                  <a:pt x="3844" y="4190"/>
                </a:lnTo>
                <a:cubicBezTo>
                  <a:pt x="4379" y="4190"/>
                  <a:pt x="4915" y="3907"/>
                  <a:pt x="5230" y="3466"/>
                </a:cubicBezTo>
                <a:close/>
                <a:moveTo>
                  <a:pt x="6301" y="7624"/>
                </a:moveTo>
                <a:cubicBezTo>
                  <a:pt x="6396" y="8034"/>
                  <a:pt x="6805" y="8349"/>
                  <a:pt x="7278" y="8349"/>
                </a:cubicBezTo>
                <a:lnTo>
                  <a:pt x="7624" y="8349"/>
                </a:lnTo>
                <a:lnTo>
                  <a:pt x="7624" y="9200"/>
                </a:lnTo>
                <a:cubicBezTo>
                  <a:pt x="6852" y="9546"/>
                  <a:pt x="6025" y="9719"/>
                  <a:pt x="5198" y="9719"/>
                </a:cubicBezTo>
                <a:cubicBezTo>
                  <a:pt x="4371" y="9719"/>
                  <a:pt x="3544" y="9546"/>
                  <a:pt x="2773" y="9200"/>
                </a:cubicBezTo>
                <a:lnTo>
                  <a:pt x="2773" y="8349"/>
                </a:lnTo>
                <a:lnTo>
                  <a:pt x="3119" y="8349"/>
                </a:lnTo>
                <a:cubicBezTo>
                  <a:pt x="3560" y="8349"/>
                  <a:pt x="3970" y="8034"/>
                  <a:pt x="4127" y="7624"/>
                </a:cubicBezTo>
                <a:cubicBezTo>
                  <a:pt x="4253" y="7656"/>
                  <a:pt x="4411" y="7656"/>
                  <a:pt x="4505" y="7656"/>
                </a:cubicBezTo>
                <a:lnTo>
                  <a:pt x="5892" y="7656"/>
                </a:lnTo>
                <a:cubicBezTo>
                  <a:pt x="6018" y="7656"/>
                  <a:pt x="6175" y="7656"/>
                  <a:pt x="6301" y="7624"/>
                </a:cubicBezTo>
                <a:close/>
                <a:moveTo>
                  <a:pt x="2079" y="8349"/>
                </a:moveTo>
                <a:lnTo>
                  <a:pt x="2079" y="11153"/>
                </a:lnTo>
                <a:lnTo>
                  <a:pt x="693" y="11153"/>
                </a:lnTo>
                <a:lnTo>
                  <a:pt x="693" y="9389"/>
                </a:lnTo>
                <a:cubicBezTo>
                  <a:pt x="693" y="8790"/>
                  <a:pt x="1166" y="8349"/>
                  <a:pt x="1733" y="8349"/>
                </a:cubicBezTo>
                <a:close/>
                <a:moveTo>
                  <a:pt x="7656" y="9924"/>
                </a:moveTo>
                <a:lnTo>
                  <a:pt x="7656" y="11153"/>
                </a:lnTo>
                <a:lnTo>
                  <a:pt x="2773" y="11153"/>
                </a:lnTo>
                <a:lnTo>
                  <a:pt x="2773" y="9924"/>
                </a:lnTo>
                <a:cubicBezTo>
                  <a:pt x="3560" y="10239"/>
                  <a:pt x="4411" y="10397"/>
                  <a:pt x="5230" y="10397"/>
                </a:cubicBezTo>
                <a:cubicBezTo>
                  <a:pt x="6049" y="10397"/>
                  <a:pt x="6868" y="10239"/>
                  <a:pt x="7656" y="9924"/>
                </a:cubicBezTo>
                <a:close/>
                <a:moveTo>
                  <a:pt x="8664" y="8349"/>
                </a:moveTo>
                <a:cubicBezTo>
                  <a:pt x="9231" y="8349"/>
                  <a:pt x="9672" y="8821"/>
                  <a:pt x="9672" y="9389"/>
                </a:cubicBezTo>
                <a:lnTo>
                  <a:pt x="9672" y="11153"/>
                </a:lnTo>
                <a:lnTo>
                  <a:pt x="8286" y="11153"/>
                </a:lnTo>
                <a:lnTo>
                  <a:pt x="8286" y="8349"/>
                </a:lnTo>
                <a:close/>
                <a:moveTo>
                  <a:pt x="5198" y="0"/>
                </a:moveTo>
                <a:cubicBezTo>
                  <a:pt x="3088" y="0"/>
                  <a:pt x="1355" y="1701"/>
                  <a:pt x="1355" y="3844"/>
                </a:cubicBezTo>
                <a:lnTo>
                  <a:pt x="1355" y="5923"/>
                </a:lnTo>
                <a:cubicBezTo>
                  <a:pt x="1355" y="6522"/>
                  <a:pt x="1827" y="6931"/>
                  <a:pt x="2395" y="6931"/>
                </a:cubicBezTo>
                <a:lnTo>
                  <a:pt x="3088" y="6931"/>
                </a:lnTo>
                <a:cubicBezTo>
                  <a:pt x="3182" y="7057"/>
                  <a:pt x="3308" y="7183"/>
                  <a:pt x="3466" y="7309"/>
                </a:cubicBezTo>
                <a:cubicBezTo>
                  <a:pt x="3466" y="7530"/>
                  <a:pt x="3308" y="7687"/>
                  <a:pt x="3088" y="7687"/>
                </a:cubicBezTo>
                <a:lnTo>
                  <a:pt x="1733" y="7687"/>
                </a:lnTo>
                <a:cubicBezTo>
                  <a:pt x="788" y="7687"/>
                  <a:pt x="0" y="8475"/>
                  <a:pt x="0" y="9420"/>
                </a:cubicBezTo>
                <a:lnTo>
                  <a:pt x="0" y="11499"/>
                </a:lnTo>
                <a:cubicBezTo>
                  <a:pt x="0" y="11720"/>
                  <a:pt x="158" y="11877"/>
                  <a:pt x="347" y="11877"/>
                </a:cubicBezTo>
                <a:lnTo>
                  <a:pt x="10019" y="11877"/>
                </a:lnTo>
                <a:cubicBezTo>
                  <a:pt x="10239" y="11877"/>
                  <a:pt x="10397" y="11720"/>
                  <a:pt x="10397" y="11499"/>
                </a:cubicBezTo>
                <a:lnTo>
                  <a:pt x="10397" y="9420"/>
                </a:lnTo>
                <a:cubicBezTo>
                  <a:pt x="10397" y="8475"/>
                  <a:pt x="9609" y="7687"/>
                  <a:pt x="8664" y="7687"/>
                </a:cubicBezTo>
                <a:lnTo>
                  <a:pt x="7278" y="7687"/>
                </a:lnTo>
                <a:cubicBezTo>
                  <a:pt x="7089" y="7687"/>
                  <a:pt x="6931" y="7530"/>
                  <a:pt x="6931" y="7341"/>
                </a:cubicBezTo>
                <a:cubicBezTo>
                  <a:pt x="7026" y="7246"/>
                  <a:pt x="7152" y="7152"/>
                  <a:pt x="7278" y="6994"/>
                </a:cubicBezTo>
                <a:lnTo>
                  <a:pt x="7971" y="6994"/>
                </a:lnTo>
                <a:cubicBezTo>
                  <a:pt x="8569" y="6994"/>
                  <a:pt x="9011" y="6522"/>
                  <a:pt x="9011" y="5955"/>
                </a:cubicBezTo>
                <a:lnTo>
                  <a:pt x="9011" y="3844"/>
                </a:lnTo>
                <a:cubicBezTo>
                  <a:pt x="9011" y="1733"/>
                  <a:pt x="7309" y="0"/>
                  <a:pt x="5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94" name="Google Shape;12394;p85"/>
          <p:cNvGrpSpPr/>
          <p:nvPr/>
        </p:nvGrpSpPr>
        <p:grpSpPr>
          <a:xfrm>
            <a:off x="7958004" y="3159625"/>
            <a:ext cx="348513" cy="347599"/>
            <a:chOff x="6131900" y="2301825"/>
            <a:chExt cx="295375" cy="294600"/>
          </a:xfrm>
        </p:grpSpPr>
        <p:sp>
          <p:nvSpPr>
            <p:cNvPr id="12395" name="Google Shape;12395;p85"/>
            <p:cNvSpPr/>
            <p:nvPr/>
          </p:nvSpPr>
          <p:spPr>
            <a:xfrm>
              <a:off x="6131900" y="2301825"/>
              <a:ext cx="295375" cy="294600"/>
            </a:xfrm>
            <a:custGeom>
              <a:rect b="b" l="l" r="r" t="t"/>
              <a:pathLst>
                <a:path extrusionOk="0" h="11784" w="11815">
                  <a:moveTo>
                    <a:pt x="3813" y="630"/>
                  </a:moveTo>
                  <a:cubicBezTo>
                    <a:pt x="4002" y="630"/>
                    <a:pt x="4159" y="788"/>
                    <a:pt x="4159" y="977"/>
                  </a:cubicBezTo>
                  <a:lnTo>
                    <a:pt x="4159" y="1355"/>
                  </a:lnTo>
                  <a:lnTo>
                    <a:pt x="1387" y="1355"/>
                  </a:lnTo>
                  <a:lnTo>
                    <a:pt x="1387" y="977"/>
                  </a:lnTo>
                  <a:lnTo>
                    <a:pt x="1355" y="977"/>
                  </a:lnTo>
                  <a:cubicBezTo>
                    <a:pt x="1355" y="788"/>
                    <a:pt x="1513" y="630"/>
                    <a:pt x="1733" y="630"/>
                  </a:cubicBezTo>
                  <a:close/>
                  <a:moveTo>
                    <a:pt x="10114" y="1355"/>
                  </a:moveTo>
                  <a:cubicBezTo>
                    <a:pt x="10303" y="1355"/>
                    <a:pt x="10460" y="1513"/>
                    <a:pt x="10460" y="1702"/>
                  </a:cubicBezTo>
                  <a:lnTo>
                    <a:pt x="10460" y="3434"/>
                  </a:lnTo>
                  <a:lnTo>
                    <a:pt x="7688" y="3434"/>
                  </a:lnTo>
                  <a:cubicBezTo>
                    <a:pt x="7656" y="3277"/>
                    <a:pt x="7656" y="1859"/>
                    <a:pt x="7656" y="1702"/>
                  </a:cubicBezTo>
                  <a:cubicBezTo>
                    <a:pt x="7656" y="1513"/>
                    <a:pt x="7814" y="1355"/>
                    <a:pt x="8034" y="1355"/>
                  </a:cubicBezTo>
                  <a:close/>
                  <a:moveTo>
                    <a:pt x="4128" y="2048"/>
                  </a:moveTo>
                  <a:lnTo>
                    <a:pt x="4128" y="4821"/>
                  </a:lnTo>
                  <a:lnTo>
                    <a:pt x="1355" y="4821"/>
                  </a:lnTo>
                  <a:lnTo>
                    <a:pt x="1355" y="2048"/>
                  </a:lnTo>
                  <a:close/>
                  <a:moveTo>
                    <a:pt x="6617" y="2048"/>
                  </a:moveTo>
                  <a:cubicBezTo>
                    <a:pt x="6806" y="2048"/>
                    <a:pt x="6963" y="2206"/>
                    <a:pt x="6963" y="2395"/>
                  </a:cubicBezTo>
                  <a:lnTo>
                    <a:pt x="6963" y="4852"/>
                  </a:lnTo>
                  <a:lnTo>
                    <a:pt x="4821" y="4852"/>
                  </a:lnTo>
                  <a:lnTo>
                    <a:pt x="4821" y="2395"/>
                  </a:lnTo>
                  <a:cubicBezTo>
                    <a:pt x="4821" y="2206"/>
                    <a:pt x="4978" y="2048"/>
                    <a:pt x="5167" y="2048"/>
                  </a:cubicBezTo>
                  <a:close/>
                  <a:moveTo>
                    <a:pt x="10429" y="4127"/>
                  </a:moveTo>
                  <a:lnTo>
                    <a:pt x="10429" y="4852"/>
                  </a:lnTo>
                  <a:lnTo>
                    <a:pt x="7656" y="4852"/>
                  </a:lnTo>
                  <a:lnTo>
                    <a:pt x="7656" y="4127"/>
                  </a:lnTo>
                  <a:close/>
                  <a:moveTo>
                    <a:pt x="10775" y="5514"/>
                  </a:moveTo>
                  <a:cubicBezTo>
                    <a:pt x="10964" y="5514"/>
                    <a:pt x="11122" y="5671"/>
                    <a:pt x="11122" y="5860"/>
                  </a:cubicBezTo>
                  <a:lnTo>
                    <a:pt x="11122" y="10744"/>
                  </a:lnTo>
                  <a:cubicBezTo>
                    <a:pt x="11122" y="10964"/>
                    <a:pt x="10964" y="11122"/>
                    <a:pt x="10775" y="11122"/>
                  </a:cubicBezTo>
                  <a:lnTo>
                    <a:pt x="1009" y="11122"/>
                  </a:lnTo>
                  <a:cubicBezTo>
                    <a:pt x="820" y="11122"/>
                    <a:pt x="662" y="10964"/>
                    <a:pt x="662" y="10744"/>
                  </a:cubicBezTo>
                  <a:lnTo>
                    <a:pt x="662" y="5860"/>
                  </a:lnTo>
                  <a:cubicBezTo>
                    <a:pt x="662" y="5671"/>
                    <a:pt x="820" y="5514"/>
                    <a:pt x="1009" y="5514"/>
                  </a:cubicBezTo>
                  <a:close/>
                  <a:moveTo>
                    <a:pt x="1733" y="0"/>
                  </a:moveTo>
                  <a:cubicBezTo>
                    <a:pt x="1135" y="0"/>
                    <a:pt x="694" y="473"/>
                    <a:pt x="694" y="1040"/>
                  </a:cubicBezTo>
                  <a:lnTo>
                    <a:pt x="694" y="4884"/>
                  </a:lnTo>
                  <a:cubicBezTo>
                    <a:pt x="316" y="5041"/>
                    <a:pt x="1" y="5388"/>
                    <a:pt x="1" y="5860"/>
                  </a:cubicBezTo>
                  <a:lnTo>
                    <a:pt x="1" y="10744"/>
                  </a:lnTo>
                  <a:cubicBezTo>
                    <a:pt x="1" y="11342"/>
                    <a:pt x="473" y="11783"/>
                    <a:pt x="1009" y="11783"/>
                  </a:cubicBezTo>
                  <a:lnTo>
                    <a:pt x="10775" y="11783"/>
                  </a:lnTo>
                  <a:cubicBezTo>
                    <a:pt x="11374" y="11783"/>
                    <a:pt x="11815" y="11311"/>
                    <a:pt x="11815" y="10744"/>
                  </a:cubicBezTo>
                  <a:lnTo>
                    <a:pt x="11815" y="5860"/>
                  </a:lnTo>
                  <a:cubicBezTo>
                    <a:pt x="11815" y="5388"/>
                    <a:pt x="11531" y="5010"/>
                    <a:pt x="11122" y="4884"/>
                  </a:cubicBezTo>
                  <a:lnTo>
                    <a:pt x="11122" y="1702"/>
                  </a:lnTo>
                  <a:cubicBezTo>
                    <a:pt x="11122" y="1103"/>
                    <a:pt x="10649" y="662"/>
                    <a:pt x="10114" y="662"/>
                  </a:cubicBezTo>
                  <a:lnTo>
                    <a:pt x="8034" y="662"/>
                  </a:lnTo>
                  <a:cubicBezTo>
                    <a:pt x="7530" y="662"/>
                    <a:pt x="7152" y="977"/>
                    <a:pt x="7026" y="1418"/>
                  </a:cubicBezTo>
                  <a:cubicBezTo>
                    <a:pt x="6932" y="1387"/>
                    <a:pt x="6806" y="1355"/>
                    <a:pt x="6648" y="1355"/>
                  </a:cubicBezTo>
                  <a:lnTo>
                    <a:pt x="5230" y="1355"/>
                  </a:lnTo>
                  <a:cubicBezTo>
                    <a:pt x="5104" y="1355"/>
                    <a:pt x="4978" y="1387"/>
                    <a:pt x="4884" y="1418"/>
                  </a:cubicBezTo>
                  <a:lnTo>
                    <a:pt x="4884" y="1040"/>
                  </a:lnTo>
                  <a:cubicBezTo>
                    <a:pt x="4884" y="441"/>
                    <a:pt x="4380"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85"/>
            <p:cNvSpPr/>
            <p:nvPr/>
          </p:nvSpPr>
          <p:spPr>
            <a:xfrm>
              <a:off x="6218550" y="2456200"/>
              <a:ext cx="122100" cy="51225"/>
            </a:xfrm>
            <a:custGeom>
              <a:rect b="b" l="l" r="r" t="t"/>
              <a:pathLst>
                <a:path extrusionOk="0" h="2049" w="4884">
                  <a:moveTo>
                    <a:pt x="3844" y="725"/>
                  </a:moveTo>
                  <a:cubicBezTo>
                    <a:pt x="4033" y="725"/>
                    <a:pt x="4190" y="882"/>
                    <a:pt x="4190" y="1071"/>
                  </a:cubicBezTo>
                  <a:cubicBezTo>
                    <a:pt x="4190" y="1260"/>
                    <a:pt x="4033" y="1418"/>
                    <a:pt x="3844" y="1418"/>
                  </a:cubicBezTo>
                  <a:lnTo>
                    <a:pt x="1008" y="1418"/>
                  </a:lnTo>
                  <a:cubicBezTo>
                    <a:pt x="819" y="1418"/>
                    <a:pt x="662" y="1260"/>
                    <a:pt x="662" y="1071"/>
                  </a:cubicBezTo>
                  <a:cubicBezTo>
                    <a:pt x="662" y="882"/>
                    <a:pt x="819" y="725"/>
                    <a:pt x="1008" y="725"/>
                  </a:cubicBezTo>
                  <a:close/>
                  <a:moveTo>
                    <a:pt x="1008" y="0"/>
                  </a:moveTo>
                  <a:cubicBezTo>
                    <a:pt x="410" y="0"/>
                    <a:pt x="0" y="473"/>
                    <a:pt x="0" y="1040"/>
                  </a:cubicBezTo>
                  <a:cubicBezTo>
                    <a:pt x="0" y="1639"/>
                    <a:pt x="473" y="2048"/>
                    <a:pt x="1008" y="2048"/>
                  </a:cubicBezTo>
                  <a:lnTo>
                    <a:pt x="3844" y="2048"/>
                  </a:lnTo>
                  <a:cubicBezTo>
                    <a:pt x="4442" y="2048"/>
                    <a:pt x="4883" y="1576"/>
                    <a:pt x="4883" y="1040"/>
                  </a:cubicBezTo>
                  <a:cubicBezTo>
                    <a:pt x="4852" y="473"/>
                    <a:pt x="4411"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85"/>
            <p:cNvSpPr/>
            <p:nvPr/>
          </p:nvSpPr>
          <p:spPr>
            <a:xfrm>
              <a:off x="6340625" y="2353025"/>
              <a:ext cx="35475" cy="18125"/>
            </a:xfrm>
            <a:custGeom>
              <a:rect b="b" l="l" r="r" t="t"/>
              <a:pathLst>
                <a:path extrusionOk="0" h="725" w="1419">
                  <a:moveTo>
                    <a:pt x="347" y="0"/>
                  </a:moveTo>
                  <a:cubicBezTo>
                    <a:pt x="158" y="0"/>
                    <a:pt x="0" y="158"/>
                    <a:pt x="0" y="347"/>
                  </a:cubicBezTo>
                  <a:cubicBezTo>
                    <a:pt x="0" y="567"/>
                    <a:pt x="158" y="725"/>
                    <a:pt x="347" y="725"/>
                  </a:cubicBezTo>
                  <a:lnTo>
                    <a:pt x="1040" y="725"/>
                  </a:lnTo>
                  <a:cubicBezTo>
                    <a:pt x="1261" y="725"/>
                    <a:pt x="1418" y="567"/>
                    <a:pt x="1418" y="347"/>
                  </a:cubicBezTo>
                  <a:cubicBezTo>
                    <a:pt x="1355" y="158"/>
                    <a:pt x="119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85"/>
            <p:cNvSpPr/>
            <p:nvPr/>
          </p:nvSpPr>
          <p:spPr>
            <a:xfrm>
              <a:off x="6183100" y="2369550"/>
              <a:ext cx="35475" cy="18150"/>
            </a:xfrm>
            <a:custGeom>
              <a:rect b="b" l="l" r="r" t="t"/>
              <a:pathLst>
                <a:path extrusionOk="0" h="726" w="1419">
                  <a:moveTo>
                    <a:pt x="347" y="1"/>
                  </a:moveTo>
                  <a:cubicBezTo>
                    <a:pt x="158" y="1"/>
                    <a:pt x="0" y="158"/>
                    <a:pt x="0" y="379"/>
                  </a:cubicBezTo>
                  <a:cubicBezTo>
                    <a:pt x="0" y="568"/>
                    <a:pt x="158" y="725"/>
                    <a:pt x="347" y="725"/>
                  </a:cubicBezTo>
                  <a:lnTo>
                    <a:pt x="1040" y="725"/>
                  </a:lnTo>
                  <a:cubicBezTo>
                    <a:pt x="1261" y="725"/>
                    <a:pt x="1418" y="568"/>
                    <a:pt x="1418" y="379"/>
                  </a:cubicBezTo>
                  <a:cubicBezTo>
                    <a:pt x="1418" y="158"/>
                    <a:pt x="1261"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9" name="Google Shape;12399;p85"/>
          <p:cNvGrpSpPr/>
          <p:nvPr/>
        </p:nvGrpSpPr>
        <p:grpSpPr>
          <a:xfrm>
            <a:off x="5753997" y="1304166"/>
            <a:ext cx="351315" cy="349457"/>
            <a:chOff x="1412450" y="1954475"/>
            <a:chExt cx="297750" cy="296175"/>
          </a:xfrm>
        </p:grpSpPr>
        <p:sp>
          <p:nvSpPr>
            <p:cNvPr id="12400" name="Google Shape;12400;p85"/>
            <p:cNvSpPr/>
            <p:nvPr/>
          </p:nvSpPr>
          <p:spPr>
            <a:xfrm>
              <a:off x="1483350" y="2023800"/>
              <a:ext cx="155975" cy="155975"/>
            </a:xfrm>
            <a:custGeom>
              <a:rect b="b" l="l" r="r" t="t"/>
              <a:pathLst>
                <a:path extrusionOk="0" h="6239" w="6239">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85"/>
            <p:cNvSpPr/>
            <p:nvPr/>
          </p:nvSpPr>
          <p:spPr>
            <a:xfrm>
              <a:off x="1412450" y="1954475"/>
              <a:ext cx="297750" cy="296175"/>
            </a:xfrm>
            <a:custGeom>
              <a:rect b="b" l="l" r="r" t="t"/>
              <a:pathLst>
                <a:path extrusionOk="0" h="11847" w="1191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02" name="Google Shape;12402;p85"/>
          <p:cNvSpPr/>
          <p:nvPr/>
        </p:nvSpPr>
        <p:spPr>
          <a:xfrm>
            <a:off x="5755346" y="1757482"/>
            <a:ext cx="348542" cy="345740"/>
          </a:xfrm>
          <a:custGeom>
            <a:rect b="b" l="l" r="r" t="t"/>
            <a:pathLst>
              <a:path extrusionOk="0" h="11721" w="11816">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03" name="Google Shape;12403;p85"/>
          <p:cNvGrpSpPr/>
          <p:nvPr/>
        </p:nvGrpSpPr>
        <p:grpSpPr>
          <a:xfrm>
            <a:off x="5753997" y="2196694"/>
            <a:ext cx="351315" cy="351050"/>
            <a:chOff x="1413250" y="2680675"/>
            <a:chExt cx="297750" cy="297525"/>
          </a:xfrm>
        </p:grpSpPr>
        <p:sp>
          <p:nvSpPr>
            <p:cNvPr id="12404" name="Google Shape;12404;p85"/>
            <p:cNvSpPr/>
            <p:nvPr/>
          </p:nvSpPr>
          <p:spPr>
            <a:xfrm>
              <a:off x="1413250" y="2680675"/>
              <a:ext cx="297750" cy="297525"/>
            </a:xfrm>
            <a:custGeom>
              <a:rect b="b" l="l" r="r" t="t"/>
              <a:pathLst>
                <a:path extrusionOk="0" h="11901" w="1191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85"/>
            <p:cNvSpPr/>
            <p:nvPr/>
          </p:nvSpPr>
          <p:spPr>
            <a:xfrm>
              <a:off x="1465225" y="2805100"/>
              <a:ext cx="52800" cy="52025"/>
            </a:xfrm>
            <a:custGeom>
              <a:rect b="b" l="l" r="r" t="t"/>
              <a:pathLst>
                <a:path extrusionOk="0" h="2081" w="2112">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85"/>
            <p:cNvSpPr/>
            <p:nvPr/>
          </p:nvSpPr>
          <p:spPr>
            <a:xfrm>
              <a:off x="1535325" y="2769675"/>
              <a:ext cx="52800" cy="87450"/>
            </a:xfrm>
            <a:custGeom>
              <a:rect b="b" l="l" r="r" t="t"/>
              <a:pathLst>
                <a:path extrusionOk="0" h="3498" w="2112">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85"/>
            <p:cNvSpPr/>
            <p:nvPr/>
          </p:nvSpPr>
          <p:spPr>
            <a:xfrm>
              <a:off x="1604650" y="2733425"/>
              <a:ext cx="52775" cy="122900"/>
            </a:xfrm>
            <a:custGeom>
              <a:rect b="b" l="l" r="r" t="t"/>
              <a:pathLst>
                <a:path extrusionOk="0" h="4916" w="2111">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08" name="Google Shape;12408;p85"/>
          <p:cNvSpPr/>
          <p:nvPr/>
        </p:nvSpPr>
        <p:spPr>
          <a:xfrm>
            <a:off x="8012357" y="1304144"/>
            <a:ext cx="270463" cy="349427"/>
          </a:xfrm>
          <a:custGeom>
            <a:rect b="b" l="l" r="r" t="t"/>
            <a:pathLst>
              <a:path extrusionOk="0" h="11846" w="9169">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85"/>
          <p:cNvSpPr/>
          <p:nvPr/>
        </p:nvSpPr>
        <p:spPr>
          <a:xfrm>
            <a:off x="7964498" y="1756331"/>
            <a:ext cx="366182" cy="348041"/>
          </a:xfrm>
          <a:custGeom>
            <a:rect b="b" l="l" r="r" t="t"/>
            <a:pathLst>
              <a:path extrusionOk="0" h="11799" w="12414">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85"/>
          <p:cNvSpPr/>
          <p:nvPr/>
        </p:nvSpPr>
        <p:spPr>
          <a:xfrm>
            <a:off x="7971931" y="2197454"/>
            <a:ext cx="351315" cy="349427"/>
          </a:xfrm>
          <a:custGeom>
            <a:rect b="b" l="l" r="r" t="t"/>
            <a:pathLst>
              <a:path extrusionOk="0" h="11846" w="11910">
                <a:moveTo>
                  <a:pt x="5924" y="2080"/>
                </a:moveTo>
                <a:cubicBezTo>
                  <a:pt x="6302" y="2080"/>
                  <a:pt x="6617" y="2395"/>
                  <a:pt x="6617" y="2773"/>
                </a:cubicBezTo>
                <a:cubicBezTo>
                  <a:pt x="6617" y="3182"/>
                  <a:pt x="6302" y="3497"/>
                  <a:pt x="5924" y="3497"/>
                </a:cubicBezTo>
                <a:cubicBezTo>
                  <a:pt x="5514" y="3497"/>
                  <a:pt x="5199" y="3182"/>
                  <a:pt x="5199" y="2773"/>
                </a:cubicBezTo>
                <a:cubicBezTo>
                  <a:pt x="5199" y="2395"/>
                  <a:pt x="5514" y="2080"/>
                  <a:pt x="5924" y="2080"/>
                </a:cubicBezTo>
                <a:close/>
                <a:moveTo>
                  <a:pt x="5924" y="662"/>
                </a:moveTo>
                <a:cubicBezTo>
                  <a:pt x="7247" y="662"/>
                  <a:pt x="8318" y="1764"/>
                  <a:pt x="8318" y="3088"/>
                </a:cubicBezTo>
                <a:cubicBezTo>
                  <a:pt x="8318" y="3655"/>
                  <a:pt x="8129" y="4190"/>
                  <a:pt x="7783" y="4631"/>
                </a:cubicBezTo>
                <a:cubicBezTo>
                  <a:pt x="7562" y="4222"/>
                  <a:pt x="7310" y="3907"/>
                  <a:pt x="6900" y="3686"/>
                </a:cubicBezTo>
                <a:cubicBezTo>
                  <a:pt x="7153" y="3434"/>
                  <a:pt x="7310" y="3088"/>
                  <a:pt x="7310" y="2741"/>
                </a:cubicBezTo>
                <a:cubicBezTo>
                  <a:pt x="7310" y="1985"/>
                  <a:pt x="6680" y="1355"/>
                  <a:pt x="5924" y="1355"/>
                </a:cubicBezTo>
                <a:cubicBezTo>
                  <a:pt x="5168" y="1355"/>
                  <a:pt x="4538" y="1985"/>
                  <a:pt x="4538" y="2741"/>
                </a:cubicBezTo>
                <a:cubicBezTo>
                  <a:pt x="4538" y="3088"/>
                  <a:pt x="4695" y="3434"/>
                  <a:pt x="4947" y="3686"/>
                </a:cubicBezTo>
                <a:cubicBezTo>
                  <a:pt x="4538" y="3938"/>
                  <a:pt x="4223" y="4285"/>
                  <a:pt x="4034" y="4631"/>
                </a:cubicBezTo>
                <a:cubicBezTo>
                  <a:pt x="3592" y="4096"/>
                  <a:pt x="3403" y="3403"/>
                  <a:pt x="3498" y="2741"/>
                </a:cubicBezTo>
                <a:cubicBezTo>
                  <a:pt x="3655" y="1638"/>
                  <a:pt x="4664" y="662"/>
                  <a:pt x="5924" y="662"/>
                </a:cubicBezTo>
                <a:close/>
                <a:moveTo>
                  <a:pt x="5924" y="4159"/>
                </a:moveTo>
                <a:cubicBezTo>
                  <a:pt x="6554" y="4159"/>
                  <a:pt x="7058" y="4600"/>
                  <a:pt x="7247" y="5135"/>
                </a:cubicBezTo>
                <a:cubicBezTo>
                  <a:pt x="6869" y="5388"/>
                  <a:pt x="6428" y="5545"/>
                  <a:pt x="5924" y="5545"/>
                </a:cubicBezTo>
                <a:cubicBezTo>
                  <a:pt x="5451" y="5545"/>
                  <a:pt x="4979" y="5388"/>
                  <a:pt x="4569" y="5135"/>
                </a:cubicBezTo>
                <a:cubicBezTo>
                  <a:pt x="4727" y="4568"/>
                  <a:pt x="5294" y="4159"/>
                  <a:pt x="5924" y="4159"/>
                </a:cubicBezTo>
                <a:close/>
                <a:moveTo>
                  <a:pt x="1734" y="9042"/>
                </a:moveTo>
                <a:cubicBezTo>
                  <a:pt x="2301" y="9042"/>
                  <a:pt x="2773" y="9483"/>
                  <a:pt x="2773" y="10082"/>
                </a:cubicBezTo>
                <a:cubicBezTo>
                  <a:pt x="2773" y="10649"/>
                  <a:pt x="2301" y="11121"/>
                  <a:pt x="1734" y="11121"/>
                </a:cubicBezTo>
                <a:cubicBezTo>
                  <a:pt x="1198" y="11121"/>
                  <a:pt x="726" y="10649"/>
                  <a:pt x="726" y="10082"/>
                </a:cubicBezTo>
                <a:cubicBezTo>
                  <a:pt x="726" y="9483"/>
                  <a:pt x="1198" y="9042"/>
                  <a:pt x="1734" y="9042"/>
                </a:cubicBezTo>
                <a:close/>
                <a:moveTo>
                  <a:pt x="5924" y="9042"/>
                </a:moveTo>
                <a:cubicBezTo>
                  <a:pt x="6522" y="9042"/>
                  <a:pt x="6932" y="9515"/>
                  <a:pt x="6932" y="10082"/>
                </a:cubicBezTo>
                <a:cubicBezTo>
                  <a:pt x="6932" y="10649"/>
                  <a:pt x="6459" y="11121"/>
                  <a:pt x="5924" y="11121"/>
                </a:cubicBezTo>
                <a:cubicBezTo>
                  <a:pt x="5357" y="11121"/>
                  <a:pt x="4884" y="10649"/>
                  <a:pt x="4884" y="10082"/>
                </a:cubicBezTo>
                <a:cubicBezTo>
                  <a:pt x="4884" y="9483"/>
                  <a:pt x="5325" y="9042"/>
                  <a:pt x="5924" y="9042"/>
                </a:cubicBezTo>
                <a:close/>
                <a:moveTo>
                  <a:pt x="10145" y="9042"/>
                </a:moveTo>
                <a:cubicBezTo>
                  <a:pt x="10681" y="9042"/>
                  <a:pt x="11154" y="9483"/>
                  <a:pt x="11154" y="10082"/>
                </a:cubicBezTo>
                <a:cubicBezTo>
                  <a:pt x="11154" y="10649"/>
                  <a:pt x="10681" y="11121"/>
                  <a:pt x="10145" y="11121"/>
                </a:cubicBezTo>
                <a:cubicBezTo>
                  <a:pt x="9578" y="11121"/>
                  <a:pt x="9106" y="10649"/>
                  <a:pt x="9106" y="10082"/>
                </a:cubicBezTo>
                <a:cubicBezTo>
                  <a:pt x="9106" y="9483"/>
                  <a:pt x="9578" y="9042"/>
                  <a:pt x="10145" y="9042"/>
                </a:cubicBezTo>
                <a:close/>
                <a:moveTo>
                  <a:pt x="5955" y="0"/>
                </a:moveTo>
                <a:cubicBezTo>
                  <a:pt x="4349" y="0"/>
                  <a:pt x="3088" y="1197"/>
                  <a:pt x="2868" y="2678"/>
                </a:cubicBezTo>
                <a:cubicBezTo>
                  <a:pt x="2647" y="4442"/>
                  <a:pt x="3908" y="6018"/>
                  <a:pt x="5640" y="6207"/>
                </a:cubicBezTo>
                <a:lnTo>
                  <a:pt x="5640" y="6963"/>
                </a:lnTo>
                <a:lnTo>
                  <a:pt x="2427" y="6963"/>
                </a:lnTo>
                <a:cubicBezTo>
                  <a:pt x="1828" y="6963"/>
                  <a:pt x="1387" y="7435"/>
                  <a:pt x="1387" y="7971"/>
                </a:cubicBezTo>
                <a:lnTo>
                  <a:pt x="1387" y="8380"/>
                </a:lnTo>
                <a:cubicBezTo>
                  <a:pt x="599" y="8538"/>
                  <a:pt x="1" y="9231"/>
                  <a:pt x="1" y="10082"/>
                </a:cubicBezTo>
                <a:cubicBezTo>
                  <a:pt x="1" y="11027"/>
                  <a:pt x="789" y="11846"/>
                  <a:pt x="1734" y="11846"/>
                </a:cubicBezTo>
                <a:cubicBezTo>
                  <a:pt x="2679" y="11846"/>
                  <a:pt x="3466" y="11058"/>
                  <a:pt x="3466" y="10082"/>
                </a:cubicBezTo>
                <a:cubicBezTo>
                  <a:pt x="3466" y="9231"/>
                  <a:pt x="2868" y="8538"/>
                  <a:pt x="2080" y="8380"/>
                </a:cubicBezTo>
                <a:lnTo>
                  <a:pt x="2080" y="7971"/>
                </a:lnTo>
                <a:cubicBezTo>
                  <a:pt x="2080" y="7782"/>
                  <a:pt x="2238" y="7624"/>
                  <a:pt x="2458" y="7624"/>
                </a:cubicBezTo>
                <a:lnTo>
                  <a:pt x="5609" y="7624"/>
                </a:lnTo>
                <a:lnTo>
                  <a:pt x="5609" y="8349"/>
                </a:lnTo>
                <a:cubicBezTo>
                  <a:pt x="4821" y="8506"/>
                  <a:pt x="4223" y="9200"/>
                  <a:pt x="4223" y="10019"/>
                </a:cubicBezTo>
                <a:cubicBezTo>
                  <a:pt x="4223" y="10964"/>
                  <a:pt x="5010" y="11814"/>
                  <a:pt x="5955" y="11814"/>
                </a:cubicBezTo>
                <a:cubicBezTo>
                  <a:pt x="6900" y="11814"/>
                  <a:pt x="7688" y="11027"/>
                  <a:pt x="7688" y="10019"/>
                </a:cubicBezTo>
                <a:cubicBezTo>
                  <a:pt x="7688" y="9200"/>
                  <a:pt x="7090" y="8506"/>
                  <a:pt x="6302" y="8349"/>
                </a:cubicBezTo>
                <a:lnTo>
                  <a:pt x="6302" y="7624"/>
                </a:lnTo>
                <a:lnTo>
                  <a:pt x="9452" y="7624"/>
                </a:lnTo>
                <a:cubicBezTo>
                  <a:pt x="9641" y="7624"/>
                  <a:pt x="9799" y="7782"/>
                  <a:pt x="9799" y="7971"/>
                </a:cubicBezTo>
                <a:lnTo>
                  <a:pt x="9799" y="8380"/>
                </a:lnTo>
                <a:cubicBezTo>
                  <a:pt x="9011" y="8538"/>
                  <a:pt x="8444" y="9231"/>
                  <a:pt x="8444" y="10082"/>
                </a:cubicBezTo>
                <a:cubicBezTo>
                  <a:pt x="8444" y="11027"/>
                  <a:pt x="9232" y="11846"/>
                  <a:pt x="10177" y="11846"/>
                </a:cubicBezTo>
                <a:cubicBezTo>
                  <a:pt x="11122" y="11846"/>
                  <a:pt x="11910" y="11058"/>
                  <a:pt x="11910" y="10082"/>
                </a:cubicBezTo>
                <a:cubicBezTo>
                  <a:pt x="11910" y="9231"/>
                  <a:pt x="11311" y="8538"/>
                  <a:pt x="10524" y="8380"/>
                </a:cubicBezTo>
                <a:lnTo>
                  <a:pt x="10524" y="7971"/>
                </a:lnTo>
                <a:cubicBezTo>
                  <a:pt x="10524" y="7404"/>
                  <a:pt x="10051" y="6963"/>
                  <a:pt x="9484" y="6963"/>
                </a:cubicBezTo>
                <a:lnTo>
                  <a:pt x="6333" y="6963"/>
                </a:lnTo>
                <a:lnTo>
                  <a:pt x="6333" y="6207"/>
                </a:lnTo>
                <a:cubicBezTo>
                  <a:pt x="7909" y="6049"/>
                  <a:pt x="9106" y="4726"/>
                  <a:pt x="9106" y="3088"/>
                </a:cubicBezTo>
                <a:cubicBezTo>
                  <a:pt x="9106" y="1355"/>
                  <a:pt x="7688"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11" name="Google Shape;12411;p85"/>
          <p:cNvGrpSpPr/>
          <p:nvPr/>
        </p:nvGrpSpPr>
        <p:grpSpPr>
          <a:xfrm>
            <a:off x="6630407" y="2670311"/>
            <a:ext cx="350371" cy="348247"/>
            <a:chOff x="5045775" y="1946400"/>
            <a:chExt cx="296950" cy="295150"/>
          </a:xfrm>
        </p:grpSpPr>
        <p:sp>
          <p:nvSpPr>
            <p:cNvPr id="12412" name="Google Shape;12412;p85"/>
            <p:cNvSpPr/>
            <p:nvPr/>
          </p:nvSpPr>
          <p:spPr>
            <a:xfrm>
              <a:off x="5113500" y="1998600"/>
              <a:ext cx="160700" cy="155950"/>
            </a:xfrm>
            <a:custGeom>
              <a:rect b="b" l="l" r="r" t="t"/>
              <a:pathLst>
                <a:path extrusionOk="0" h="6238" w="6428">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85"/>
            <p:cNvSpPr/>
            <p:nvPr/>
          </p:nvSpPr>
          <p:spPr>
            <a:xfrm>
              <a:off x="5045775" y="1946400"/>
              <a:ext cx="296950" cy="295150"/>
            </a:xfrm>
            <a:custGeom>
              <a:rect b="b" l="l" r="r" t="t"/>
              <a:pathLst>
                <a:path extrusionOk="0" h="11806" w="11878">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4" name="Google Shape;12414;p85"/>
          <p:cNvGrpSpPr/>
          <p:nvPr/>
        </p:nvGrpSpPr>
        <p:grpSpPr>
          <a:xfrm>
            <a:off x="6629006" y="3179138"/>
            <a:ext cx="353174" cy="308573"/>
            <a:chOff x="5046550" y="2327025"/>
            <a:chExt cx="299325" cy="261525"/>
          </a:xfrm>
        </p:grpSpPr>
        <p:sp>
          <p:nvSpPr>
            <p:cNvPr id="12415" name="Google Shape;12415;p85"/>
            <p:cNvSpPr/>
            <p:nvPr/>
          </p:nvSpPr>
          <p:spPr>
            <a:xfrm>
              <a:off x="5046550" y="2448325"/>
              <a:ext cx="297750" cy="140225"/>
            </a:xfrm>
            <a:custGeom>
              <a:rect b="b" l="l" r="r" t="t"/>
              <a:pathLst>
                <a:path extrusionOk="0" h="5609" w="11910">
                  <a:moveTo>
                    <a:pt x="4569" y="1386"/>
                  </a:moveTo>
                  <a:cubicBezTo>
                    <a:pt x="4538" y="1575"/>
                    <a:pt x="4506" y="1828"/>
                    <a:pt x="4443" y="2111"/>
                  </a:cubicBezTo>
                  <a:lnTo>
                    <a:pt x="757" y="2111"/>
                  </a:lnTo>
                  <a:lnTo>
                    <a:pt x="757" y="1386"/>
                  </a:lnTo>
                  <a:close/>
                  <a:moveTo>
                    <a:pt x="11185" y="1386"/>
                  </a:moveTo>
                  <a:lnTo>
                    <a:pt x="11185" y="2111"/>
                  </a:lnTo>
                  <a:lnTo>
                    <a:pt x="7530" y="2111"/>
                  </a:lnTo>
                  <a:cubicBezTo>
                    <a:pt x="7467" y="1828"/>
                    <a:pt x="7436" y="1575"/>
                    <a:pt x="7373" y="1386"/>
                  </a:cubicBezTo>
                  <a:close/>
                  <a:moveTo>
                    <a:pt x="5955" y="725"/>
                  </a:moveTo>
                  <a:cubicBezTo>
                    <a:pt x="6270" y="725"/>
                    <a:pt x="6396" y="788"/>
                    <a:pt x="6491" y="1071"/>
                  </a:cubicBezTo>
                  <a:cubicBezTo>
                    <a:pt x="6743" y="1639"/>
                    <a:pt x="6900" y="2804"/>
                    <a:pt x="7247" y="4852"/>
                  </a:cubicBezTo>
                  <a:lnTo>
                    <a:pt x="4664" y="4852"/>
                  </a:lnTo>
                  <a:cubicBezTo>
                    <a:pt x="5010" y="2804"/>
                    <a:pt x="5168" y="1639"/>
                    <a:pt x="5388" y="1071"/>
                  </a:cubicBezTo>
                  <a:cubicBezTo>
                    <a:pt x="5514" y="788"/>
                    <a:pt x="5640" y="725"/>
                    <a:pt x="5955" y="725"/>
                  </a:cubicBezTo>
                  <a:close/>
                  <a:moveTo>
                    <a:pt x="5955" y="0"/>
                  </a:moveTo>
                  <a:cubicBezTo>
                    <a:pt x="5357" y="0"/>
                    <a:pt x="5010" y="221"/>
                    <a:pt x="4758" y="725"/>
                  </a:cubicBezTo>
                  <a:lnTo>
                    <a:pt x="347" y="725"/>
                  </a:lnTo>
                  <a:cubicBezTo>
                    <a:pt x="158" y="725"/>
                    <a:pt x="1" y="882"/>
                    <a:pt x="1" y="1071"/>
                  </a:cubicBezTo>
                  <a:lnTo>
                    <a:pt x="1" y="2458"/>
                  </a:lnTo>
                  <a:cubicBezTo>
                    <a:pt x="1" y="2647"/>
                    <a:pt x="158" y="2804"/>
                    <a:pt x="347" y="2804"/>
                  </a:cubicBezTo>
                  <a:lnTo>
                    <a:pt x="4254" y="2804"/>
                  </a:lnTo>
                  <a:cubicBezTo>
                    <a:pt x="4191" y="3371"/>
                    <a:pt x="4065" y="4064"/>
                    <a:pt x="3907" y="4884"/>
                  </a:cubicBezTo>
                  <a:lnTo>
                    <a:pt x="3498" y="4884"/>
                  </a:lnTo>
                  <a:cubicBezTo>
                    <a:pt x="3309" y="4884"/>
                    <a:pt x="3151" y="5041"/>
                    <a:pt x="3151" y="5262"/>
                  </a:cubicBezTo>
                  <a:cubicBezTo>
                    <a:pt x="3151" y="5451"/>
                    <a:pt x="3309" y="5608"/>
                    <a:pt x="3498" y="5608"/>
                  </a:cubicBezTo>
                  <a:lnTo>
                    <a:pt x="8350" y="5608"/>
                  </a:lnTo>
                  <a:cubicBezTo>
                    <a:pt x="8539" y="5608"/>
                    <a:pt x="8696" y="5451"/>
                    <a:pt x="8696" y="5262"/>
                  </a:cubicBezTo>
                  <a:cubicBezTo>
                    <a:pt x="8696" y="5041"/>
                    <a:pt x="8539" y="4884"/>
                    <a:pt x="8350" y="4884"/>
                  </a:cubicBezTo>
                  <a:lnTo>
                    <a:pt x="7972" y="4884"/>
                  </a:lnTo>
                  <a:cubicBezTo>
                    <a:pt x="7814" y="4064"/>
                    <a:pt x="7688" y="3403"/>
                    <a:pt x="7593" y="2804"/>
                  </a:cubicBezTo>
                  <a:lnTo>
                    <a:pt x="11500" y="2804"/>
                  </a:lnTo>
                  <a:cubicBezTo>
                    <a:pt x="11689" y="2804"/>
                    <a:pt x="11847" y="2647"/>
                    <a:pt x="11847" y="2458"/>
                  </a:cubicBezTo>
                  <a:lnTo>
                    <a:pt x="11847" y="1071"/>
                  </a:lnTo>
                  <a:cubicBezTo>
                    <a:pt x="11910" y="882"/>
                    <a:pt x="11752" y="725"/>
                    <a:pt x="11532" y="725"/>
                  </a:cubicBezTo>
                  <a:lnTo>
                    <a:pt x="7121" y="725"/>
                  </a:lnTo>
                  <a:cubicBezTo>
                    <a:pt x="6900" y="252"/>
                    <a:pt x="655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85"/>
            <p:cNvSpPr/>
            <p:nvPr/>
          </p:nvSpPr>
          <p:spPr>
            <a:xfrm>
              <a:off x="5241900" y="2327025"/>
              <a:ext cx="103975" cy="121325"/>
            </a:xfrm>
            <a:custGeom>
              <a:rect b="b" l="l" r="r" t="t"/>
              <a:pathLst>
                <a:path extrusionOk="0" h="4853" w="4159">
                  <a:moveTo>
                    <a:pt x="1985" y="725"/>
                  </a:moveTo>
                  <a:cubicBezTo>
                    <a:pt x="2394" y="725"/>
                    <a:pt x="2709" y="1040"/>
                    <a:pt x="2709" y="1450"/>
                  </a:cubicBezTo>
                  <a:cubicBezTo>
                    <a:pt x="2709" y="1828"/>
                    <a:pt x="2394" y="2143"/>
                    <a:pt x="1985" y="2143"/>
                  </a:cubicBezTo>
                  <a:cubicBezTo>
                    <a:pt x="1607" y="2143"/>
                    <a:pt x="1292" y="1828"/>
                    <a:pt x="1292" y="1450"/>
                  </a:cubicBezTo>
                  <a:cubicBezTo>
                    <a:pt x="1292" y="1040"/>
                    <a:pt x="1638" y="725"/>
                    <a:pt x="1985" y="725"/>
                  </a:cubicBezTo>
                  <a:close/>
                  <a:moveTo>
                    <a:pt x="1985" y="2804"/>
                  </a:moveTo>
                  <a:cubicBezTo>
                    <a:pt x="2741" y="2804"/>
                    <a:pt x="3371" y="3435"/>
                    <a:pt x="3371" y="4191"/>
                  </a:cubicBezTo>
                  <a:lnTo>
                    <a:pt x="630" y="4191"/>
                  </a:lnTo>
                  <a:cubicBezTo>
                    <a:pt x="630" y="3435"/>
                    <a:pt x="1260" y="2804"/>
                    <a:pt x="1985" y="2804"/>
                  </a:cubicBezTo>
                  <a:close/>
                  <a:moveTo>
                    <a:pt x="2048" y="1"/>
                  </a:moveTo>
                  <a:cubicBezTo>
                    <a:pt x="1292" y="1"/>
                    <a:pt x="662" y="631"/>
                    <a:pt x="662" y="1387"/>
                  </a:cubicBezTo>
                  <a:cubicBezTo>
                    <a:pt x="662" y="1765"/>
                    <a:pt x="819" y="2111"/>
                    <a:pt x="1040" y="2332"/>
                  </a:cubicBezTo>
                  <a:cubicBezTo>
                    <a:pt x="410" y="2710"/>
                    <a:pt x="0" y="3372"/>
                    <a:pt x="0" y="4159"/>
                  </a:cubicBezTo>
                  <a:lnTo>
                    <a:pt x="0" y="4506"/>
                  </a:lnTo>
                  <a:cubicBezTo>
                    <a:pt x="0" y="4695"/>
                    <a:pt x="158" y="4852"/>
                    <a:pt x="347" y="4852"/>
                  </a:cubicBezTo>
                  <a:lnTo>
                    <a:pt x="3812" y="4852"/>
                  </a:lnTo>
                  <a:cubicBezTo>
                    <a:pt x="4001" y="4852"/>
                    <a:pt x="4159" y="4695"/>
                    <a:pt x="4159" y="4506"/>
                  </a:cubicBezTo>
                  <a:lnTo>
                    <a:pt x="4159" y="4159"/>
                  </a:lnTo>
                  <a:cubicBezTo>
                    <a:pt x="4096" y="3403"/>
                    <a:pt x="3655" y="2710"/>
                    <a:pt x="3025" y="2332"/>
                  </a:cubicBezTo>
                  <a:cubicBezTo>
                    <a:pt x="3245" y="2111"/>
                    <a:pt x="3403" y="1765"/>
                    <a:pt x="3403" y="1387"/>
                  </a:cubicBezTo>
                  <a:cubicBezTo>
                    <a:pt x="3403" y="631"/>
                    <a:pt x="2772"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85"/>
            <p:cNvSpPr/>
            <p:nvPr/>
          </p:nvSpPr>
          <p:spPr>
            <a:xfrm>
              <a:off x="5048925" y="2328600"/>
              <a:ext cx="103975" cy="121325"/>
            </a:xfrm>
            <a:custGeom>
              <a:rect b="b" l="l" r="r" t="t"/>
              <a:pathLst>
                <a:path extrusionOk="0" h="4853" w="4159">
                  <a:moveTo>
                    <a:pt x="2048" y="662"/>
                  </a:moveTo>
                  <a:cubicBezTo>
                    <a:pt x="2426" y="662"/>
                    <a:pt x="2741" y="977"/>
                    <a:pt x="2741" y="1387"/>
                  </a:cubicBezTo>
                  <a:cubicBezTo>
                    <a:pt x="2741" y="1765"/>
                    <a:pt x="2426" y="2080"/>
                    <a:pt x="2048" y="2080"/>
                  </a:cubicBezTo>
                  <a:cubicBezTo>
                    <a:pt x="1639" y="2080"/>
                    <a:pt x="1324" y="1765"/>
                    <a:pt x="1324" y="1387"/>
                  </a:cubicBezTo>
                  <a:cubicBezTo>
                    <a:pt x="1324" y="977"/>
                    <a:pt x="1670" y="662"/>
                    <a:pt x="2048" y="662"/>
                  </a:cubicBezTo>
                  <a:close/>
                  <a:moveTo>
                    <a:pt x="2048" y="2710"/>
                  </a:moveTo>
                  <a:cubicBezTo>
                    <a:pt x="2773" y="2710"/>
                    <a:pt x="3403" y="3340"/>
                    <a:pt x="3403" y="4096"/>
                  </a:cubicBezTo>
                  <a:lnTo>
                    <a:pt x="662" y="4096"/>
                  </a:lnTo>
                  <a:cubicBezTo>
                    <a:pt x="662" y="3340"/>
                    <a:pt x="1292" y="2710"/>
                    <a:pt x="2048" y="2710"/>
                  </a:cubicBezTo>
                  <a:close/>
                  <a:moveTo>
                    <a:pt x="2111" y="1"/>
                  </a:moveTo>
                  <a:cubicBezTo>
                    <a:pt x="1355" y="1"/>
                    <a:pt x="725" y="631"/>
                    <a:pt x="725" y="1387"/>
                  </a:cubicBezTo>
                  <a:cubicBezTo>
                    <a:pt x="725" y="1733"/>
                    <a:pt x="882" y="2080"/>
                    <a:pt x="1134" y="2332"/>
                  </a:cubicBezTo>
                  <a:cubicBezTo>
                    <a:pt x="410" y="2647"/>
                    <a:pt x="0" y="3340"/>
                    <a:pt x="0" y="4128"/>
                  </a:cubicBezTo>
                  <a:lnTo>
                    <a:pt x="0" y="4474"/>
                  </a:lnTo>
                  <a:cubicBezTo>
                    <a:pt x="0" y="4695"/>
                    <a:pt x="158" y="4852"/>
                    <a:pt x="347" y="4852"/>
                  </a:cubicBezTo>
                  <a:lnTo>
                    <a:pt x="3812" y="4852"/>
                  </a:lnTo>
                  <a:cubicBezTo>
                    <a:pt x="4001" y="4852"/>
                    <a:pt x="4159" y="4695"/>
                    <a:pt x="4159" y="4474"/>
                  </a:cubicBezTo>
                  <a:lnTo>
                    <a:pt x="4159" y="4128"/>
                  </a:lnTo>
                  <a:cubicBezTo>
                    <a:pt x="4159" y="3340"/>
                    <a:pt x="3718" y="2678"/>
                    <a:pt x="3088" y="2332"/>
                  </a:cubicBezTo>
                  <a:cubicBezTo>
                    <a:pt x="3340" y="2080"/>
                    <a:pt x="3497" y="1733"/>
                    <a:pt x="3497" y="1387"/>
                  </a:cubicBezTo>
                  <a:cubicBezTo>
                    <a:pt x="3497" y="631"/>
                    <a:pt x="2867"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18" name="Google Shape;12418;p85"/>
          <p:cNvSpPr/>
          <p:nvPr/>
        </p:nvSpPr>
        <p:spPr>
          <a:xfrm>
            <a:off x="6707866" y="3607496"/>
            <a:ext cx="195185" cy="350371"/>
          </a:xfrm>
          <a:custGeom>
            <a:rect b="b" l="l" r="r" t="t"/>
            <a:pathLst>
              <a:path extrusionOk="0" h="11878" w="6617">
                <a:moveTo>
                  <a:pt x="2962" y="725"/>
                </a:moveTo>
                <a:lnTo>
                  <a:pt x="2489" y="2111"/>
                </a:lnTo>
                <a:lnTo>
                  <a:pt x="1575" y="2111"/>
                </a:lnTo>
                <a:lnTo>
                  <a:pt x="1103" y="725"/>
                </a:lnTo>
                <a:close/>
                <a:moveTo>
                  <a:pt x="3277" y="3529"/>
                </a:moveTo>
                <a:lnTo>
                  <a:pt x="5892" y="6144"/>
                </a:lnTo>
                <a:lnTo>
                  <a:pt x="5892" y="6616"/>
                </a:lnTo>
                <a:lnTo>
                  <a:pt x="5419" y="6616"/>
                </a:lnTo>
                <a:lnTo>
                  <a:pt x="3434" y="4663"/>
                </a:lnTo>
                <a:lnTo>
                  <a:pt x="3277" y="3529"/>
                </a:lnTo>
                <a:close/>
                <a:moveTo>
                  <a:pt x="2458" y="2804"/>
                </a:moveTo>
                <a:lnTo>
                  <a:pt x="3434" y="9357"/>
                </a:lnTo>
                <a:lnTo>
                  <a:pt x="2048" y="10964"/>
                </a:lnTo>
                <a:lnTo>
                  <a:pt x="693" y="9357"/>
                </a:lnTo>
                <a:lnTo>
                  <a:pt x="1670" y="2804"/>
                </a:lnTo>
                <a:close/>
                <a:moveTo>
                  <a:pt x="693" y="0"/>
                </a:moveTo>
                <a:cubicBezTo>
                  <a:pt x="567" y="0"/>
                  <a:pt x="473" y="32"/>
                  <a:pt x="410" y="158"/>
                </a:cubicBezTo>
                <a:cubicBezTo>
                  <a:pt x="315" y="252"/>
                  <a:pt x="315" y="378"/>
                  <a:pt x="378" y="473"/>
                </a:cubicBezTo>
                <a:lnTo>
                  <a:pt x="1040" y="2489"/>
                </a:lnTo>
                <a:lnTo>
                  <a:pt x="0" y="9389"/>
                </a:lnTo>
                <a:cubicBezTo>
                  <a:pt x="0" y="9452"/>
                  <a:pt x="0" y="9578"/>
                  <a:pt x="95" y="9672"/>
                </a:cubicBezTo>
                <a:lnTo>
                  <a:pt x="1828" y="11751"/>
                </a:lnTo>
                <a:cubicBezTo>
                  <a:pt x="1891" y="11814"/>
                  <a:pt x="1985" y="11877"/>
                  <a:pt x="2080" y="11877"/>
                </a:cubicBezTo>
                <a:cubicBezTo>
                  <a:pt x="2206" y="11877"/>
                  <a:pt x="2300" y="11814"/>
                  <a:pt x="2363" y="11751"/>
                </a:cubicBezTo>
                <a:lnTo>
                  <a:pt x="4096" y="9672"/>
                </a:lnTo>
                <a:cubicBezTo>
                  <a:pt x="4190" y="9578"/>
                  <a:pt x="4190" y="9483"/>
                  <a:pt x="4190" y="9389"/>
                </a:cubicBezTo>
                <a:lnTo>
                  <a:pt x="3623" y="5797"/>
                </a:lnTo>
                <a:lnTo>
                  <a:pt x="5041" y="7183"/>
                </a:lnTo>
                <a:cubicBezTo>
                  <a:pt x="5136" y="7246"/>
                  <a:pt x="5199" y="7309"/>
                  <a:pt x="5293" y="7309"/>
                </a:cubicBezTo>
                <a:lnTo>
                  <a:pt x="6270" y="7309"/>
                </a:lnTo>
                <a:cubicBezTo>
                  <a:pt x="6459" y="7309"/>
                  <a:pt x="6616" y="7152"/>
                  <a:pt x="6616" y="6931"/>
                </a:cubicBezTo>
                <a:lnTo>
                  <a:pt x="6616" y="5955"/>
                </a:lnTo>
                <a:cubicBezTo>
                  <a:pt x="6616" y="5892"/>
                  <a:pt x="6585" y="5766"/>
                  <a:pt x="6490" y="5734"/>
                </a:cubicBezTo>
                <a:lnTo>
                  <a:pt x="3119" y="2426"/>
                </a:lnTo>
                <a:lnTo>
                  <a:pt x="3749" y="473"/>
                </a:lnTo>
                <a:cubicBezTo>
                  <a:pt x="3781" y="378"/>
                  <a:pt x="3749" y="252"/>
                  <a:pt x="3718" y="158"/>
                </a:cubicBezTo>
                <a:cubicBezTo>
                  <a:pt x="3623" y="95"/>
                  <a:pt x="3560" y="0"/>
                  <a:pt x="34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19" name="Google Shape;12419;p85"/>
          <p:cNvGrpSpPr/>
          <p:nvPr/>
        </p:nvGrpSpPr>
        <p:grpSpPr>
          <a:xfrm>
            <a:off x="7956604" y="3608476"/>
            <a:ext cx="351315" cy="348513"/>
            <a:chOff x="6167350" y="2672800"/>
            <a:chExt cx="297750" cy="295375"/>
          </a:xfrm>
        </p:grpSpPr>
        <p:sp>
          <p:nvSpPr>
            <p:cNvPr id="12420" name="Google Shape;12420;p85"/>
            <p:cNvSpPr/>
            <p:nvPr/>
          </p:nvSpPr>
          <p:spPr>
            <a:xfrm>
              <a:off x="6167350" y="2672800"/>
              <a:ext cx="226850" cy="295375"/>
            </a:xfrm>
            <a:custGeom>
              <a:rect b="b" l="l" r="r" t="t"/>
              <a:pathLst>
                <a:path extrusionOk="0" h="11815" w="9074">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85"/>
            <p:cNvSpPr/>
            <p:nvPr/>
          </p:nvSpPr>
          <p:spPr>
            <a:xfrm>
              <a:off x="6201225" y="2762575"/>
              <a:ext cx="52775" cy="49650"/>
            </a:xfrm>
            <a:custGeom>
              <a:rect b="b" l="l" r="r" t="t"/>
              <a:pathLst>
                <a:path extrusionOk="0" h="1986" w="2111">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85"/>
            <p:cNvSpPr/>
            <p:nvPr/>
          </p:nvSpPr>
          <p:spPr>
            <a:xfrm>
              <a:off x="6308325" y="2882300"/>
              <a:ext cx="51225" cy="49650"/>
            </a:xfrm>
            <a:custGeom>
              <a:rect b="b" l="l" r="r" t="t"/>
              <a:pathLst>
                <a:path extrusionOk="0" h="1986" w="2049">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85"/>
            <p:cNvSpPr/>
            <p:nvPr/>
          </p:nvSpPr>
          <p:spPr>
            <a:xfrm>
              <a:off x="6200425" y="2759425"/>
              <a:ext cx="156775" cy="174875"/>
            </a:xfrm>
            <a:custGeom>
              <a:rect b="b" l="l" r="r" t="t"/>
              <a:pathLst>
                <a:path extrusionOk="0" h="6995" w="6271">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85"/>
            <p:cNvSpPr/>
            <p:nvPr/>
          </p:nvSpPr>
          <p:spPr>
            <a:xfrm>
              <a:off x="6412300" y="2742900"/>
              <a:ext cx="52800" cy="208725"/>
            </a:xfrm>
            <a:custGeom>
              <a:rect b="b" l="l" r="r" t="t"/>
              <a:pathLst>
                <a:path extrusionOk="0" h="8349" w="2112">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5" name="Google Shape;12425;p85"/>
          <p:cNvGrpSpPr/>
          <p:nvPr/>
        </p:nvGrpSpPr>
        <p:grpSpPr>
          <a:xfrm>
            <a:off x="6197601" y="1303709"/>
            <a:ext cx="347599" cy="350371"/>
            <a:chOff x="1777925" y="1953700"/>
            <a:chExt cx="294600" cy="296950"/>
          </a:xfrm>
        </p:grpSpPr>
        <p:sp>
          <p:nvSpPr>
            <p:cNvPr id="12426" name="Google Shape;12426;p85"/>
            <p:cNvSpPr/>
            <p:nvPr/>
          </p:nvSpPr>
          <p:spPr>
            <a:xfrm>
              <a:off x="1794450" y="2052125"/>
              <a:ext cx="278075" cy="198525"/>
            </a:xfrm>
            <a:custGeom>
              <a:rect b="b" l="l" r="r" t="t"/>
              <a:pathLst>
                <a:path extrusionOk="0" h="7941" w="11123">
                  <a:moveTo>
                    <a:pt x="10545" y="1"/>
                  </a:moveTo>
                  <a:cubicBezTo>
                    <a:pt x="10499" y="1"/>
                    <a:pt x="10449" y="11"/>
                    <a:pt x="10397" y="33"/>
                  </a:cubicBezTo>
                  <a:cubicBezTo>
                    <a:pt x="10208" y="64"/>
                    <a:pt x="10145" y="253"/>
                    <a:pt x="10177" y="474"/>
                  </a:cubicBezTo>
                  <a:cubicBezTo>
                    <a:pt x="10334" y="1009"/>
                    <a:pt x="10460" y="1514"/>
                    <a:pt x="10460" y="1986"/>
                  </a:cubicBezTo>
                  <a:cubicBezTo>
                    <a:pt x="10460" y="4885"/>
                    <a:pt x="8129" y="7247"/>
                    <a:pt x="5199" y="7247"/>
                  </a:cubicBezTo>
                  <a:cubicBezTo>
                    <a:pt x="3561" y="7247"/>
                    <a:pt x="2017" y="6460"/>
                    <a:pt x="1040" y="5137"/>
                  </a:cubicBezTo>
                  <a:lnTo>
                    <a:pt x="1734" y="5137"/>
                  </a:lnTo>
                  <a:cubicBezTo>
                    <a:pt x="1954" y="5137"/>
                    <a:pt x="2112" y="4979"/>
                    <a:pt x="2112" y="4790"/>
                  </a:cubicBezTo>
                  <a:cubicBezTo>
                    <a:pt x="2112" y="4601"/>
                    <a:pt x="1954" y="4444"/>
                    <a:pt x="1734" y="4444"/>
                  </a:cubicBezTo>
                  <a:lnTo>
                    <a:pt x="379" y="4444"/>
                  </a:lnTo>
                  <a:cubicBezTo>
                    <a:pt x="158" y="4444"/>
                    <a:pt x="1" y="4601"/>
                    <a:pt x="1" y="4790"/>
                  </a:cubicBezTo>
                  <a:lnTo>
                    <a:pt x="1" y="6176"/>
                  </a:lnTo>
                  <a:cubicBezTo>
                    <a:pt x="1" y="6365"/>
                    <a:pt x="158" y="6523"/>
                    <a:pt x="379" y="6523"/>
                  </a:cubicBezTo>
                  <a:cubicBezTo>
                    <a:pt x="568" y="6523"/>
                    <a:pt x="725" y="6365"/>
                    <a:pt x="725" y="6176"/>
                  </a:cubicBezTo>
                  <a:lnTo>
                    <a:pt x="725" y="5830"/>
                  </a:lnTo>
                  <a:cubicBezTo>
                    <a:pt x="1860" y="7184"/>
                    <a:pt x="3529" y="7941"/>
                    <a:pt x="5199" y="7941"/>
                  </a:cubicBezTo>
                  <a:cubicBezTo>
                    <a:pt x="8476" y="7941"/>
                    <a:pt x="11122" y="5294"/>
                    <a:pt x="11122" y="2049"/>
                  </a:cubicBezTo>
                  <a:cubicBezTo>
                    <a:pt x="11122" y="1482"/>
                    <a:pt x="11028" y="883"/>
                    <a:pt x="10839" y="253"/>
                  </a:cubicBezTo>
                  <a:cubicBezTo>
                    <a:pt x="10814" y="109"/>
                    <a:pt x="10698" y="1"/>
                    <a:pt x="105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85"/>
            <p:cNvSpPr/>
            <p:nvPr/>
          </p:nvSpPr>
          <p:spPr>
            <a:xfrm>
              <a:off x="1777925" y="1953700"/>
              <a:ext cx="278050" cy="198675"/>
            </a:xfrm>
            <a:custGeom>
              <a:rect b="b" l="l" r="r" t="t"/>
              <a:pathLst>
                <a:path extrusionOk="0" h="7947" w="11122">
                  <a:moveTo>
                    <a:pt x="5892" y="0"/>
                  </a:moveTo>
                  <a:cubicBezTo>
                    <a:pt x="2647" y="0"/>
                    <a:pt x="0" y="2615"/>
                    <a:pt x="0" y="5892"/>
                  </a:cubicBezTo>
                  <a:cubicBezTo>
                    <a:pt x="0" y="6459"/>
                    <a:pt x="63" y="7026"/>
                    <a:pt x="284" y="7656"/>
                  </a:cubicBezTo>
                  <a:cubicBezTo>
                    <a:pt x="310" y="7869"/>
                    <a:pt x="450" y="7947"/>
                    <a:pt x="606" y="7947"/>
                  </a:cubicBezTo>
                  <a:cubicBezTo>
                    <a:pt x="635" y="7947"/>
                    <a:pt x="664" y="7944"/>
                    <a:pt x="693" y="7939"/>
                  </a:cubicBezTo>
                  <a:cubicBezTo>
                    <a:pt x="914" y="7908"/>
                    <a:pt x="977" y="7719"/>
                    <a:pt x="945" y="7498"/>
                  </a:cubicBezTo>
                  <a:cubicBezTo>
                    <a:pt x="788" y="6963"/>
                    <a:pt x="662" y="6459"/>
                    <a:pt x="662" y="5923"/>
                  </a:cubicBezTo>
                  <a:cubicBezTo>
                    <a:pt x="662" y="3056"/>
                    <a:pt x="2993" y="693"/>
                    <a:pt x="5923" y="693"/>
                  </a:cubicBezTo>
                  <a:cubicBezTo>
                    <a:pt x="7561" y="693"/>
                    <a:pt x="9105" y="1481"/>
                    <a:pt x="10082" y="2773"/>
                  </a:cubicBezTo>
                  <a:lnTo>
                    <a:pt x="9389" y="2773"/>
                  </a:lnTo>
                  <a:cubicBezTo>
                    <a:pt x="9168" y="2773"/>
                    <a:pt x="9011" y="2930"/>
                    <a:pt x="9011" y="3151"/>
                  </a:cubicBezTo>
                  <a:cubicBezTo>
                    <a:pt x="9011" y="3340"/>
                    <a:pt x="9168" y="3497"/>
                    <a:pt x="9389" y="3497"/>
                  </a:cubicBezTo>
                  <a:lnTo>
                    <a:pt x="10743" y="3497"/>
                  </a:lnTo>
                  <a:cubicBezTo>
                    <a:pt x="10964" y="3497"/>
                    <a:pt x="11121" y="3340"/>
                    <a:pt x="11121" y="3151"/>
                  </a:cubicBezTo>
                  <a:lnTo>
                    <a:pt x="11121" y="1765"/>
                  </a:lnTo>
                  <a:cubicBezTo>
                    <a:pt x="11121" y="1575"/>
                    <a:pt x="10964" y="1418"/>
                    <a:pt x="10743" y="1418"/>
                  </a:cubicBezTo>
                  <a:cubicBezTo>
                    <a:pt x="10554" y="1418"/>
                    <a:pt x="10397" y="1575"/>
                    <a:pt x="10397" y="1765"/>
                  </a:cubicBezTo>
                  <a:lnTo>
                    <a:pt x="10397" y="2111"/>
                  </a:lnTo>
                  <a:cubicBezTo>
                    <a:pt x="9263" y="725"/>
                    <a:pt x="7593"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85"/>
            <p:cNvSpPr/>
            <p:nvPr/>
          </p:nvSpPr>
          <p:spPr>
            <a:xfrm>
              <a:off x="1829125" y="2006475"/>
              <a:ext cx="191400" cy="191400"/>
            </a:xfrm>
            <a:custGeom>
              <a:rect b="b" l="l" r="r" t="t"/>
              <a:pathLst>
                <a:path extrusionOk="0" h="7656" w="7656">
                  <a:moveTo>
                    <a:pt x="4190" y="693"/>
                  </a:moveTo>
                  <a:cubicBezTo>
                    <a:pt x="4757" y="788"/>
                    <a:pt x="5324" y="1008"/>
                    <a:pt x="5797" y="1386"/>
                  </a:cubicBezTo>
                  <a:lnTo>
                    <a:pt x="5545" y="1607"/>
                  </a:lnTo>
                  <a:cubicBezTo>
                    <a:pt x="5450" y="1733"/>
                    <a:pt x="5450" y="1953"/>
                    <a:pt x="5545" y="2079"/>
                  </a:cubicBezTo>
                  <a:cubicBezTo>
                    <a:pt x="5608" y="2142"/>
                    <a:pt x="5702" y="2174"/>
                    <a:pt x="5793" y="2174"/>
                  </a:cubicBezTo>
                  <a:cubicBezTo>
                    <a:pt x="5884" y="2174"/>
                    <a:pt x="5970" y="2142"/>
                    <a:pt x="6017" y="2079"/>
                  </a:cubicBezTo>
                  <a:lnTo>
                    <a:pt x="6270" y="1859"/>
                  </a:lnTo>
                  <a:cubicBezTo>
                    <a:pt x="6616" y="2268"/>
                    <a:pt x="6868" y="2835"/>
                    <a:pt x="6931" y="3466"/>
                  </a:cubicBezTo>
                  <a:lnTo>
                    <a:pt x="6616" y="3466"/>
                  </a:lnTo>
                  <a:cubicBezTo>
                    <a:pt x="6427" y="3466"/>
                    <a:pt x="6270" y="3623"/>
                    <a:pt x="6270" y="3812"/>
                  </a:cubicBezTo>
                  <a:cubicBezTo>
                    <a:pt x="6270" y="4001"/>
                    <a:pt x="6427" y="4159"/>
                    <a:pt x="6616" y="4159"/>
                  </a:cubicBezTo>
                  <a:lnTo>
                    <a:pt x="6931" y="4159"/>
                  </a:lnTo>
                  <a:cubicBezTo>
                    <a:pt x="6868" y="4757"/>
                    <a:pt x="6616" y="5324"/>
                    <a:pt x="6270" y="5797"/>
                  </a:cubicBezTo>
                  <a:lnTo>
                    <a:pt x="6017" y="5545"/>
                  </a:lnTo>
                  <a:cubicBezTo>
                    <a:pt x="5970" y="5482"/>
                    <a:pt x="5884" y="5450"/>
                    <a:pt x="5793" y="5450"/>
                  </a:cubicBezTo>
                  <a:cubicBezTo>
                    <a:pt x="5702" y="5450"/>
                    <a:pt x="5608" y="5482"/>
                    <a:pt x="5545" y="5545"/>
                  </a:cubicBezTo>
                  <a:cubicBezTo>
                    <a:pt x="5450" y="5671"/>
                    <a:pt x="5450" y="5923"/>
                    <a:pt x="5545" y="6017"/>
                  </a:cubicBezTo>
                  <a:lnTo>
                    <a:pt x="5797" y="6270"/>
                  </a:lnTo>
                  <a:cubicBezTo>
                    <a:pt x="5356" y="6616"/>
                    <a:pt x="4820" y="6837"/>
                    <a:pt x="4190" y="6931"/>
                  </a:cubicBezTo>
                  <a:lnTo>
                    <a:pt x="4190" y="6616"/>
                  </a:lnTo>
                  <a:cubicBezTo>
                    <a:pt x="4190" y="6427"/>
                    <a:pt x="4033" y="6270"/>
                    <a:pt x="3812" y="6270"/>
                  </a:cubicBezTo>
                  <a:cubicBezTo>
                    <a:pt x="3623" y="6270"/>
                    <a:pt x="3466" y="6427"/>
                    <a:pt x="3466" y="6616"/>
                  </a:cubicBezTo>
                  <a:lnTo>
                    <a:pt x="3466" y="6931"/>
                  </a:lnTo>
                  <a:cubicBezTo>
                    <a:pt x="2867" y="6837"/>
                    <a:pt x="2331" y="6616"/>
                    <a:pt x="1859" y="6270"/>
                  </a:cubicBezTo>
                  <a:lnTo>
                    <a:pt x="2079" y="6017"/>
                  </a:lnTo>
                  <a:cubicBezTo>
                    <a:pt x="2205" y="5891"/>
                    <a:pt x="2205" y="5671"/>
                    <a:pt x="2079" y="5545"/>
                  </a:cubicBezTo>
                  <a:cubicBezTo>
                    <a:pt x="2032" y="5482"/>
                    <a:pt x="1945" y="5450"/>
                    <a:pt x="1855" y="5450"/>
                  </a:cubicBezTo>
                  <a:cubicBezTo>
                    <a:pt x="1764" y="5450"/>
                    <a:pt x="1670" y="5482"/>
                    <a:pt x="1607" y="5545"/>
                  </a:cubicBezTo>
                  <a:lnTo>
                    <a:pt x="1386" y="5797"/>
                  </a:lnTo>
                  <a:cubicBezTo>
                    <a:pt x="1040" y="5356"/>
                    <a:pt x="788" y="4789"/>
                    <a:pt x="725" y="4159"/>
                  </a:cubicBezTo>
                  <a:lnTo>
                    <a:pt x="1040" y="4159"/>
                  </a:lnTo>
                  <a:cubicBezTo>
                    <a:pt x="1229" y="4159"/>
                    <a:pt x="1386" y="4001"/>
                    <a:pt x="1386" y="3812"/>
                  </a:cubicBezTo>
                  <a:cubicBezTo>
                    <a:pt x="1386" y="3623"/>
                    <a:pt x="1229" y="3466"/>
                    <a:pt x="1040" y="3466"/>
                  </a:cubicBezTo>
                  <a:lnTo>
                    <a:pt x="725" y="3466"/>
                  </a:lnTo>
                  <a:cubicBezTo>
                    <a:pt x="788" y="2867"/>
                    <a:pt x="1040" y="2331"/>
                    <a:pt x="1386" y="1859"/>
                  </a:cubicBezTo>
                  <a:lnTo>
                    <a:pt x="1607" y="2079"/>
                  </a:lnTo>
                  <a:cubicBezTo>
                    <a:pt x="1701" y="2174"/>
                    <a:pt x="1764" y="2205"/>
                    <a:pt x="1859" y="2205"/>
                  </a:cubicBezTo>
                  <a:cubicBezTo>
                    <a:pt x="1922" y="2205"/>
                    <a:pt x="2048" y="2174"/>
                    <a:pt x="2079" y="2079"/>
                  </a:cubicBezTo>
                  <a:cubicBezTo>
                    <a:pt x="2205" y="1953"/>
                    <a:pt x="2205" y="1733"/>
                    <a:pt x="2079" y="1607"/>
                  </a:cubicBezTo>
                  <a:lnTo>
                    <a:pt x="1859" y="1386"/>
                  </a:lnTo>
                  <a:cubicBezTo>
                    <a:pt x="2300" y="1008"/>
                    <a:pt x="2835" y="788"/>
                    <a:pt x="3466" y="693"/>
                  </a:cubicBezTo>
                  <a:lnTo>
                    <a:pt x="3466" y="1008"/>
                  </a:lnTo>
                  <a:cubicBezTo>
                    <a:pt x="3466" y="1229"/>
                    <a:pt x="3623" y="1386"/>
                    <a:pt x="3812" y="1386"/>
                  </a:cubicBezTo>
                  <a:cubicBezTo>
                    <a:pt x="4033" y="1386"/>
                    <a:pt x="4190" y="1229"/>
                    <a:pt x="4190" y="1008"/>
                  </a:cubicBezTo>
                  <a:lnTo>
                    <a:pt x="4190" y="693"/>
                  </a:lnTo>
                  <a:close/>
                  <a:moveTo>
                    <a:pt x="3812" y="0"/>
                  </a:moveTo>
                  <a:cubicBezTo>
                    <a:pt x="1733" y="0"/>
                    <a:pt x="0" y="1701"/>
                    <a:pt x="0" y="3812"/>
                  </a:cubicBezTo>
                  <a:cubicBezTo>
                    <a:pt x="0" y="5923"/>
                    <a:pt x="1701" y="7656"/>
                    <a:pt x="3812" y="7656"/>
                  </a:cubicBezTo>
                  <a:cubicBezTo>
                    <a:pt x="5923" y="7656"/>
                    <a:pt x="7656" y="5954"/>
                    <a:pt x="7656" y="3812"/>
                  </a:cubicBezTo>
                  <a:cubicBezTo>
                    <a:pt x="7656" y="1733"/>
                    <a:pt x="5954" y="0"/>
                    <a:pt x="38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85"/>
            <p:cNvSpPr/>
            <p:nvPr/>
          </p:nvSpPr>
          <p:spPr>
            <a:xfrm>
              <a:off x="1915750" y="2058450"/>
              <a:ext cx="35475" cy="52800"/>
            </a:xfrm>
            <a:custGeom>
              <a:rect b="b" l="l" r="r" t="t"/>
              <a:pathLst>
                <a:path extrusionOk="0" h="2112" w="1419">
                  <a:moveTo>
                    <a:pt x="347" y="0"/>
                  </a:moveTo>
                  <a:cubicBezTo>
                    <a:pt x="158" y="0"/>
                    <a:pt x="1" y="158"/>
                    <a:pt x="1" y="378"/>
                  </a:cubicBezTo>
                  <a:lnTo>
                    <a:pt x="1" y="1733"/>
                  </a:lnTo>
                  <a:cubicBezTo>
                    <a:pt x="1" y="1954"/>
                    <a:pt x="158" y="2111"/>
                    <a:pt x="347" y="2111"/>
                  </a:cubicBezTo>
                  <a:lnTo>
                    <a:pt x="1072" y="2111"/>
                  </a:lnTo>
                  <a:cubicBezTo>
                    <a:pt x="1261" y="2111"/>
                    <a:pt x="1418" y="1954"/>
                    <a:pt x="1418" y="1733"/>
                  </a:cubicBezTo>
                  <a:cubicBezTo>
                    <a:pt x="1418" y="1544"/>
                    <a:pt x="1261" y="1387"/>
                    <a:pt x="1072" y="1387"/>
                  </a:cubicBezTo>
                  <a:lnTo>
                    <a:pt x="725" y="1387"/>
                  </a:lnTo>
                  <a:lnTo>
                    <a:pt x="725" y="378"/>
                  </a:ln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0" name="Google Shape;12430;p85"/>
          <p:cNvGrpSpPr/>
          <p:nvPr/>
        </p:nvGrpSpPr>
        <p:grpSpPr>
          <a:xfrm>
            <a:off x="6213411" y="1756597"/>
            <a:ext cx="315977" cy="347599"/>
            <a:chOff x="1790525" y="2319150"/>
            <a:chExt cx="267800" cy="294600"/>
          </a:xfrm>
        </p:grpSpPr>
        <p:sp>
          <p:nvSpPr>
            <p:cNvPr id="12431" name="Google Shape;12431;p85"/>
            <p:cNvSpPr/>
            <p:nvPr/>
          </p:nvSpPr>
          <p:spPr>
            <a:xfrm>
              <a:off x="1881100" y="2423125"/>
              <a:ext cx="88225" cy="155175"/>
            </a:xfrm>
            <a:custGeom>
              <a:rect b="b" l="l" r="r" t="t"/>
              <a:pathLst>
                <a:path extrusionOk="0" h="6207" w="3529">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85"/>
            <p:cNvSpPr/>
            <p:nvPr/>
          </p:nvSpPr>
          <p:spPr>
            <a:xfrm>
              <a:off x="1790525" y="2319150"/>
              <a:ext cx="267800" cy="294600"/>
            </a:xfrm>
            <a:custGeom>
              <a:rect b="b" l="l" r="r" t="t"/>
              <a:pathLst>
                <a:path extrusionOk="0" h="11784" w="10712">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33" name="Google Shape;12433;p85"/>
          <p:cNvSpPr/>
          <p:nvPr/>
        </p:nvSpPr>
        <p:spPr>
          <a:xfrm>
            <a:off x="6196153" y="2196982"/>
            <a:ext cx="350401" cy="350371"/>
          </a:xfrm>
          <a:custGeom>
            <a:rect b="b" l="l" r="r" t="t"/>
            <a:pathLst>
              <a:path extrusionOk="0" h="11878" w="11879">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34" name="Google Shape;12434;p85"/>
          <p:cNvGrpSpPr/>
          <p:nvPr/>
        </p:nvGrpSpPr>
        <p:grpSpPr>
          <a:xfrm>
            <a:off x="4866386" y="2670163"/>
            <a:ext cx="349457" cy="348542"/>
            <a:chOff x="3599700" y="1954475"/>
            <a:chExt cx="296175" cy="295400"/>
          </a:xfrm>
        </p:grpSpPr>
        <p:sp>
          <p:nvSpPr>
            <p:cNvPr id="12435" name="Google Shape;12435;p85"/>
            <p:cNvSpPr/>
            <p:nvPr/>
          </p:nvSpPr>
          <p:spPr>
            <a:xfrm>
              <a:off x="3599700" y="1954475"/>
              <a:ext cx="296175" cy="295400"/>
            </a:xfrm>
            <a:custGeom>
              <a:rect b="b" l="l" r="r" t="t"/>
              <a:pathLst>
                <a:path extrusionOk="0" h="11816" w="11847">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85"/>
            <p:cNvSpPr/>
            <p:nvPr/>
          </p:nvSpPr>
          <p:spPr>
            <a:xfrm>
              <a:off x="3825750" y="2075775"/>
              <a:ext cx="35450" cy="17350"/>
            </a:xfrm>
            <a:custGeom>
              <a:rect b="b" l="l" r="r" t="t"/>
              <a:pathLst>
                <a:path extrusionOk="0" h="694" w="1418">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85"/>
            <p:cNvSpPr/>
            <p:nvPr/>
          </p:nvSpPr>
          <p:spPr>
            <a:xfrm>
              <a:off x="3633550" y="2075775"/>
              <a:ext cx="35475" cy="17350"/>
            </a:xfrm>
            <a:custGeom>
              <a:rect b="b" l="l" r="r" t="t"/>
              <a:pathLst>
                <a:path extrusionOk="0" h="694" w="1419">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8" name="Google Shape;12438;p85"/>
          <p:cNvGrpSpPr/>
          <p:nvPr/>
        </p:nvGrpSpPr>
        <p:grpSpPr>
          <a:xfrm>
            <a:off x="4867316" y="3159626"/>
            <a:ext cx="347599" cy="347599"/>
            <a:chOff x="3601275" y="2319150"/>
            <a:chExt cx="294600" cy="294600"/>
          </a:xfrm>
        </p:grpSpPr>
        <p:sp>
          <p:nvSpPr>
            <p:cNvPr id="12439" name="Google Shape;12439;p85"/>
            <p:cNvSpPr/>
            <p:nvPr/>
          </p:nvSpPr>
          <p:spPr>
            <a:xfrm>
              <a:off x="3601275" y="2319150"/>
              <a:ext cx="294600" cy="294600"/>
            </a:xfrm>
            <a:custGeom>
              <a:rect b="b" l="l" r="r" t="t"/>
              <a:pathLst>
                <a:path extrusionOk="0" h="11784" w="11784">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85"/>
            <p:cNvSpPr/>
            <p:nvPr/>
          </p:nvSpPr>
          <p:spPr>
            <a:xfrm>
              <a:off x="3713900" y="2434350"/>
              <a:ext cx="55950" cy="52200"/>
            </a:xfrm>
            <a:custGeom>
              <a:rect b="b" l="l" r="r" t="t"/>
              <a:pathLst>
                <a:path extrusionOk="0" h="2088" w="2238">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41" name="Google Shape;12441;p85"/>
          <p:cNvSpPr/>
          <p:nvPr/>
        </p:nvSpPr>
        <p:spPr>
          <a:xfrm>
            <a:off x="4866749" y="3608425"/>
            <a:ext cx="348542" cy="348513"/>
          </a:xfrm>
          <a:custGeom>
            <a:rect b="b" l="l" r="r" t="t"/>
            <a:pathLst>
              <a:path extrusionOk="0" h="11815" w="11816">
                <a:moveTo>
                  <a:pt x="6207" y="693"/>
                </a:moveTo>
                <a:cubicBezTo>
                  <a:pt x="7877" y="819"/>
                  <a:pt x="9326" y="1670"/>
                  <a:pt x="10208" y="2993"/>
                </a:cubicBezTo>
                <a:lnTo>
                  <a:pt x="6207" y="5293"/>
                </a:lnTo>
                <a:lnTo>
                  <a:pt x="6207" y="693"/>
                </a:lnTo>
                <a:close/>
                <a:moveTo>
                  <a:pt x="10555" y="3623"/>
                </a:moveTo>
                <a:cubicBezTo>
                  <a:pt x="10901" y="4316"/>
                  <a:pt x="11090" y="5104"/>
                  <a:pt x="11090" y="5923"/>
                </a:cubicBezTo>
                <a:cubicBezTo>
                  <a:pt x="11090" y="7026"/>
                  <a:pt x="10744" y="8097"/>
                  <a:pt x="10114" y="8979"/>
                </a:cubicBezTo>
                <a:lnTo>
                  <a:pt x="6491" y="5986"/>
                </a:lnTo>
                <a:lnTo>
                  <a:pt x="10555" y="3623"/>
                </a:lnTo>
                <a:close/>
                <a:moveTo>
                  <a:pt x="5546" y="693"/>
                </a:moveTo>
                <a:lnTo>
                  <a:pt x="5546" y="5892"/>
                </a:lnTo>
                <a:cubicBezTo>
                  <a:pt x="5546" y="6018"/>
                  <a:pt x="5577" y="6081"/>
                  <a:pt x="5672" y="6175"/>
                </a:cubicBezTo>
                <a:lnTo>
                  <a:pt x="9673" y="9483"/>
                </a:lnTo>
                <a:cubicBezTo>
                  <a:pt x="8728" y="10491"/>
                  <a:pt x="7373" y="11121"/>
                  <a:pt x="5892" y="11121"/>
                </a:cubicBezTo>
                <a:cubicBezTo>
                  <a:pt x="3025" y="11121"/>
                  <a:pt x="662" y="8822"/>
                  <a:pt x="662" y="5892"/>
                </a:cubicBezTo>
                <a:cubicBezTo>
                  <a:pt x="662" y="3151"/>
                  <a:pt x="2836" y="851"/>
                  <a:pt x="5546" y="693"/>
                </a:cubicBezTo>
                <a:close/>
                <a:moveTo>
                  <a:pt x="5892" y="0"/>
                </a:moveTo>
                <a:cubicBezTo>
                  <a:pt x="2647" y="0"/>
                  <a:pt x="1" y="2615"/>
                  <a:pt x="1" y="5892"/>
                </a:cubicBezTo>
                <a:cubicBezTo>
                  <a:pt x="1" y="9168"/>
                  <a:pt x="2647" y="11814"/>
                  <a:pt x="5892" y="11814"/>
                </a:cubicBezTo>
                <a:cubicBezTo>
                  <a:pt x="9169" y="11814"/>
                  <a:pt x="11815" y="9168"/>
                  <a:pt x="11815" y="5892"/>
                </a:cubicBezTo>
                <a:cubicBezTo>
                  <a:pt x="11815" y="2678"/>
                  <a:pt x="9137"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42" name="Google Shape;12442;p85"/>
          <p:cNvGrpSpPr/>
          <p:nvPr/>
        </p:nvGrpSpPr>
        <p:grpSpPr>
          <a:xfrm>
            <a:off x="7087019" y="2669721"/>
            <a:ext cx="328071" cy="349427"/>
            <a:chOff x="5421475" y="1945825"/>
            <a:chExt cx="278050" cy="296150"/>
          </a:xfrm>
        </p:grpSpPr>
        <p:sp>
          <p:nvSpPr>
            <p:cNvPr id="12443" name="Google Shape;12443;p85"/>
            <p:cNvSpPr/>
            <p:nvPr/>
          </p:nvSpPr>
          <p:spPr>
            <a:xfrm>
              <a:off x="5472650" y="1999375"/>
              <a:ext cx="172525" cy="242600"/>
            </a:xfrm>
            <a:custGeom>
              <a:rect b="b" l="l" r="r" t="t"/>
              <a:pathLst>
                <a:path extrusionOk="0" h="9704" w="6901">
                  <a:moveTo>
                    <a:pt x="1765" y="1355"/>
                  </a:moveTo>
                  <a:cubicBezTo>
                    <a:pt x="1986" y="1355"/>
                    <a:pt x="2143" y="1513"/>
                    <a:pt x="2143" y="1702"/>
                  </a:cubicBezTo>
                  <a:lnTo>
                    <a:pt x="2143" y="2048"/>
                  </a:lnTo>
                  <a:lnTo>
                    <a:pt x="1765" y="2048"/>
                  </a:lnTo>
                  <a:cubicBezTo>
                    <a:pt x="1671" y="2048"/>
                    <a:pt x="1545" y="2048"/>
                    <a:pt x="1419" y="2111"/>
                  </a:cubicBezTo>
                  <a:lnTo>
                    <a:pt x="1419" y="1702"/>
                  </a:lnTo>
                  <a:cubicBezTo>
                    <a:pt x="1419" y="1513"/>
                    <a:pt x="1576" y="1355"/>
                    <a:pt x="1765" y="1355"/>
                  </a:cubicBezTo>
                  <a:close/>
                  <a:moveTo>
                    <a:pt x="3151" y="631"/>
                  </a:moveTo>
                  <a:cubicBezTo>
                    <a:pt x="3341" y="631"/>
                    <a:pt x="3498" y="788"/>
                    <a:pt x="3498" y="1009"/>
                  </a:cubicBezTo>
                  <a:lnTo>
                    <a:pt x="3498" y="2111"/>
                  </a:lnTo>
                  <a:cubicBezTo>
                    <a:pt x="3404" y="2048"/>
                    <a:pt x="3277" y="2017"/>
                    <a:pt x="3151" y="2017"/>
                  </a:cubicBezTo>
                  <a:lnTo>
                    <a:pt x="2805" y="2017"/>
                  </a:lnTo>
                  <a:lnTo>
                    <a:pt x="2805" y="1009"/>
                  </a:lnTo>
                  <a:cubicBezTo>
                    <a:pt x="2805" y="788"/>
                    <a:pt x="2962" y="631"/>
                    <a:pt x="3151" y="631"/>
                  </a:cubicBezTo>
                  <a:close/>
                  <a:moveTo>
                    <a:pt x="4538" y="1355"/>
                  </a:moveTo>
                  <a:cubicBezTo>
                    <a:pt x="4727" y="1355"/>
                    <a:pt x="4884" y="1513"/>
                    <a:pt x="4884" y="1702"/>
                  </a:cubicBezTo>
                  <a:lnTo>
                    <a:pt x="4884" y="3088"/>
                  </a:lnTo>
                  <a:cubicBezTo>
                    <a:pt x="4884" y="3277"/>
                    <a:pt x="4727" y="3435"/>
                    <a:pt x="4538" y="3435"/>
                  </a:cubicBezTo>
                  <a:cubicBezTo>
                    <a:pt x="4349" y="3435"/>
                    <a:pt x="4191" y="3277"/>
                    <a:pt x="4191" y="3088"/>
                  </a:cubicBezTo>
                  <a:lnTo>
                    <a:pt x="4191" y="1702"/>
                  </a:lnTo>
                  <a:cubicBezTo>
                    <a:pt x="4191" y="1513"/>
                    <a:pt x="4349" y="1355"/>
                    <a:pt x="4538" y="1355"/>
                  </a:cubicBezTo>
                  <a:close/>
                  <a:moveTo>
                    <a:pt x="5924" y="2017"/>
                  </a:moveTo>
                  <a:cubicBezTo>
                    <a:pt x="6113" y="2017"/>
                    <a:pt x="6270" y="2174"/>
                    <a:pt x="6270" y="2363"/>
                  </a:cubicBezTo>
                  <a:lnTo>
                    <a:pt x="6270" y="3088"/>
                  </a:lnTo>
                  <a:cubicBezTo>
                    <a:pt x="6270" y="3277"/>
                    <a:pt x="6113" y="3435"/>
                    <a:pt x="5924" y="3435"/>
                  </a:cubicBezTo>
                  <a:cubicBezTo>
                    <a:pt x="5703" y="3435"/>
                    <a:pt x="5546" y="3277"/>
                    <a:pt x="5546" y="3088"/>
                  </a:cubicBezTo>
                  <a:lnTo>
                    <a:pt x="5546" y="2363"/>
                  </a:lnTo>
                  <a:cubicBezTo>
                    <a:pt x="5546" y="2174"/>
                    <a:pt x="5703" y="2017"/>
                    <a:pt x="5924" y="2017"/>
                  </a:cubicBezTo>
                  <a:close/>
                  <a:moveTo>
                    <a:pt x="3120" y="2741"/>
                  </a:moveTo>
                  <a:cubicBezTo>
                    <a:pt x="3309" y="2741"/>
                    <a:pt x="3467" y="2899"/>
                    <a:pt x="3467" y="3088"/>
                  </a:cubicBezTo>
                  <a:cubicBezTo>
                    <a:pt x="3467" y="3277"/>
                    <a:pt x="3309" y="3435"/>
                    <a:pt x="3120" y="3435"/>
                  </a:cubicBezTo>
                  <a:lnTo>
                    <a:pt x="1734" y="3435"/>
                  </a:lnTo>
                  <a:cubicBezTo>
                    <a:pt x="1545" y="3435"/>
                    <a:pt x="1387" y="3592"/>
                    <a:pt x="1387" y="3781"/>
                  </a:cubicBezTo>
                  <a:cubicBezTo>
                    <a:pt x="1387" y="4002"/>
                    <a:pt x="1545" y="4159"/>
                    <a:pt x="1734" y="4159"/>
                  </a:cubicBezTo>
                  <a:cubicBezTo>
                    <a:pt x="2679" y="4159"/>
                    <a:pt x="3467" y="4947"/>
                    <a:pt x="3467" y="5892"/>
                  </a:cubicBezTo>
                  <a:cubicBezTo>
                    <a:pt x="3467" y="6081"/>
                    <a:pt x="3624" y="6238"/>
                    <a:pt x="3845" y="6238"/>
                  </a:cubicBezTo>
                  <a:cubicBezTo>
                    <a:pt x="4034" y="6238"/>
                    <a:pt x="4191" y="6081"/>
                    <a:pt x="4191" y="5892"/>
                  </a:cubicBezTo>
                  <a:cubicBezTo>
                    <a:pt x="4191" y="5167"/>
                    <a:pt x="3876" y="4537"/>
                    <a:pt x="3435" y="4096"/>
                  </a:cubicBezTo>
                  <a:cubicBezTo>
                    <a:pt x="3593" y="4065"/>
                    <a:pt x="3750" y="4002"/>
                    <a:pt x="3876" y="3876"/>
                  </a:cubicBezTo>
                  <a:cubicBezTo>
                    <a:pt x="4065" y="4033"/>
                    <a:pt x="4317" y="4159"/>
                    <a:pt x="4569" y="4159"/>
                  </a:cubicBezTo>
                  <a:cubicBezTo>
                    <a:pt x="4853" y="4159"/>
                    <a:pt x="5073" y="4033"/>
                    <a:pt x="5294" y="3876"/>
                  </a:cubicBezTo>
                  <a:cubicBezTo>
                    <a:pt x="5483" y="4033"/>
                    <a:pt x="5703" y="4159"/>
                    <a:pt x="5987" y="4159"/>
                  </a:cubicBezTo>
                  <a:cubicBezTo>
                    <a:pt x="6113" y="4159"/>
                    <a:pt x="6239" y="4096"/>
                    <a:pt x="6333" y="4065"/>
                  </a:cubicBezTo>
                  <a:lnTo>
                    <a:pt x="6333" y="5167"/>
                  </a:lnTo>
                  <a:cubicBezTo>
                    <a:pt x="6333" y="5923"/>
                    <a:pt x="5861" y="6554"/>
                    <a:pt x="5199" y="6774"/>
                  </a:cubicBezTo>
                  <a:cubicBezTo>
                    <a:pt x="5042" y="6837"/>
                    <a:pt x="4979" y="6995"/>
                    <a:pt x="4979" y="7089"/>
                  </a:cubicBezTo>
                  <a:lnTo>
                    <a:pt x="4979" y="7562"/>
                  </a:lnTo>
                  <a:lnTo>
                    <a:pt x="2206" y="7562"/>
                  </a:lnTo>
                  <a:lnTo>
                    <a:pt x="2206" y="7089"/>
                  </a:lnTo>
                  <a:cubicBezTo>
                    <a:pt x="2206" y="6932"/>
                    <a:pt x="2143" y="6837"/>
                    <a:pt x="1986" y="6774"/>
                  </a:cubicBezTo>
                  <a:cubicBezTo>
                    <a:pt x="1261" y="6554"/>
                    <a:pt x="820" y="5892"/>
                    <a:pt x="820" y="5167"/>
                  </a:cubicBezTo>
                  <a:lnTo>
                    <a:pt x="820" y="3750"/>
                  </a:lnTo>
                  <a:lnTo>
                    <a:pt x="726" y="3750"/>
                  </a:lnTo>
                  <a:cubicBezTo>
                    <a:pt x="726" y="3151"/>
                    <a:pt x="1198" y="2741"/>
                    <a:pt x="1734" y="2741"/>
                  </a:cubicBezTo>
                  <a:close/>
                  <a:moveTo>
                    <a:pt x="5199" y="8286"/>
                  </a:moveTo>
                  <a:cubicBezTo>
                    <a:pt x="5388" y="8286"/>
                    <a:pt x="5546" y="8444"/>
                    <a:pt x="5546" y="8633"/>
                  </a:cubicBezTo>
                  <a:lnTo>
                    <a:pt x="5546" y="8979"/>
                  </a:lnTo>
                  <a:lnTo>
                    <a:pt x="1387" y="8979"/>
                  </a:lnTo>
                  <a:lnTo>
                    <a:pt x="1387" y="8633"/>
                  </a:lnTo>
                  <a:cubicBezTo>
                    <a:pt x="1387" y="8444"/>
                    <a:pt x="1545" y="8286"/>
                    <a:pt x="1734" y="8286"/>
                  </a:cubicBezTo>
                  <a:close/>
                  <a:moveTo>
                    <a:pt x="3120" y="1"/>
                  </a:moveTo>
                  <a:cubicBezTo>
                    <a:pt x="2647" y="1"/>
                    <a:pt x="2269" y="316"/>
                    <a:pt x="2143" y="757"/>
                  </a:cubicBezTo>
                  <a:cubicBezTo>
                    <a:pt x="2017" y="725"/>
                    <a:pt x="1891" y="694"/>
                    <a:pt x="1734" y="694"/>
                  </a:cubicBezTo>
                  <a:cubicBezTo>
                    <a:pt x="1167" y="694"/>
                    <a:pt x="726" y="1166"/>
                    <a:pt x="726" y="1702"/>
                  </a:cubicBezTo>
                  <a:lnTo>
                    <a:pt x="726" y="2426"/>
                  </a:lnTo>
                  <a:cubicBezTo>
                    <a:pt x="285" y="2678"/>
                    <a:pt x="1" y="3214"/>
                    <a:pt x="1" y="3750"/>
                  </a:cubicBezTo>
                  <a:lnTo>
                    <a:pt x="1" y="5136"/>
                  </a:lnTo>
                  <a:cubicBezTo>
                    <a:pt x="1" y="6081"/>
                    <a:pt x="568" y="6932"/>
                    <a:pt x="1387" y="7341"/>
                  </a:cubicBezTo>
                  <a:lnTo>
                    <a:pt x="1387" y="7656"/>
                  </a:lnTo>
                  <a:cubicBezTo>
                    <a:pt x="1009" y="7814"/>
                    <a:pt x="694" y="8160"/>
                    <a:pt x="694" y="8633"/>
                  </a:cubicBezTo>
                  <a:lnTo>
                    <a:pt x="694" y="9357"/>
                  </a:lnTo>
                  <a:cubicBezTo>
                    <a:pt x="694" y="9546"/>
                    <a:pt x="852" y="9704"/>
                    <a:pt x="1041" y="9704"/>
                  </a:cubicBezTo>
                  <a:lnTo>
                    <a:pt x="5892" y="9704"/>
                  </a:lnTo>
                  <a:cubicBezTo>
                    <a:pt x="6081" y="9704"/>
                    <a:pt x="6239" y="9546"/>
                    <a:pt x="6239" y="9357"/>
                  </a:cubicBezTo>
                  <a:lnTo>
                    <a:pt x="6239" y="8633"/>
                  </a:lnTo>
                  <a:cubicBezTo>
                    <a:pt x="6239" y="8192"/>
                    <a:pt x="5955" y="7814"/>
                    <a:pt x="5514" y="7656"/>
                  </a:cubicBezTo>
                  <a:lnTo>
                    <a:pt x="5514" y="7341"/>
                  </a:lnTo>
                  <a:cubicBezTo>
                    <a:pt x="6365" y="6932"/>
                    <a:pt x="6901" y="6081"/>
                    <a:pt x="6901" y="5136"/>
                  </a:cubicBezTo>
                  <a:lnTo>
                    <a:pt x="6901" y="2363"/>
                  </a:lnTo>
                  <a:cubicBezTo>
                    <a:pt x="6901" y="1796"/>
                    <a:pt x="6428" y="1355"/>
                    <a:pt x="5892" y="1355"/>
                  </a:cubicBezTo>
                  <a:cubicBezTo>
                    <a:pt x="5766" y="1355"/>
                    <a:pt x="5609" y="1387"/>
                    <a:pt x="5483" y="1418"/>
                  </a:cubicBezTo>
                  <a:cubicBezTo>
                    <a:pt x="5357" y="1009"/>
                    <a:pt x="4979" y="694"/>
                    <a:pt x="4506" y="694"/>
                  </a:cubicBezTo>
                  <a:cubicBezTo>
                    <a:pt x="4380" y="694"/>
                    <a:pt x="4223" y="725"/>
                    <a:pt x="4097" y="757"/>
                  </a:cubicBezTo>
                  <a:cubicBezTo>
                    <a:pt x="4002" y="316"/>
                    <a:pt x="3593"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85"/>
            <p:cNvSpPr/>
            <p:nvPr/>
          </p:nvSpPr>
          <p:spPr>
            <a:xfrm>
              <a:off x="5559300" y="1945825"/>
              <a:ext cx="18150" cy="44125"/>
            </a:xfrm>
            <a:custGeom>
              <a:rect b="b" l="l" r="r" t="t"/>
              <a:pathLst>
                <a:path extrusionOk="0" h="1765" w="726">
                  <a:moveTo>
                    <a:pt x="379" y="0"/>
                  </a:moveTo>
                  <a:cubicBezTo>
                    <a:pt x="158" y="0"/>
                    <a:pt x="1" y="158"/>
                    <a:pt x="1" y="347"/>
                  </a:cubicBezTo>
                  <a:lnTo>
                    <a:pt x="1" y="1418"/>
                  </a:lnTo>
                  <a:cubicBezTo>
                    <a:pt x="1" y="1607"/>
                    <a:pt x="158" y="1764"/>
                    <a:pt x="379" y="1764"/>
                  </a:cubicBezTo>
                  <a:cubicBezTo>
                    <a:pt x="568" y="1764"/>
                    <a:pt x="725" y="1607"/>
                    <a:pt x="725" y="1418"/>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85"/>
            <p:cNvSpPr/>
            <p:nvPr/>
          </p:nvSpPr>
          <p:spPr>
            <a:xfrm>
              <a:off x="5611275" y="1963925"/>
              <a:ext cx="35475" cy="34500"/>
            </a:xfrm>
            <a:custGeom>
              <a:rect b="b" l="l" r="r" t="t"/>
              <a:pathLst>
                <a:path extrusionOk="0" h="1380" w="1419">
                  <a:moveTo>
                    <a:pt x="1076" y="1"/>
                  </a:moveTo>
                  <a:cubicBezTo>
                    <a:pt x="985" y="1"/>
                    <a:pt x="899" y="32"/>
                    <a:pt x="851" y="95"/>
                  </a:cubicBezTo>
                  <a:lnTo>
                    <a:pt x="127" y="788"/>
                  </a:lnTo>
                  <a:cubicBezTo>
                    <a:pt x="1" y="914"/>
                    <a:pt x="1" y="1166"/>
                    <a:pt x="127" y="1261"/>
                  </a:cubicBezTo>
                  <a:cubicBezTo>
                    <a:pt x="190" y="1340"/>
                    <a:pt x="284" y="1379"/>
                    <a:pt x="375" y="1379"/>
                  </a:cubicBezTo>
                  <a:cubicBezTo>
                    <a:pt x="466" y="1379"/>
                    <a:pt x="552" y="1340"/>
                    <a:pt x="599" y="1261"/>
                  </a:cubicBezTo>
                  <a:lnTo>
                    <a:pt x="1324" y="568"/>
                  </a:lnTo>
                  <a:cubicBezTo>
                    <a:pt x="1419" y="442"/>
                    <a:pt x="1419" y="221"/>
                    <a:pt x="1324" y="95"/>
                  </a:cubicBezTo>
                  <a:cubicBezTo>
                    <a:pt x="1261" y="32"/>
                    <a:pt x="1167" y="1"/>
                    <a:pt x="10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85"/>
            <p:cNvSpPr/>
            <p:nvPr/>
          </p:nvSpPr>
          <p:spPr>
            <a:xfrm>
              <a:off x="5664050" y="2067900"/>
              <a:ext cx="35475" cy="17350"/>
            </a:xfrm>
            <a:custGeom>
              <a:rect b="b" l="l" r="r" t="t"/>
              <a:pathLst>
                <a:path extrusionOk="0" h="694" w="1419">
                  <a:moveTo>
                    <a:pt x="347" y="0"/>
                  </a:moveTo>
                  <a:cubicBezTo>
                    <a:pt x="158" y="0"/>
                    <a:pt x="1" y="158"/>
                    <a:pt x="1" y="347"/>
                  </a:cubicBezTo>
                  <a:cubicBezTo>
                    <a:pt x="1" y="536"/>
                    <a:pt x="158" y="694"/>
                    <a:pt x="347" y="694"/>
                  </a:cubicBezTo>
                  <a:lnTo>
                    <a:pt x="1040" y="694"/>
                  </a:lnTo>
                  <a:cubicBezTo>
                    <a:pt x="1261" y="694"/>
                    <a:pt x="1418" y="536"/>
                    <a:pt x="1418" y="347"/>
                  </a:cubicBezTo>
                  <a:cubicBezTo>
                    <a:pt x="1418" y="158"/>
                    <a:pt x="1261"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85"/>
            <p:cNvSpPr/>
            <p:nvPr/>
          </p:nvSpPr>
          <p:spPr>
            <a:xfrm>
              <a:off x="5421475" y="2067900"/>
              <a:ext cx="35450" cy="17350"/>
            </a:xfrm>
            <a:custGeom>
              <a:rect b="b" l="l" r="r" t="t"/>
              <a:pathLst>
                <a:path extrusionOk="0" h="694" w="1418">
                  <a:moveTo>
                    <a:pt x="378" y="0"/>
                  </a:moveTo>
                  <a:cubicBezTo>
                    <a:pt x="158" y="0"/>
                    <a:pt x="0" y="158"/>
                    <a:pt x="0" y="347"/>
                  </a:cubicBezTo>
                  <a:cubicBezTo>
                    <a:pt x="0" y="536"/>
                    <a:pt x="158" y="694"/>
                    <a:pt x="378"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85"/>
            <p:cNvSpPr/>
            <p:nvPr/>
          </p:nvSpPr>
          <p:spPr>
            <a:xfrm>
              <a:off x="5490000" y="1963925"/>
              <a:ext cx="35450" cy="33900"/>
            </a:xfrm>
            <a:custGeom>
              <a:rect b="b" l="l" r="r" t="t"/>
              <a:pathLst>
                <a:path extrusionOk="0" h="1356" w="1418">
                  <a:moveTo>
                    <a:pt x="343" y="1"/>
                  </a:moveTo>
                  <a:cubicBezTo>
                    <a:pt x="252" y="1"/>
                    <a:pt x="158" y="32"/>
                    <a:pt x="95" y="95"/>
                  </a:cubicBezTo>
                  <a:cubicBezTo>
                    <a:pt x="0" y="221"/>
                    <a:pt x="0" y="442"/>
                    <a:pt x="95" y="568"/>
                  </a:cubicBezTo>
                  <a:lnTo>
                    <a:pt x="819" y="1261"/>
                  </a:lnTo>
                  <a:cubicBezTo>
                    <a:pt x="866" y="1324"/>
                    <a:pt x="953" y="1356"/>
                    <a:pt x="1044" y="1356"/>
                  </a:cubicBezTo>
                  <a:cubicBezTo>
                    <a:pt x="1134" y="1356"/>
                    <a:pt x="1229" y="1324"/>
                    <a:pt x="1292" y="1261"/>
                  </a:cubicBezTo>
                  <a:cubicBezTo>
                    <a:pt x="1418" y="1166"/>
                    <a:pt x="1418" y="914"/>
                    <a:pt x="1292" y="788"/>
                  </a:cubicBezTo>
                  <a:lnTo>
                    <a:pt x="567" y="95"/>
                  </a:lnTo>
                  <a:cubicBezTo>
                    <a:pt x="520" y="32"/>
                    <a:pt x="433"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85"/>
            <p:cNvSpPr/>
            <p:nvPr/>
          </p:nvSpPr>
          <p:spPr>
            <a:xfrm>
              <a:off x="5437225" y="1997650"/>
              <a:ext cx="37825" cy="26325"/>
            </a:xfrm>
            <a:custGeom>
              <a:rect b="b" l="l" r="r" t="t"/>
              <a:pathLst>
                <a:path extrusionOk="0" h="1053" w="1513">
                  <a:moveTo>
                    <a:pt x="422" y="0"/>
                  </a:moveTo>
                  <a:cubicBezTo>
                    <a:pt x="285" y="0"/>
                    <a:pt x="140" y="81"/>
                    <a:pt x="95" y="196"/>
                  </a:cubicBezTo>
                  <a:cubicBezTo>
                    <a:pt x="0" y="353"/>
                    <a:pt x="95" y="574"/>
                    <a:pt x="252" y="668"/>
                  </a:cubicBezTo>
                  <a:lnTo>
                    <a:pt x="945" y="1015"/>
                  </a:lnTo>
                  <a:cubicBezTo>
                    <a:pt x="989" y="1041"/>
                    <a:pt x="1039" y="1052"/>
                    <a:pt x="1091" y="1052"/>
                  </a:cubicBezTo>
                  <a:cubicBezTo>
                    <a:pt x="1227" y="1052"/>
                    <a:pt x="1372" y="971"/>
                    <a:pt x="1418" y="857"/>
                  </a:cubicBezTo>
                  <a:cubicBezTo>
                    <a:pt x="1512" y="700"/>
                    <a:pt x="1418" y="479"/>
                    <a:pt x="1260" y="385"/>
                  </a:cubicBezTo>
                  <a:lnTo>
                    <a:pt x="567" y="38"/>
                  </a:lnTo>
                  <a:cubicBezTo>
                    <a:pt x="524" y="12"/>
                    <a:pt x="473" y="0"/>
                    <a:pt x="4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85"/>
            <p:cNvSpPr/>
            <p:nvPr/>
          </p:nvSpPr>
          <p:spPr>
            <a:xfrm>
              <a:off x="5645150" y="1998300"/>
              <a:ext cx="37825" cy="26900"/>
            </a:xfrm>
            <a:custGeom>
              <a:rect b="b" l="l" r="r" t="t"/>
              <a:pathLst>
                <a:path extrusionOk="0" h="1076" w="1513">
                  <a:moveTo>
                    <a:pt x="1098" y="0"/>
                  </a:moveTo>
                  <a:cubicBezTo>
                    <a:pt x="1046" y="0"/>
                    <a:pt x="994" y="14"/>
                    <a:pt x="946" y="44"/>
                  </a:cubicBezTo>
                  <a:lnTo>
                    <a:pt x="253" y="422"/>
                  </a:lnTo>
                  <a:cubicBezTo>
                    <a:pt x="95" y="485"/>
                    <a:pt x="1" y="674"/>
                    <a:pt x="95" y="894"/>
                  </a:cubicBezTo>
                  <a:cubicBezTo>
                    <a:pt x="142" y="1011"/>
                    <a:pt x="258" y="1076"/>
                    <a:pt x="405" y="1076"/>
                  </a:cubicBezTo>
                  <a:cubicBezTo>
                    <a:pt x="456" y="1076"/>
                    <a:pt x="511" y="1068"/>
                    <a:pt x="568" y="1052"/>
                  </a:cubicBezTo>
                  <a:lnTo>
                    <a:pt x="1261" y="674"/>
                  </a:lnTo>
                  <a:cubicBezTo>
                    <a:pt x="1418" y="611"/>
                    <a:pt x="1513" y="422"/>
                    <a:pt x="1418" y="201"/>
                  </a:cubicBezTo>
                  <a:cubicBezTo>
                    <a:pt x="1331" y="71"/>
                    <a:pt x="1214" y="0"/>
                    <a:pt x="10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51" name="Google Shape;12451;p85"/>
          <p:cNvSpPr/>
          <p:nvPr/>
        </p:nvSpPr>
        <p:spPr>
          <a:xfrm>
            <a:off x="7074326" y="3157723"/>
            <a:ext cx="353174" cy="351315"/>
          </a:xfrm>
          <a:custGeom>
            <a:rect b="b" l="l" r="r" t="t"/>
            <a:pathLst>
              <a:path extrusionOk="0" h="11910" w="11973">
                <a:moveTo>
                  <a:pt x="11027" y="662"/>
                </a:moveTo>
                <a:lnTo>
                  <a:pt x="11027" y="1387"/>
                </a:lnTo>
                <a:lnTo>
                  <a:pt x="8601" y="1387"/>
                </a:lnTo>
                <a:cubicBezTo>
                  <a:pt x="8412" y="1387"/>
                  <a:pt x="8255" y="1229"/>
                  <a:pt x="8255" y="1040"/>
                </a:cubicBezTo>
                <a:cubicBezTo>
                  <a:pt x="8255" y="820"/>
                  <a:pt x="8412" y="662"/>
                  <a:pt x="8601" y="662"/>
                </a:cubicBezTo>
                <a:close/>
                <a:moveTo>
                  <a:pt x="10366" y="2048"/>
                </a:moveTo>
                <a:lnTo>
                  <a:pt x="10366" y="2773"/>
                </a:lnTo>
                <a:lnTo>
                  <a:pt x="7940" y="2773"/>
                </a:lnTo>
                <a:cubicBezTo>
                  <a:pt x="7926" y="2775"/>
                  <a:pt x="7912" y="2776"/>
                  <a:pt x="7899" y="2776"/>
                </a:cubicBezTo>
                <a:cubicBezTo>
                  <a:pt x="7728" y="2776"/>
                  <a:pt x="7593" y="2599"/>
                  <a:pt x="7593" y="2395"/>
                </a:cubicBezTo>
                <a:cubicBezTo>
                  <a:pt x="7593" y="2206"/>
                  <a:pt x="7751" y="2048"/>
                  <a:pt x="7940" y="2048"/>
                </a:cubicBezTo>
                <a:close/>
                <a:moveTo>
                  <a:pt x="11027" y="3466"/>
                </a:moveTo>
                <a:lnTo>
                  <a:pt x="11027" y="4191"/>
                </a:lnTo>
                <a:lnTo>
                  <a:pt x="8601" y="4191"/>
                </a:lnTo>
                <a:cubicBezTo>
                  <a:pt x="8412" y="4191"/>
                  <a:pt x="8255" y="4033"/>
                  <a:pt x="8255" y="3812"/>
                </a:cubicBezTo>
                <a:cubicBezTo>
                  <a:pt x="8255" y="3623"/>
                  <a:pt x="8412" y="3466"/>
                  <a:pt x="8601" y="3466"/>
                </a:cubicBezTo>
                <a:close/>
                <a:moveTo>
                  <a:pt x="1292" y="4884"/>
                </a:moveTo>
                <a:lnTo>
                  <a:pt x="1292" y="5608"/>
                </a:lnTo>
                <a:lnTo>
                  <a:pt x="568" y="5608"/>
                </a:lnTo>
                <a:lnTo>
                  <a:pt x="568" y="4884"/>
                </a:lnTo>
                <a:close/>
                <a:moveTo>
                  <a:pt x="11027" y="4884"/>
                </a:moveTo>
                <a:lnTo>
                  <a:pt x="11027" y="5608"/>
                </a:lnTo>
                <a:lnTo>
                  <a:pt x="6207" y="5608"/>
                </a:lnTo>
                <a:lnTo>
                  <a:pt x="6207" y="4884"/>
                </a:lnTo>
                <a:close/>
                <a:moveTo>
                  <a:pt x="3718" y="2080"/>
                </a:moveTo>
                <a:cubicBezTo>
                  <a:pt x="4663" y="2080"/>
                  <a:pt x="5482" y="2867"/>
                  <a:pt x="5482" y="3844"/>
                </a:cubicBezTo>
                <a:lnTo>
                  <a:pt x="5482" y="5955"/>
                </a:lnTo>
                <a:cubicBezTo>
                  <a:pt x="5482" y="6144"/>
                  <a:pt x="5325" y="6301"/>
                  <a:pt x="5136" y="6301"/>
                </a:cubicBezTo>
                <a:lnTo>
                  <a:pt x="2300" y="6301"/>
                </a:lnTo>
                <a:cubicBezTo>
                  <a:pt x="2111" y="6301"/>
                  <a:pt x="1954" y="6144"/>
                  <a:pt x="1954" y="5955"/>
                </a:cubicBezTo>
                <a:lnTo>
                  <a:pt x="1954" y="3844"/>
                </a:lnTo>
                <a:cubicBezTo>
                  <a:pt x="1954" y="2899"/>
                  <a:pt x="2742" y="2080"/>
                  <a:pt x="3718" y="2080"/>
                </a:cubicBezTo>
                <a:close/>
                <a:moveTo>
                  <a:pt x="11027" y="6301"/>
                </a:moveTo>
                <a:lnTo>
                  <a:pt x="11027" y="7688"/>
                </a:lnTo>
                <a:lnTo>
                  <a:pt x="7593" y="7688"/>
                </a:lnTo>
                <a:lnTo>
                  <a:pt x="7593" y="6301"/>
                </a:lnTo>
                <a:lnTo>
                  <a:pt x="8948" y="6301"/>
                </a:lnTo>
                <a:lnTo>
                  <a:pt x="8948" y="6648"/>
                </a:lnTo>
                <a:cubicBezTo>
                  <a:pt x="8948" y="6868"/>
                  <a:pt x="9106" y="7026"/>
                  <a:pt x="9326" y="7026"/>
                </a:cubicBezTo>
                <a:cubicBezTo>
                  <a:pt x="9515" y="7026"/>
                  <a:pt x="9673" y="6868"/>
                  <a:pt x="9673" y="6648"/>
                </a:cubicBezTo>
                <a:lnTo>
                  <a:pt x="9673" y="6301"/>
                </a:lnTo>
                <a:close/>
                <a:moveTo>
                  <a:pt x="4443" y="8349"/>
                </a:moveTo>
                <a:cubicBezTo>
                  <a:pt x="4852" y="8349"/>
                  <a:pt x="5293" y="8633"/>
                  <a:pt x="5419" y="9074"/>
                </a:cubicBezTo>
                <a:lnTo>
                  <a:pt x="2080" y="9074"/>
                </a:lnTo>
                <a:cubicBezTo>
                  <a:pt x="2237" y="8664"/>
                  <a:pt x="2616" y="8349"/>
                  <a:pt x="3057" y="8349"/>
                </a:cubicBezTo>
                <a:close/>
                <a:moveTo>
                  <a:pt x="11027" y="8349"/>
                </a:moveTo>
                <a:lnTo>
                  <a:pt x="11027" y="9735"/>
                </a:lnTo>
                <a:lnTo>
                  <a:pt x="7593" y="9735"/>
                </a:lnTo>
                <a:lnTo>
                  <a:pt x="7593" y="8349"/>
                </a:lnTo>
                <a:lnTo>
                  <a:pt x="8948" y="8349"/>
                </a:lnTo>
                <a:lnTo>
                  <a:pt x="8948" y="8696"/>
                </a:lnTo>
                <a:cubicBezTo>
                  <a:pt x="8948" y="8916"/>
                  <a:pt x="9106" y="9074"/>
                  <a:pt x="9326" y="9074"/>
                </a:cubicBezTo>
                <a:cubicBezTo>
                  <a:pt x="9515" y="9074"/>
                  <a:pt x="9673" y="8916"/>
                  <a:pt x="9673" y="8696"/>
                </a:cubicBezTo>
                <a:lnTo>
                  <a:pt x="9673" y="8349"/>
                </a:lnTo>
                <a:close/>
                <a:moveTo>
                  <a:pt x="8633" y="0"/>
                </a:moveTo>
                <a:cubicBezTo>
                  <a:pt x="8066" y="0"/>
                  <a:pt x="7625" y="473"/>
                  <a:pt x="7625" y="1040"/>
                </a:cubicBezTo>
                <a:cubicBezTo>
                  <a:pt x="7625" y="1135"/>
                  <a:pt x="7656" y="1292"/>
                  <a:pt x="7688" y="1418"/>
                </a:cubicBezTo>
                <a:cubicBezTo>
                  <a:pt x="7278" y="1544"/>
                  <a:pt x="6963" y="1922"/>
                  <a:pt x="6963" y="2395"/>
                </a:cubicBezTo>
                <a:cubicBezTo>
                  <a:pt x="6963" y="2678"/>
                  <a:pt x="7058" y="2962"/>
                  <a:pt x="7278" y="3151"/>
                </a:cubicBezTo>
                <a:cubicBezTo>
                  <a:pt x="7373" y="3308"/>
                  <a:pt x="7530" y="3403"/>
                  <a:pt x="7751" y="3434"/>
                </a:cubicBezTo>
                <a:cubicBezTo>
                  <a:pt x="7688" y="3560"/>
                  <a:pt x="7656" y="3655"/>
                  <a:pt x="7656" y="3812"/>
                </a:cubicBezTo>
                <a:cubicBezTo>
                  <a:pt x="7656" y="3939"/>
                  <a:pt x="7688" y="4065"/>
                  <a:pt x="7751" y="4191"/>
                </a:cubicBezTo>
                <a:lnTo>
                  <a:pt x="6270" y="4191"/>
                </a:lnTo>
                <a:lnTo>
                  <a:pt x="6270" y="3812"/>
                </a:lnTo>
                <a:cubicBezTo>
                  <a:pt x="6270" y="2489"/>
                  <a:pt x="5167" y="1387"/>
                  <a:pt x="3844" y="1387"/>
                </a:cubicBezTo>
                <a:cubicBezTo>
                  <a:pt x="2490" y="1387"/>
                  <a:pt x="1387" y="2489"/>
                  <a:pt x="1387" y="3812"/>
                </a:cubicBezTo>
                <a:lnTo>
                  <a:pt x="1387" y="4191"/>
                </a:lnTo>
                <a:lnTo>
                  <a:pt x="379" y="4191"/>
                </a:lnTo>
                <a:cubicBezTo>
                  <a:pt x="158" y="4191"/>
                  <a:pt x="1" y="4348"/>
                  <a:pt x="1" y="4537"/>
                </a:cubicBezTo>
                <a:lnTo>
                  <a:pt x="1" y="11500"/>
                </a:lnTo>
                <a:cubicBezTo>
                  <a:pt x="1" y="11689"/>
                  <a:pt x="158" y="11846"/>
                  <a:pt x="379" y="11846"/>
                </a:cubicBezTo>
                <a:cubicBezTo>
                  <a:pt x="568" y="11846"/>
                  <a:pt x="725" y="11689"/>
                  <a:pt x="725" y="11500"/>
                </a:cubicBezTo>
                <a:lnTo>
                  <a:pt x="725" y="6301"/>
                </a:lnTo>
                <a:lnTo>
                  <a:pt x="1481" y="6301"/>
                </a:lnTo>
                <a:cubicBezTo>
                  <a:pt x="1639" y="6711"/>
                  <a:pt x="1985" y="7026"/>
                  <a:pt x="2458" y="7026"/>
                </a:cubicBezTo>
                <a:lnTo>
                  <a:pt x="3529" y="7026"/>
                </a:lnTo>
                <a:lnTo>
                  <a:pt x="3529" y="7719"/>
                </a:lnTo>
                <a:lnTo>
                  <a:pt x="3151" y="7719"/>
                </a:lnTo>
                <a:cubicBezTo>
                  <a:pt x="2237" y="7719"/>
                  <a:pt x="1387" y="8507"/>
                  <a:pt x="1387" y="9452"/>
                </a:cubicBezTo>
                <a:cubicBezTo>
                  <a:pt x="1387" y="9641"/>
                  <a:pt x="1544" y="9798"/>
                  <a:pt x="1733" y="9798"/>
                </a:cubicBezTo>
                <a:lnTo>
                  <a:pt x="3529" y="9798"/>
                </a:lnTo>
                <a:lnTo>
                  <a:pt x="3529" y="10523"/>
                </a:lnTo>
                <a:lnTo>
                  <a:pt x="2458" y="10523"/>
                </a:lnTo>
                <a:cubicBezTo>
                  <a:pt x="1859" y="10523"/>
                  <a:pt x="1418" y="10996"/>
                  <a:pt x="1418" y="11531"/>
                </a:cubicBezTo>
                <a:cubicBezTo>
                  <a:pt x="1418" y="11752"/>
                  <a:pt x="1576" y="11909"/>
                  <a:pt x="1796" y="11909"/>
                </a:cubicBezTo>
                <a:cubicBezTo>
                  <a:pt x="1985" y="11909"/>
                  <a:pt x="2143" y="11752"/>
                  <a:pt x="2143" y="11531"/>
                </a:cubicBezTo>
                <a:cubicBezTo>
                  <a:pt x="2143" y="11342"/>
                  <a:pt x="2300" y="11185"/>
                  <a:pt x="2490" y="11185"/>
                </a:cubicBezTo>
                <a:lnTo>
                  <a:pt x="3561" y="11185"/>
                </a:lnTo>
                <a:lnTo>
                  <a:pt x="3561" y="11531"/>
                </a:lnTo>
                <a:cubicBezTo>
                  <a:pt x="3561" y="11752"/>
                  <a:pt x="3718" y="11909"/>
                  <a:pt x="3907" y="11909"/>
                </a:cubicBezTo>
                <a:cubicBezTo>
                  <a:pt x="4096" y="11909"/>
                  <a:pt x="4254" y="11752"/>
                  <a:pt x="4254" y="11531"/>
                </a:cubicBezTo>
                <a:lnTo>
                  <a:pt x="4254" y="11185"/>
                </a:lnTo>
                <a:lnTo>
                  <a:pt x="5325" y="11185"/>
                </a:lnTo>
                <a:cubicBezTo>
                  <a:pt x="5514" y="11185"/>
                  <a:pt x="5672" y="11342"/>
                  <a:pt x="5672" y="11531"/>
                </a:cubicBezTo>
                <a:cubicBezTo>
                  <a:pt x="5672" y="11752"/>
                  <a:pt x="5829" y="11909"/>
                  <a:pt x="6050" y="11909"/>
                </a:cubicBezTo>
                <a:cubicBezTo>
                  <a:pt x="6239" y="11909"/>
                  <a:pt x="6396" y="11752"/>
                  <a:pt x="6396" y="11531"/>
                </a:cubicBezTo>
                <a:cubicBezTo>
                  <a:pt x="6396" y="10964"/>
                  <a:pt x="5924" y="10523"/>
                  <a:pt x="5356" y="10523"/>
                </a:cubicBezTo>
                <a:lnTo>
                  <a:pt x="4317" y="10523"/>
                </a:lnTo>
                <a:lnTo>
                  <a:pt x="4317" y="9798"/>
                </a:lnTo>
                <a:lnTo>
                  <a:pt x="6081" y="9798"/>
                </a:lnTo>
                <a:cubicBezTo>
                  <a:pt x="6270" y="9798"/>
                  <a:pt x="6428" y="9641"/>
                  <a:pt x="6428" y="9452"/>
                </a:cubicBezTo>
                <a:cubicBezTo>
                  <a:pt x="6428" y="8507"/>
                  <a:pt x="5640" y="7719"/>
                  <a:pt x="4663" y="7719"/>
                </a:cubicBezTo>
                <a:lnTo>
                  <a:pt x="4317" y="7719"/>
                </a:lnTo>
                <a:lnTo>
                  <a:pt x="4317" y="7026"/>
                </a:lnTo>
                <a:lnTo>
                  <a:pt x="5356" y="7026"/>
                </a:lnTo>
                <a:cubicBezTo>
                  <a:pt x="5798" y="7026"/>
                  <a:pt x="6207" y="6742"/>
                  <a:pt x="6365" y="6301"/>
                </a:cubicBezTo>
                <a:lnTo>
                  <a:pt x="7089" y="6301"/>
                </a:lnTo>
                <a:lnTo>
                  <a:pt x="7089" y="11500"/>
                </a:lnTo>
                <a:cubicBezTo>
                  <a:pt x="7089" y="11689"/>
                  <a:pt x="7247" y="11846"/>
                  <a:pt x="7467" y="11846"/>
                </a:cubicBezTo>
                <a:cubicBezTo>
                  <a:pt x="7656" y="11846"/>
                  <a:pt x="7814" y="11689"/>
                  <a:pt x="7814" y="11500"/>
                </a:cubicBezTo>
                <a:lnTo>
                  <a:pt x="7814" y="10492"/>
                </a:lnTo>
                <a:lnTo>
                  <a:pt x="11279" y="10492"/>
                </a:lnTo>
                <a:lnTo>
                  <a:pt x="11279" y="11500"/>
                </a:lnTo>
                <a:cubicBezTo>
                  <a:pt x="11279" y="11689"/>
                  <a:pt x="11437" y="11846"/>
                  <a:pt x="11626" y="11846"/>
                </a:cubicBezTo>
                <a:cubicBezTo>
                  <a:pt x="11815" y="11846"/>
                  <a:pt x="11972" y="11689"/>
                  <a:pt x="11972" y="11500"/>
                </a:cubicBezTo>
                <a:lnTo>
                  <a:pt x="11972" y="3151"/>
                </a:lnTo>
                <a:cubicBezTo>
                  <a:pt x="11972" y="2962"/>
                  <a:pt x="11815" y="2804"/>
                  <a:pt x="11626" y="2804"/>
                </a:cubicBezTo>
                <a:lnTo>
                  <a:pt x="11279" y="2804"/>
                </a:lnTo>
                <a:lnTo>
                  <a:pt x="11279" y="2080"/>
                </a:lnTo>
                <a:lnTo>
                  <a:pt x="11626" y="2080"/>
                </a:lnTo>
                <a:cubicBezTo>
                  <a:pt x="11815" y="2080"/>
                  <a:pt x="11972" y="1922"/>
                  <a:pt x="11972" y="1733"/>
                </a:cubicBezTo>
                <a:lnTo>
                  <a:pt x="11972" y="347"/>
                </a:lnTo>
                <a:cubicBezTo>
                  <a:pt x="11752" y="158"/>
                  <a:pt x="11594"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52" name="Google Shape;12452;p85"/>
          <p:cNvGrpSpPr/>
          <p:nvPr/>
        </p:nvGrpSpPr>
        <p:grpSpPr>
          <a:xfrm>
            <a:off x="7075869" y="3670273"/>
            <a:ext cx="350371" cy="224918"/>
            <a:chOff x="5411225" y="2726350"/>
            <a:chExt cx="296950" cy="190625"/>
          </a:xfrm>
        </p:grpSpPr>
        <p:sp>
          <p:nvSpPr>
            <p:cNvPr id="12453" name="Google Shape;12453;p85"/>
            <p:cNvSpPr/>
            <p:nvPr/>
          </p:nvSpPr>
          <p:spPr>
            <a:xfrm>
              <a:off x="5534100" y="2794875"/>
              <a:ext cx="52000" cy="51225"/>
            </a:xfrm>
            <a:custGeom>
              <a:rect b="b" l="l" r="r" t="t"/>
              <a:pathLst>
                <a:path extrusionOk="0" h="2049" w="2080">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85"/>
            <p:cNvSpPr/>
            <p:nvPr/>
          </p:nvSpPr>
          <p:spPr>
            <a:xfrm>
              <a:off x="5411225" y="2726350"/>
              <a:ext cx="296950" cy="190625"/>
            </a:xfrm>
            <a:custGeom>
              <a:rect b="b" l="l" r="r" t="t"/>
              <a:pathLst>
                <a:path extrusionOk="0" h="7625" w="11878">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5" name="Google Shape;12455;p85"/>
          <p:cNvGrpSpPr/>
          <p:nvPr/>
        </p:nvGrpSpPr>
        <p:grpSpPr>
          <a:xfrm>
            <a:off x="6185904" y="4059546"/>
            <a:ext cx="351286" cy="326390"/>
            <a:chOff x="6524150" y="1938725"/>
            <a:chExt cx="297725" cy="276625"/>
          </a:xfrm>
        </p:grpSpPr>
        <p:sp>
          <p:nvSpPr>
            <p:cNvPr id="12456" name="Google Shape;12456;p85"/>
            <p:cNvSpPr/>
            <p:nvPr/>
          </p:nvSpPr>
          <p:spPr>
            <a:xfrm>
              <a:off x="6524150" y="2025375"/>
              <a:ext cx="297725" cy="189975"/>
            </a:xfrm>
            <a:custGeom>
              <a:rect b="b" l="l" r="r" t="t"/>
              <a:pathLst>
                <a:path extrusionOk="0" h="7599" w="11909">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85"/>
            <p:cNvSpPr/>
            <p:nvPr/>
          </p:nvSpPr>
          <p:spPr>
            <a:xfrm>
              <a:off x="6664325" y="1938725"/>
              <a:ext cx="17375" cy="43350"/>
            </a:xfrm>
            <a:custGeom>
              <a:rect b="b" l="l" r="r" t="t"/>
              <a:pathLst>
                <a:path extrusionOk="0" h="1734" w="695">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85"/>
            <p:cNvSpPr/>
            <p:nvPr/>
          </p:nvSpPr>
          <p:spPr>
            <a:xfrm>
              <a:off x="6594250" y="1972800"/>
              <a:ext cx="35450" cy="35275"/>
            </a:xfrm>
            <a:custGeom>
              <a:rect b="b" l="l" r="r" t="t"/>
              <a:pathLst>
                <a:path extrusionOk="0" h="1411" w="1418">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85"/>
            <p:cNvSpPr/>
            <p:nvPr/>
          </p:nvSpPr>
          <p:spPr>
            <a:xfrm>
              <a:off x="6715525" y="1972800"/>
              <a:ext cx="35475" cy="35275"/>
            </a:xfrm>
            <a:custGeom>
              <a:rect b="b" l="l" r="r" t="t"/>
              <a:pathLst>
                <a:path extrusionOk="0" h="1411" w="1419">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0" name="Google Shape;12460;p85"/>
          <p:cNvGrpSpPr/>
          <p:nvPr/>
        </p:nvGrpSpPr>
        <p:grpSpPr>
          <a:xfrm>
            <a:off x="6631047" y="1756007"/>
            <a:ext cx="363380" cy="348778"/>
            <a:chOff x="2140225" y="2318650"/>
            <a:chExt cx="307975" cy="295600"/>
          </a:xfrm>
        </p:grpSpPr>
        <p:sp>
          <p:nvSpPr>
            <p:cNvPr id="12461" name="Google Shape;12461;p85"/>
            <p:cNvSpPr/>
            <p:nvPr/>
          </p:nvSpPr>
          <p:spPr>
            <a:xfrm>
              <a:off x="2281200" y="2353025"/>
              <a:ext cx="104000" cy="121300"/>
            </a:xfrm>
            <a:custGeom>
              <a:rect b="b" l="l" r="r" t="t"/>
              <a:pathLst>
                <a:path extrusionOk="0" h="4852" w="4160">
                  <a:moveTo>
                    <a:pt x="2080" y="662"/>
                  </a:moveTo>
                  <a:cubicBezTo>
                    <a:pt x="2490" y="662"/>
                    <a:pt x="2805" y="977"/>
                    <a:pt x="2805" y="1386"/>
                  </a:cubicBezTo>
                  <a:cubicBezTo>
                    <a:pt x="2805" y="1764"/>
                    <a:pt x="2490" y="2079"/>
                    <a:pt x="2080" y="2079"/>
                  </a:cubicBezTo>
                  <a:cubicBezTo>
                    <a:pt x="1702" y="2079"/>
                    <a:pt x="1387" y="1764"/>
                    <a:pt x="1387" y="1386"/>
                  </a:cubicBezTo>
                  <a:cubicBezTo>
                    <a:pt x="1387" y="977"/>
                    <a:pt x="1702" y="662"/>
                    <a:pt x="2080" y="662"/>
                  </a:cubicBezTo>
                  <a:close/>
                  <a:moveTo>
                    <a:pt x="2080" y="2773"/>
                  </a:moveTo>
                  <a:cubicBezTo>
                    <a:pt x="2836" y="2773"/>
                    <a:pt x="3466" y="3403"/>
                    <a:pt x="3466" y="4127"/>
                  </a:cubicBezTo>
                  <a:lnTo>
                    <a:pt x="662" y="4127"/>
                  </a:lnTo>
                  <a:cubicBezTo>
                    <a:pt x="662" y="3403"/>
                    <a:pt x="1293" y="2773"/>
                    <a:pt x="2080" y="2773"/>
                  </a:cubicBezTo>
                  <a:close/>
                  <a:moveTo>
                    <a:pt x="2112" y="0"/>
                  </a:moveTo>
                  <a:cubicBezTo>
                    <a:pt x="1387" y="0"/>
                    <a:pt x="757" y="630"/>
                    <a:pt x="757" y="1386"/>
                  </a:cubicBezTo>
                  <a:cubicBezTo>
                    <a:pt x="757" y="1733"/>
                    <a:pt x="915" y="2079"/>
                    <a:pt x="1135" y="2332"/>
                  </a:cubicBezTo>
                  <a:cubicBezTo>
                    <a:pt x="505" y="2678"/>
                    <a:pt x="64" y="3340"/>
                    <a:pt x="64" y="4127"/>
                  </a:cubicBezTo>
                  <a:lnTo>
                    <a:pt x="64" y="4505"/>
                  </a:lnTo>
                  <a:cubicBezTo>
                    <a:pt x="1" y="4694"/>
                    <a:pt x="158" y="4852"/>
                    <a:pt x="347" y="4852"/>
                  </a:cubicBezTo>
                  <a:lnTo>
                    <a:pt x="3813" y="4852"/>
                  </a:lnTo>
                  <a:cubicBezTo>
                    <a:pt x="4002" y="4852"/>
                    <a:pt x="4160" y="4694"/>
                    <a:pt x="4160" y="4505"/>
                  </a:cubicBezTo>
                  <a:lnTo>
                    <a:pt x="4160" y="4127"/>
                  </a:lnTo>
                  <a:cubicBezTo>
                    <a:pt x="4160" y="3340"/>
                    <a:pt x="3750" y="2678"/>
                    <a:pt x="3120" y="2332"/>
                  </a:cubicBezTo>
                  <a:cubicBezTo>
                    <a:pt x="3340" y="2079"/>
                    <a:pt x="3498" y="1733"/>
                    <a:pt x="3498" y="1386"/>
                  </a:cubicBezTo>
                  <a:cubicBezTo>
                    <a:pt x="3498" y="630"/>
                    <a:pt x="2868" y="0"/>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85"/>
            <p:cNvSpPr/>
            <p:nvPr/>
          </p:nvSpPr>
          <p:spPr>
            <a:xfrm>
              <a:off x="2140225" y="2318650"/>
              <a:ext cx="307975" cy="295600"/>
            </a:xfrm>
            <a:custGeom>
              <a:rect b="b" l="l" r="r" t="t"/>
              <a:pathLst>
                <a:path extrusionOk="0" h="11824" w="12319">
                  <a:moveTo>
                    <a:pt x="7712" y="682"/>
                  </a:moveTo>
                  <a:cubicBezTo>
                    <a:pt x="8607" y="682"/>
                    <a:pt x="9499" y="1029"/>
                    <a:pt x="10177" y="1690"/>
                  </a:cubicBezTo>
                  <a:cubicBezTo>
                    <a:pt x="11468" y="2982"/>
                    <a:pt x="11531" y="5187"/>
                    <a:pt x="10177" y="6573"/>
                  </a:cubicBezTo>
                  <a:cubicBezTo>
                    <a:pt x="9500" y="7266"/>
                    <a:pt x="8627" y="7590"/>
                    <a:pt x="7754" y="7590"/>
                  </a:cubicBezTo>
                  <a:cubicBezTo>
                    <a:pt x="6839" y="7590"/>
                    <a:pt x="5923" y="7234"/>
                    <a:pt x="5230" y="6573"/>
                  </a:cubicBezTo>
                  <a:cubicBezTo>
                    <a:pt x="3939" y="5282"/>
                    <a:pt x="3876" y="3045"/>
                    <a:pt x="5325" y="1659"/>
                  </a:cubicBezTo>
                  <a:cubicBezTo>
                    <a:pt x="6001" y="997"/>
                    <a:pt x="6858" y="682"/>
                    <a:pt x="7712" y="682"/>
                  </a:cubicBezTo>
                  <a:close/>
                  <a:moveTo>
                    <a:pt x="4128" y="6258"/>
                  </a:moveTo>
                  <a:cubicBezTo>
                    <a:pt x="4285" y="6573"/>
                    <a:pt x="4537" y="6857"/>
                    <a:pt x="4758" y="7078"/>
                  </a:cubicBezTo>
                  <a:cubicBezTo>
                    <a:pt x="5010" y="7330"/>
                    <a:pt x="5293" y="7550"/>
                    <a:pt x="5577" y="7708"/>
                  </a:cubicBezTo>
                  <a:lnTo>
                    <a:pt x="5136" y="8180"/>
                  </a:lnTo>
                  <a:cubicBezTo>
                    <a:pt x="5073" y="8243"/>
                    <a:pt x="4978" y="8275"/>
                    <a:pt x="4888" y="8275"/>
                  </a:cubicBezTo>
                  <a:cubicBezTo>
                    <a:pt x="4797" y="8275"/>
                    <a:pt x="4710" y="8243"/>
                    <a:pt x="4663" y="8180"/>
                  </a:cubicBezTo>
                  <a:lnTo>
                    <a:pt x="3655" y="7204"/>
                  </a:lnTo>
                  <a:cubicBezTo>
                    <a:pt x="3498" y="7078"/>
                    <a:pt x="3498" y="6857"/>
                    <a:pt x="3655" y="6731"/>
                  </a:cubicBezTo>
                  <a:lnTo>
                    <a:pt x="4128" y="6258"/>
                  </a:lnTo>
                  <a:close/>
                  <a:moveTo>
                    <a:pt x="3403" y="7960"/>
                  </a:moveTo>
                  <a:lnTo>
                    <a:pt x="3876" y="8432"/>
                  </a:lnTo>
                  <a:lnTo>
                    <a:pt x="3309" y="8968"/>
                  </a:lnTo>
                  <a:lnTo>
                    <a:pt x="2836" y="8495"/>
                  </a:lnTo>
                  <a:lnTo>
                    <a:pt x="3403" y="7960"/>
                  </a:lnTo>
                  <a:close/>
                  <a:moveTo>
                    <a:pt x="2363" y="8968"/>
                  </a:moveTo>
                  <a:lnTo>
                    <a:pt x="2836" y="9440"/>
                  </a:lnTo>
                  <a:lnTo>
                    <a:pt x="1292" y="10984"/>
                  </a:lnTo>
                  <a:cubicBezTo>
                    <a:pt x="1245" y="11047"/>
                    <a:pt x="1158" y="11079"/>
                    <a:pt x="1068" y="11079"/>
                  </a:cubicBezTo>
                  <a:cubicBezTo>
                    <a:pt x="977" y="11079"/>
                    <a:pt x="883" y="11047"/>
                    <a:pt x="820" y="10984"/>
                  </a:cubicBezTo>
                  <a:cubicBezTo>
                    <a:pt x="725" y="10858"/>
                    <a:pt x="725" y="10669"/>
                    <a:pt x="820" y="10512"/>
                  </a:cubicBezTo>
                  <a:lnTo>
                    <a:pt x="2363" y="8968"/>
                  </a:lnTo>
                  <a:close/>
                  <a:moveTo>
                    <a:pt x="7731" y="1"/>
                  </a:moveTo>
                  <a:cubicBezTo>
                    <a:pt x="6669" y="1"/>
                    <a:pt x="5604" y="403"/>
                    <a:pt x="4789" y="1218"/>
                  </a:cubicBezTo>
                  <a:cubicBezTo>
                    <a:pt x="3592" y="2446"/>
                    <a:pt x="3309" y="4179"/>
                    <a:pt x="3844" y="5628"/>
                  </a:cubicBezTo>
                  <a:lnTo>
                    <a:pt x="3182" y="6290"/>
                  </a:lnTo>
                  <a:cubicBezTo>
                    <a:pt x="2867" y="6605"/>
                    <a:pt x="2804" y="7078"/>
                    <a:pt x="2993" y="7487"/>
                  </a:cubicBezTo>
                  <a:lnTo>
                    <a:pt x="410" y="10071"/>
                  </a:lnTo>
                  <a:cubicBezTo>
                    <a:pt x="0" y="10480"/>
                    <a:pt x="0" y="11142"/>
                    <a:pt x="410" y="11520"/>
                  </a:cubicBezTo>
                  <a:cubicBezTo>
                    <a:pt x="580" y="11721"/>
                    <a:pt x="826" y="11823"/>
                    <a:pt x="1081" y="11823"/>
                  </a:cubicBezTo>
                  <a:cubicBezTo>
                    <a:pt x="1345" y="11823"/>
                    <a:pt x="1619" y="11713"/>
                    <a:pt x="1828" y="11488"/>
                  </a:cubicBezTo>
                  <a:lnTo>
                    <a:pt x="4411" y="8905"/>
                  </a:lnTo>
                  <a:cubicBezTo>
                    <a:pt x="4565" y="8976"/>
                    <a:pt x="4727" y="9011"/>
                    <a:pt x="4887" y="9011"/>
                  </a:cubicBezTo>
                  <a:cubicBezTo>
                    <a:pt x="5153" y="9011"/>
                    <a:pt x="5411" y="8913"/>
                    <a:pt x="5608" y="8716"/>
                  </a:cubicBezTo>
                  <a:lnTo>
                    <a:pt x="6270" y="8023"/>
                  </a:lnTo>
                  <a:cubicBezTo>
                    <a:pt x="6736" y="8205"/>
                    <a:pt x="7231" y="8296"/>
                    <a:pt x="7729" y="8296"/>
                  </a:cubicBezTo>
                  <a:cubicBezTo>
                    <a:pt x="8781" y="8296"/>
                    <a:pt x="9847" y="7890"/>
                    <a:pt x="10681" y="7078"/>
                  </a:cubicBezTo>
                  <a:cubicBezTo>
                    <a:pt x="12319" y="5439"/>
                    <a:pt x="12287" y="2793"/>
                    <a:pt x="10681" y="1218"/>
                  </a:cubicBezTo>
                  <a:cubicBezTo>
                    <a:pt x="9873" y="410"/>
                    <a:pt x="8804" y="1"/>
                    <a:pt x="77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3" name="Google Shape;12463;p85"/>
          <p:cNvGrpSpPr/>
          <p:nvPr/>
        </p:nvGrpSpPr>
        <p:grpSpPr>
          <a:xfrm>
            <a:off x="6636607" y="2197505"/>
            <a:ext cx="352259" cy="349427"/>
            <a:chOff x="2139425" y="2682250"/>
            <a:chExt cx="298550" cy="296150"/>
          </a:xfrm>
        </p:grpSpPr>
        <p:sp>
          <p:nvSpPr>
            <p:cNvPr id="12464" name="Google Shape;12464;p85"/>
            <p:cNvSpPr/>
            <p:nvPr/>
          </p:nvSpPr>
          <p:spPr>
            <a:xfrm>
              <a:off x="2139425" y="2787000"/>
              <a:ext cx="159125" cy="191400"/>
            </a:xfrm>
            <a:custGeom>
              <a:rect b="b" l="l" r="r" t="t"/>
              <a:pathLst>
                <a:path extrusionOk="0" h="7656" w="6365">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85"/>
            <p:cNvSpPr/>
            <p:nvPr/>
          </p:nvSpPr>
          <p:spPr>
            <a:xfrm>
              <a:off x="2280425" y="2682250"/>
              <a:ext cx="157550" cy="155975"/>
            </a:xfrm>
            <a:custGeom>
              <a:rect b="b" l="l" r="r" t="t"/>
              <a:pathLst>
                <a:path extrusionOk="0" h="6239" w="6302">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85"/>
            <p:cNvSpPr/>
            <p:nvPr/>
          </p:nvSpPr>
          <p:spPr>
            <a:xfrm>
              <a:off x="2349725" y="2725550"/>
              <a:ext cx="18150" cy="17375"/>
            </a:xfrm>
            <a:custGeom>
              <a:rect b="b" l="l" r="r" t="t"/>
              <a:pathLst>
                <a:path extrusionOk="0" h="695" w="726">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85"/>
            <p:cNvSpPr/>
            <p:nvPr/>
          </p:nvSpPr>
          <p:spPr>
            <a:xfrm>
              <a:off x="2349725" y="2751550"/>
              <a:ext cx="18150" cy="52800"/>
            </a:xfrm>
            <a:custGeom>
              <a:rect b="b" l="l" r="r" t="t"/>
              <a:pathLst>
                <a:path extrusionOk="0" h="2112" w="726">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8" name="Google Shape;12468;p85"/>
          <p:cNvGrpSpPr/>
          <p:nvPr/>
        </p:nvGrpSpPr>
        <p:grpSpPr>
          <a:xfrm>
            <a:off x="5301219" y="2711991"/>
            <a:ext cx="350401" cy="264888"/>
            <a:chOff x="3962775" y="1990700"/>
            <a:chExt cx="296975" cy="224500"/>
          </a:xfrm>
        </p:grpSpPr>
        <p:sp>
          <p:nvSpPr>
            <p:cNvPr id="12469" name="Google Shape;12469;p85"/>
            <p:cNvSpPr/>
            <p:nvPr/>
          </p:nvSpPr>
          <p:spPr>
            <a:xfrm>
              <a:off x="4216400" y="2093100"/>
              <a:ext cx="43350" cy="18150"/>
            </a:xfrm>
            <a:custGeom>
              <a:rect b="b" l="l" r="r" t="t"/>
              <a:pathLst>
                <a:path extrusionOk="0" h="726" w="1734">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85"/>
            <p:cNvSpPr/>
            <p:nvPr/>
          </p:nvSpPr>
          <p:spPr>
            <a:xfrm>
              <a:off x="4206950" y="2129325"/>
              <a:ext cx="35475" cy="33900"/>
            </a:xfrm>
            <a:custGeom>
              <a:rect b="b" l="l" r="r" t="t"/>
              <a:pathLst>
                <a:path extrusionOk="0" h="1356" w="1419">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85"/>
            <p:cNvSpPr/>
            <p:nvPr/>
          </p:nvSpPr>
          <p:spPr>
            <a:xfrm>
              <a:off x="4207750" y="2041900"/>
              <a:ext cx="35450" cy="34500"/>
            </a:xfrm>
            <a:custGeom>
              <a:rect b="b" l="l" r="r" t="t"/>
              <a:pathLst>
                <a:path extrusionOk="0" h="1380" w="1418">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85"/>
            <p:cNvSpPr/>
            <p:nvPr/>
          </p:nvSpPr>
          <p:spPr>
            <a:xfrm>
              <a:off x="3962775" y="1990700"/>
              <a:ext cx="226075" cy="224500"/>
            </a:xfrm>
            <a:custGeom>
              <a:rect b="b" l="l" r="r" t="t"/>
              <a:pathLst>
                <a:path extrusionOk="0" h="8980" w="9043">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3" name="Google Shape;12473;p85"/>
          <p:cNvGrpSpPr/>
          <p:nvPr/>
        </p:nvGrpSpPr>
        <p:grpSpPr>
          <a:xfrm>
            <a:off x="5301691" y="3158697"/>
            <a:ext cx="349457" cy="349457"/>
            <a:chOff x="3963575" y="2317575"/>
            <a:chExt cx="296175" cy="296175"/>
          </a:xfrm>
        </p:grpSpPr>
        <p:sp>
          <p:nvSpPr>
            <p:cNvPr id="12474" name="Google Shape;12474;p85"/>
            <p:cNvSpPr/>
            <p:nvPr/>
          </p:nvSpPr>
          <p:spPr>
            <a:xfrm>
              <a:off x="3963575" y="2317575"/>
              <a:ext cx="296175" cy="296175"/>
            </a:xfrm>
            <a:custGeom>
              <a:rect b="b" l="l" r="r" t="t"/>
              <a:pathLst>
                <a:path extrusionOk="0" h="11847" w="11847">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85"/>
            <p:cNvSpPr/>
            <p:nvPr/>
          </p:nvSpPr>
          <p:spPr>
            <a:xfrm>
              <a:off x="4190400" y="2526300"/>
              <a:ext cx="34700" cy="35450"/>
            </a:xfrm>
            <a:custGeom>
              <a:rect b="b" l="l" r="r" t="t"/>
              <a:pathLst>
                <a:path extrusionOk="0" h="1418" w="1388">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85"/>
            <p:cNvSpPr/>
            <p:nvPr/>
          </p:nvSpPr>
          <p:spPr>
            <a:xfrm>
              <a:off x="3998225"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85"/>
            <p:cNvSpPr/>
            <p:nvPr/>
          </p:nvSpPr>
          <p:spPr>
            <a:xfrm>
              <a:off x="4050225" y="2421550"/>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85"/>
            <p:cNvSpPr/>
            <p:nvPr/>
          </p:nvSpPr>
          <p:spPr>
            <a:xfrm>
              <a:off x="4102200" y="2421550"/>
              <a:ext cx="35475" cy="18125"/>
            </a:xfrm>
            <a:custGeom>
              <a:rect b="b" l="l" r="r" t="t"/>
              <a:pathLst>
                <a:path extrusionOk="0" h="725" w="1419">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85"/>
            <p:cNvSpPr/>
            <p:nvPr/>
          </p:nvSpPr>
          <p:spPr>
            <a:xfrm>
              <a:off x="4155750"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85"/>
            <p:cNvSpPr/>
            <p:nvPr/>
          </p:nvSpPr>
          <p:spPr>
            <a:xfrm>
              <a:off x="3998225" y="2456975"/>
              <a:ext cx="35475" cy="18150"/>
            </a:xfrm>
            <a:custGeom>
              <a:rect b="b" l="l" r="r" t="t"/>
              <a:pathLst>
                <a:path extrusionOk="0" h="726" w="1419">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85"/>
            <p:cNvSpPr/>
            <p:nvPr/>
          </p:nvSpPr>
          <p:spPr>
            <a:xfrm>
              <a:off x="4050225" y="2456975"/>
              <a:ext cx="35450" cy="18150"/>
            </a:xfrm>
            <a:custGeom>
              <a:rect b="b" l="l" r="r" t="t"/>
              <a:pathLst>
                <a:path extrusionOk="0" h="726" w="1418">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85"/>
            <p:cNvSpPr/>
            <p:nvPr/>
          </p:nvSpPr>
          <p:spPr>
            <a:xfrm>
              <a:off x="4102200" y="2456975"/>
              <a:ext cx="35475" cy="18150"/>
            </a:xfrm>
            <a:custGeom>
              <a:rect b="b" l="l" r="r" t="t"/>
              <a:pathLst>
                <a:path extrusionOk="0" h="726" w="1419">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85"/>
            <p:cNvSpPr/>
            <p:nvPr/>
          </p:nvSpPr>
          <p:spPr>
            <a:xfrm>
              <a:off x="4155750" y="2456975"/>
              <a:ext cx="35475" cy="18150"/>
            </a:xfrm>
            <a:custGeom>
              <a:rect b="b" l="l" r="r" t="t"/>
              <a:pathLst>
                <a:path extrusionOk="0" h="726" w="1419">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85"/>
            <p:cNvSpPr/>
            <p:nvPr/>
          </p:nvSpPr>
          <p:spPr>
            <a:xfrm>
              <a:off x="3998225" y="24916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85"/>
            <p:cNvSpPr/>
            <p:nvPr/>
          </p:nvSpPr>
          <p:spPr>
            <a:xfrm>
              <a:off x="4050225" y="2491650"/>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85"/>
            <p:cNvSpPr/>
            <p:nvPr/>
          </p:nvSpPr>
          <p:spPr>
            <a:xfrm>
              <a:off x="4102200" y="2491650"/>
              <a:ext cx="35475" cy="18125"/>
            </a:xfrm>
            <a:custGeom>
              <a:rect b="b" l="l" r="r" t="t"/>
              <a:pathLst>
                <a:path extrusionOk="0" h="725" w="1419">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85"/>
            <p:cNvSpPr/>
            <p:nvPr/>
          </p:nvSpPr>
          <p:spPr>
            <a:xfrm>
              <a:off x="3998225" y="2526300"/>
              <a:ext cx="35475" cy="18125"/>
            </a:xfrm>
            <a:custGeom>
              <a:rect b="b" l="l" r="r" t="t"/>
              <a:pathLst>
                <a:path extrusionOk="0" h="725" w="1419">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85"/>
            <p:cNvSpPr/>
            <p:nvPr/>
          </p:nvSpPr>
          <p:spPr>
            <a:xfrm>
              <a:off x="4050225" y="2526300"/>
              <a:ext cx="35450" cy="18125"/>
            </a:xfrm>
            <a:custGeom>
              <a:rect b="b" l="l" r="r" t="t"/>
              <a:pathLst>
                <a:path extrusionOk="0" h="725" w="1418">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85"/>
            <p:cNvSpPr/>
            <p:nvPr/>
          </p:nvSpPr>
          <p:spPr>
            <a:xfrm>
              <a:off x="4102200" y="2526300"/>
              <a:ext cx="35475" cy="18125"/>
            </a:xfrm>
            <a:custGeom>
              <a:rect b="b" l="l" r="r" t="t"/>
              <a:pathLst>
                <a:path extrusionOk="0" h="725" w="1419">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0" name="Google Shape;12490;p85"/>
          <p:cNvGrpSpPr/>
          <p:nvPr/>
        </p:nvGrpSpPr>
        <p:grpSpPr>
          <a:xfrm>
            <a:off x="5301691" y="3608476"/>
            <a:ext cx="349457" cy="348513"/>
            <a:chOff x="3962775" y="2683025"/>
            <a:chExt cx="296175" cy="295375"/>
          </a:xfrm>
        </p:grpSpPr>
        <p:sp>
          <p:nvSpPr>
            <p:cNvPr id="12491" name="Google Shape;12491;p85"/>
            <p:cNvSpPr/>
            <p:nvPr/>
          </p:nvSpPr>
          <p:spPr>
            <a:xfrm>
              <a:off x="3962775" y="2838200"/>
              <a:ext cx="296175" cy="140200"/>
            </a:xfrm>
            <a:custGeom>
              <a:rect b="b" l="l" r="r" t="t"/>
              <a:pathLst>
                <a:path extrusionOk="0" h="5608" w="11847">
                  <a:moveTo>
                    <a:pt x="3530" y="3466"/>
                  </a:moveTo>
                  <a:lnTo>
                    <a:pt x="3530" y="4883"/>
                  </a:lnTo>
                  <a:lnTo>
                    <a:pt x="757" y="4883"/>
                  </a:lnTo>
                  <a:lnTo>
                    <a:pt x="757" y="3466"/>
                  </a:lnTo>
                  <a:close/>
                  <a:moveTo>
                    <a:pt x="7688" y="725"/>
                  </a:moveTo>
                  <a:lnTo>
                    <a:pt x="7688" y="4883"/>
                  </a:lnTo>
                  <a:lnTo>
                    <a:pt x="4223" y="4883"/>
                  </a:lnTo>
                  <a:lnTo>
                    <a:pt x="4223" y="725"/>
                  </a:lnTo>
                  <a:close/>
                  <a:moveTo>
                    <a:pt x="11185" y="2111"/>
                  </a:moveTo>
                  <a:lnTo>
                    <a:pt x="11185" y="4883"/>
                  </a:lnTo>
                  <a:lnTo>
                    <a:pt x="8381" y="4883"/>
                  </a:lnTo>
                  <a:lnTo>
                    <a:pt x="8381" y="2111"/>
                  </a:lnTo>
                  <a:close/>
                  <a:moveTo>
                    <a:pt x="3845" y="0"/>
                  </a:moveTo>
                  <a:cubicBezTo>
                    <a:pt x="3656" y="0"/>
                    <a:pt x="3498" y="158"/>
                    <a:pt x="3498" y="378"/>
                  </a:cubicBezTo>
                  <a:lnTo>
                    <a:pt x="3498" y="2804"/>
                  </a:lnTo>
                  <a:lnTo>
                    <a:pt x="348" y="2804"/>
                  </a:lnTo>
                  <a:cubicBezTo>
                    <a:pt x="158" y="2804"/>
                    <a:pt x="1" y="2962"/>
                    <a:pt x="1" y="3151"/>
                  </a:cubicBezTo>
                  <a:lnTo>
                    <a:pt x="1" y="5261"/>
                  </a:lnTo>
                  <a:cubicBezTo>
                    <a:pt x="1" y="5450"/>
                    <a:pt x="158" y="5608"/>
                    <a:pt x="348" y="5608"/>
                  </a:cubicBezTo>
                  <a:lnTo>
                    <a:pt x="11500" y="5608"/>
                  </a:lnTo>
                  <a:cubicBezTo>
                    <a:pt x="11689" y="5608"/>
                    <a:pt x="11847" y="5450"/>
                    <a:pt x="11847" y="5261"/>
                  </a:cubicBezTo>
                  <a:lnTo>
                    <a:pt x="11847" y="1733"/>
                  </a:lnTo>
                  <a:cubicBezTo>
                    <a:pt x="11847" y="1544"/>
                    <a:pt x="11689" y="1386"/>
                    <a:pt x="11532" y="1386"/>
                  </a:cubicBezTo>
                  <a:lnTo>
                    <a:pt x="8381" y="1386"/>
                  </a:lnTo>
                  <a:lnTo>
                    <a:pt x="8381" y="378"/>
                  </a:lnTo>
                  <a:cubicBezTo>
                    <a:pt x="8381" y="158"/>
                    <a:pt x="8224"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85"/>
            <p:cNvSpPr/>
            <p:nvPr/>
          </p:nvSpPr>
          <p:spPr>
            <a:xfrm>
              <a:off x="4051000" y="2683025"/>
              <a:ext cx="122100" cy="138650"/>
            </a:xfrm>
            <a:custGeom>
              <a:rect b="b" l="l" r="r" t="t"/>
              <a:pathLst>
                <a:path extrusionOk="0" h="5546" w="4884">
                  <a:moveTo>
                    <a:pt x="2426" y="662"/>
                  </a:moveTo>
                  <a:cubicBezTo>
                    <a:pt x="2804" y="662"/>
                    <a:pt x="3120" y="977"/>
                    <a:pt x="3120" y="1387"/>
                  </a:cubicBezTo>
                  <a:cubicBezTo>
                    <a:pt x="3120" y="1765"/>
                    <a:pt x="2804" y="2080"/>
                    <a:pt x="2426" y="2080"/>
                  </a:cubicBezTo>
                  <a:cubicBezTo>
                    <a:pt x="2017" y="2080"/>
                    <a:pt x="1702" y="1765"/>
                    <a:pt x="1702" y="1387"/>
                  </a:cubicBezTo>
                  <a:cubicBezTo>
                    <a:pt x="1702" y="977"/>
                    <a:pt x="2017" y="662"/>
                    <a:pt x="2426" y="662"/>
                  </a:cubicBezTo>
                  <a:close/>
                  <a:moveTo>
                    <a:pt x="2426" y="2742"/>
                  </a:moveTo>
                  <a:cubicBezTo>
                    <a:pt x="3340" y="2742"/>
                    <a:pt x="4128" y="3529"/>
                    <a:pt x="4128" y="4474"/>
                  </a:cubicBezTo>
                  <a:lnTo>
                    <a:pt x="4128" y="4852"/>
                  </a:lnTo>
                  <a:lnTo>
                    <a:pt x="694" y="4852"/>
                  </a:lnTo>
                  <a:lnTo>
                    <a:pt x="694" y="4474"/>
                  </a:lnTo>
                  <a:cubicBezTo>
                    <a:pt x="694" y="3498"/>
                    <a:pt x="1481" y="2742"/>
                    <a:pt x="2426" y="2742"/>
                  </a:cubicBezTo>
                  <a:close/>
                  <a:moveTo>
                    <a:pt x="2489" y="1"/>
                  </a:moveTo>
                  <a:cubicBezTo>
                    <a:pt x="1733" y="1"/>
                    <a:pt x="1103" y="631"/>
                    <a:pt x="1103" y="1387"/>
                  </a:cubicBezTo>
                  <a:cubicBezTo>
                    <a:pt x="1103" y="1733"/>
                    <a:pt x="1229" y="2049"/>
                    <a:pt x="1450" y="2269"/>
                  </a:cubicBezTo>
                  <a:cubicBezTo>
                    <a:pt x="568" y="2679"/>
                    <a:pt x="1" y="3498"/>
                    <a:pt x="1" y="4474"/>
                  </a:cubicBezTo>
                  <a:lnTo>
                    <a:pt x="1" y="5199"/>
                  </a:lnTo>
                  <a:cubicBezTo>
                    <a:pt x="1" y="5388"/>
                    <a:pt x="158" y="5546"/>
                    <a:pt x="379" y="5546"/>
                  </a:cubicBezTo>
                  <a:lnTo>
                    <a:pt x="4537" y="5546"/>
                  </a:lnTo>
                  <a:cubicBezTo>
                    <a:pt x="4726" y="5546"/>
                    <a:pt x="4884" y="5388"/>
                    <a:pt x="4884" y="5199"/>
                  </a:cubicBezTo>
                  <a:lnTo>
                    <a:pt x="4884" y="4474"/>
                  </a:lnTo>
                  <a:cubicBezTo>
                    <a:pt x="4884" y="3498"/>
                    <a:pt x="4348" y="2679"/>
                    <a:pt x="3529" y="2269"/>
                  </a:cubicBezTo>
                  <a:cubicBezTo>
                    <a:pt x="3750" y="2049"/>
                    <a:pt x="3876" y="1733"/>
                    <a:pt x="3876" y="1387"/>
                  </a:cubicBezTo>
                  <a:cubicBezTo>
                    <a:pt x="3876" y="631"/>
                    <a:pt x="324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85"/>
            <p:cNvSpPr/>
            <p:nvPr/>
          </p:nvSpPr>
          <p:spPr>
            <a:xfrm>
              <a:off x="4084875" y="2873200"/>
              <a:ext cx="52800" cy="69775"/>
            </a:xfrm>
            <a:custGeom>
              <a:rect b="b" l="l" r="r" t="t"/>
              <a:pathLst>
                <a:path extrusionOk="0" h="2791" w="2112">
                  <a:moveTo>
                    <a:pt x="1095" y="0"/>
                  </a:moveTo>
                  <a:cubicBezTo>
                    <a:pt x="1001" y="0"/>
                    <a:pt x="903" y="28"/>
                    <a:pt x="819" y="112"/>
                  </a:cubicBezTo>
                  <a:lnTo>
                    <a:pt x="126" y="805"/>
                  </a:lnTo>
                  <a:cubicBezTo>
                    <a:pt x="0" y="931"/>
                    <a:pt x="0" y="1184"/>
                    <a:pt x="126" y="1278"/>
                  </a:cubicBezTo>
                  <a:cubicBezTo>
                    <a:pt x="205" y="1341"/>
                    <a:pt x="292" y="1373"/>
                    <a:pt x="378" y="1373"/>
                  </a:cubicBezTo>
                  <a:cubicBezTo>
                    <a:pt x="465" y="1373"/>
                    <a:pt x="552" y="1341"/>
                    <a:pt x="630" y="1278"/>
                  </a:cubicBezTo>
                  <a:lnTo>
                    <a:pt x="756" y="1184"/>
                  </a:lnTo>
                  <a:lnTo>
                    <a:pt x="756" y="2066"/>
                  </a:lnTo>
                  <a:lnTo>
                    <a:pt x="378" y="2066"/>
                  </a:lnTo>
                  <a:cubicBezTo>
                    <a:pt x="189" y="2066"/>
                    <a:pt x="32" y="2223"/>
                    <a:pt x="32" y="2444"/>
                  </a:cubicBezTo>
                  <a:cubicBezTo>
                    <a:pt x="32" y="2633"/>
                    <a:pt x="189" y="2790"/>
                    <a:pt x="378" y="2790"/>
                  </a:cubicBezTo>
                  <a:lnTo>
                    <a:pt x="1765" y="2790"/>
                  </a:lnTo>
                  <a:cubicBezTo>
                    <a:pt x="1954" y="2790"/>
                    <a:pt x="2111" y="2633"/>
                    <a:pt x="2111" y="2444"/>
                  </a:cubicBezTo>
                  <a:cubicBezTo>
                    <a:pt x="2111" y="2223"/>
                    <a:pt x="1954" y="2066"/>
                    <a:pt x="1765" y="2066"/>
                  </a:cubicBezTo>
                  <a:lnTo>
                    <a:pt x="1418" y="2066"/>
                  </a:lnTo>
                  <a:lnTo>
                    <a:pt x="1418" y="333"/>
                  </a:lnTo>
                  <a:cubicBezTo>
                    <a:pt x="1418" y="175"/>
                    <a:pt x="1323" y="81"/>
                    <a:pt x="1229" y="18"/>
                  </a:cubicBezTo>
                  <a:cubicBezTo>
                    <a:pt x="1187" y="7"/>
                    <a:pt x="1141" y="0"/>
                    <a:pt x="1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94" name="Google Shape;12494;p85"/>
          <p:cNvSpPr/>
          <p:nvPr/>
        </p:nvSpPr>
        <p:spPr>
          <a:xfrm>
            <a:off x="7513275" y="2670141"/>
            <a:ext cx="354117" cy="348513"/>
          </a:xfrm>
          <a:custGeom>
            <a:rect b="b" l="l" r="r" t="t"/>
            <a:pathLst>
              <a:path extrusionOk="0" h="11815" w="12005">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95" name="Google Shape;12495;p85"/>
          <p:cNvGrpSpPr/>
          <p:nvPr/>
        </p:nvGrpSpPr>
        <p:grpSpPr>
          <a:xfrm>
            <a:off x="7516228" y="3159168"/>
            <a:ext cx="348513" cy="348513"/>
            <a:chOff x="5775900" y="2308125"/>
            <a:chExt cx="295375" cy="295375"/>
          </a:xfrm>
        </p:grpSpPr>
        <p:sp>
          <p:nvSpPr>
            <p:cNvPr id="12496" name="Google Shape;12496;p85"/>
            <p:cNvSpPr/>
            <p:nvPr/>
          </p:nvSpPr>
          <p:spPr>
            <a:xfrm>
              <a:off x="5984625" y="2482975"/>
              <a:ext cx="18125" cy="18150"/>
            </a:xfrm>
            <a:custGeom>
              <a:rect b="b" l="l" r="r" t="t"/>
              <a:pathLst>
                <a:path extrusionOk="0" h="726" w="725">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85"/>
            <p:cNvSpPr/>
            <p:nvPr/>
          </p:nvSpPr>
          <p:spPr>
            <a:xfrm>
              <a:off x="5775900" y="2308125"/>
              <a:ext cx="295375" cy="295375"/>
            </a:xfrm>
            <a:custGeom>
              <a:rect b="b" l="l" r="r" t="t"/>
              <a:pathLst>
                <a:path extrusionOk="0" h="11815" w="11815">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85"/>
            <p:cNvSpPr/>
            <p:nvPr/>
          </p:nvSpPr>
          <p:spPr>
            <a:xfrm>
              <a:off x="5984625" y="2508975"/>
              <a:ext cx="18125" cy="61450"/>
            </a:xfrm>
            <a:custGeom>
              <a:rect b="b" l="l" r="r" t="t"/>
              <a:pathLst>
                <a:path extrusionOk="0" h="2458" w="725">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85"/>
            <p:cNvSpPr/>
            <p:nvPr/>
          </p:nvSpPr>
          <p:spPr>
            <a:xfrm>
              <a:off x="5845200" y="2395550"/>
              <a:ext cx="122900" cy="17350"/>
            </a:xfrm>
            <a:custGeom>
              <a:rect b="b" l="l" r="r" t="t"/>
              <a:pathLst>
                <a:path extrusionOk="0" h="694" w="4916">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85"/>
            <p:cNvSpPr/>
            <p:nvPr/>
          </p:nvSpPr>
          <p:spPr>
            <a:xfrm>
              <a:off x="5845200" y="2431000"/>
              <a:ext cx="122900" cy="17350"/>
            </a:xfrm>
            <a:custGeom>
              <a:rect b="b" l="l" r="r" t="t"/>
              <a:pathLst>
                <a:path extrusionOk="0" h="694" w="4916">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1" name="Google Shape;12501;p85"/>
          <p:cNvGrpSpPr/>
          <p:nvPr/>
        </p:nvGrpSpPr>
        <p:grpSpPr>
          <a:xfrm>
            <a:off x="7537142" y="3608004"/>
            <a:ext cx="306686" cy="349457"/>
            <a:chOff x="5794025" y="2673575"/>
            <a:chExt cx="259925" cy="296175"/>
          </a:xfrm>
        </p:grpSpPr>
        <p:sp>
          <p:nvSpPr>
            <p:cNvPr id="12502" name="Google Shape;12502;p85"/>
            <p:cNvSpPr/>
            <p:nvPr/>
          </p:nvSpPr>
          <p:spPr>
            <a:xfrm>
              <a:off x="5794025" y="2673575"/>
              <a:ext cx="259925" cy="296175"/>
            </a:xfrm>
            <a:custGeom>
              <a:rect b="b" l="l" r="r" t="t"/>
              <a:pathLst>
                <a:path extrusionOk="0" h="11847" w="10397">
                  <a:moveTo>
                    <a:pt x="5860" y="694"/>
                  </a:moveTo>
                  <a:cubicBezTo>
                    <a:pt x="7089" y="694"/>
                    <a:pt x="8097" y="1639"/>
                    <a:pt x="8254" y="2805"/>
                  </a:cubicBezTo>
                  <a:cubicBezTo>
                    <a:pt x="8160" y="2773"/>
                    <a:pt x="8065" y="2773"/>
                    <a:pt x="7939" y="2773"/>
                  </a:cubicBezTo>
                  <a:lnTo>
                    <a:pt x="7561" y="2773"/>
                  </a:lnTo>
                  <a:cubicBezTo>
                    <a:pt x="7404" y="1985"/>
                    <a:pt x="6679" y="1387"/>
                    <a:pt x="5860" y="1387"/>
                  </a:cubicBezTo>
                  <a:lnTo>
                    <a:pt x="4474" y="1387"/>
                  </a:lnTo>
                  <a:cubicBezTo>
                    <a:pt x="3655" y="1387"/>
                    <a:pt x="2930" y="1985"/>
                    <a:pt x="2804" y="2773"/>
                  </a:cubicBezTo>
                  <a:lnTo>
                    <a:pt x="2394" y="2773"/>
                  </a:lnTo>
                  <a:cubicBezTo>
                    <a:pt x="2268" y="2773"/>
                    <a:pt x="2142" y="2773"/>
                    <a:pt x="2079" y="2805"/>
                  </a:cubicBezTo>
                  <a:cubicBezTo>
                    <a:pt x="2237" y="1639"/>
                    <a:pt x="3277" y="694"/>
                    <a:pt x="4474" y="694"/>
                  </a:cubicBezTo>
                  <a:close/>
                  <a:moveTo>
                    <a:pt x="6206" y="2143"/>
                  </a:moveTo>
                  <a:cubicBezTo>
                    <a:pt x="6616" y="2300"/>
                    <a:pt x="6931" y="2647"/>
                    <a:pt x="6931" y="3120"/>
                  </a:cubicBezTo>
                  <a:lnTo>
                    <a:pt x="6931" y="3403"/>
                  </a:lnTo>
                  <a:cubicBezTo>
                    <a:pt x="6522" y="3246"/>
                    <a:pt x="6206" y="2899"/>
                    <a:pt x="6206" y="2427"/>
                  </a:cubicBezTo>
                  <a:lnTo>
                    <a:pt x="6206" y="2143"/>
                  </a:lnTo>
                  <a:close/>
                  <a:moveTo>
                    <a:pt x="5513" y="2080"/>
                  </a:moveTo>
                  <a:lnTo>
                    <a:pt x="5513" y="2427"/>
                  </a:lnTo>
                  <a:cubicBezTo>
                    <a:pt x="5513" y="3025"/>
                    <a:pt x="5041" y="3435"/>
                    <a:pt x="4474" y="3435"/>
                  </a:cubicBezTo>
                  <a:lnTo>
                    <a:pt x="3466" y="3435"/>
                  </a:lnTo>
                  <a:lnTo>
                    <a:pt x="3466" y="3088"/>
                  </a:lnTo>
                  <a:cubicBezTo>
                    <a:pt x="3466" y="2490"/>
                    <a:pt x="3938" y="2080"/>
                    <a:pt x="4474" y="2080"/>
                  </a:cubicBezTo>
                  <a:close/>
                  <a:moveTo>
                    <a:pt x="2741" y="3435"/>
                  </a:moveTo>
                  <a:lnTo>
                    <a:pt x="2741" y="5451"/>
                  </a:lnTo>
                  <a:cubicBezTo>
                    <a:pt x="2363" y="5293"/>
                    <a:pt x="2048" y="4947"/>
                    <a:pt x="2048" y="4474"/>
                  </a:cubicBezTo>
                  <a:lnTo>
                    <a:pt x="2048" y="3813"/>
                  </a:lnTo>
                  <a:cubicBezTo>
                    <a:pt x="2048" y="3592"/>
                    <a:pt x="2205" y="3435"/>
                    <a:pt x="2394" y="3435"/>
                  </a:cubicBezTo>
                  <a:close/>
                  <a:moveTo>
                    <a:pt x="7939" y="3498"/>
                  </a:moveTo>
                  <a:cubicBezTo>
                    <a:pt x="8160" y="3498"/>
                    <a:pt x="8317" y="3655"/>
                    <a:pt x="8317" y="3844"/>
                  </a:cubicBezTo>
                  <a:lnTo>
                    <a:pt x="8317" y="4506"/>
                  </a:lnTo>
                  <a:cubicBezTo>
                    <a:pt x="8317" y="4947"/>
                    <a:pt x="8034" y="5325"/>
                    <a:pt x="7593" y="5482"/>
                  </a:cubicBezTo>
                  <a:lnTo>
                    <a:pt x="7593" y="3498"/>
                  </a:lnTo>
                  <a:close/>
                  <a:moveTo>
                    <a:pt x="5891" y="3435"/>
                  </a:moveTo>
                  <a:cubicBezTo>
                    <a:pt x="6143" y="3750"/>
                    <a:pt x="6522" y="4033"/>
                    <a:pt x="6931" y="4128"/>
                  </a:cubicBezTo>
                  <a:lnTo>
                    <a:pt x="6931" y="5892"/>
                  </a:lnTo>
                  <a:cubicBezTo>
                    <a:pt x="6931" y="6491"/>
                    <a:pt x="6459" y="6900"/>
                    <a:pt x="5891" y="6900"/>
                  </a:cubicBezTo>
                  <a:lnTo>
                    <a:pt x="4505" y="6900"/>
                  </a:lnTo>
                  <a:cubicBezTo>
                    <a:pt x="3938" y="6900"/>
                    <a:pt x="3497" y="6428"/>
                    <a:pt x="3497" y="5892"/>
                  </a:cubicBezTo>
                  <a:lnTo>
                    <a:pt x="3497" y="4159"/>
                  </a:lnTo>
                  <a:lnTo>
                    <a:pt x="4505" y="4159"/>
                  </a:lnTo>
                  <a:cubicBezTo>
                    <a:pt x="5072" y="4159"/>
                    <a:pt x="5576" y="3876"/>
                    <a:pt x="5891" y="3435"/>
                  </a:cubicBezTo>
                  <a:close/>
                  <a:moveTo>
                    <a:pt x="6238" y="7593"/>
                  </a:moveTo>
                  <a:cubicBezTo>
                    <a:pt x="6333" y="7782"/>
                    <a:pt x="6459" y="7971"/>
                    <a:pt x="6616" y="8097"/>
                  </a:cubicBezTo>
                  <a:lnTo>
                    <a:pt x="5198" y="9547"/>
                  </a:lnTo>
                  <a:lnTo>
                    <a:pt x="3718" y="8097"/>
                  </a:lnTo>
                  <a:cubicBezTo>
                    <a:pt x="3875" y="7971"/>
                    <a:pt x="4033" y="7782"/>
                    <a:pt x="4096" y="7593"/>
                  </a:cubicBezTo>
                  <a:cubicBezTo>
                    <a:pt x="4190" y="7625"/>
                    <a:pt x="4379" y="7625"/>
                    <a:pt x="4474" y="7625"/>
                  </a:cubicBezTo>
                  <a:lnTo>
                    <a:pt x="5860" y="7625"/>
                  </a:lnTo>
                  <a:cubicBezTo>
                    <a:pt x="5986" y="7625"/>
                    <a:pt x="6143" y="7625"/>
                    <a:pt x="6238" y="7593"/>
                  </a:cubicBezTo>
                  <a:close/>
                  <a:moveTo>
                    <a:pt x="2961" y="8318"/>
                  </a:moveTo>
                  <a:lnTo>
                    <a:pt x="4852" y="10177"/>
                  </a:lnTo>
                  <a:lnTo>
                    <a:pt x="4852" y="11122"/>
                  </a:lnTo>
                  <a:lnTo>
                    <a:pt x="662" y="11122"/>
                  </a:lnTo>
                  <a:lnTo>
                    <a:pt x="662" y="9358"/>
                  </a:lnTo>
                  <a:cubicBezTo>
                    <a:pt x="662" y="8759"/>
                    <a:pt x="1134" y="8318"/>
                    <a:pt x="1701" y="8318"/>
                  </a:cubicBezTo>
                  <a:close/>
                  <a:moveTo>
                    <a:pt x="8664" y="8318"/>
                  </a:moveTo>
                  <a:cubicBezTo>
                    <a:pt x="9262" y="8318"/>
                    <a:pt x="9672" y="8790"/>
                    <a:pt x="9672" y="9358"/>
                  </a:cubicBezTo>
                  <a:lnTo>
                    <a:pt x="9672" y="11122"/>
                  </a:lnTo>
                  <a:lnTo>
                    <a:pt x="5513" y="11122"/>
                  </a:lnTo>
                  <a:lnTo>
                    <a:pt x="5513" y="10177"/>
                  </a:lnTo>
                  <a:lnTo>
                    <a:pt x="7404" y="8318"/>
                  </a:lnTo>
                  <a:close/>
                  <a:moveTo>
                    <a:pt x="4537" y="1"/>
                  </a:moveTo>
                  <a:cubicBezTo>
                    <a:pt x="2804" y="1"/>
                    <a:pt x="1418" y="1418"/>
                    <a:pt x="1418" y="3120"/>
                  </a:cubicBezTo>
                  <a:lnTo>
                    <a:pt x="1418" y="4506"/>
                  </a:lnTo>
                  <a:cubicBezTo>
                    <a:pt x="1418" y="5356"/>
                    <a:pt x="2048" y="6050"/>
                    <a:pt x="2835" y="6207"/>
                  </a:cubicBezTo>
                  <a:cubicBezTo>
                    <a:pt x="2898" y="6648"/>
                    <a:pt x="3151" y="7026"/>
                    <a:pt x="3497" y="7278"/>
                  </a:cubicBezTo>
                  <a:cubicBezTo>
                    <a:pt x="3466" y="7467"/>
                    <a:pt x="3308" y="7625"/>
                    <a:pt x="3119" y="7625"/>
                  </a:cubicBezTo>
                  <a:lnTo>
                    <a:pt x="1733" y="7625"/>
                  </a:lnTo>
                  <a:cubicBezTo>
                    <a:pt x="788" y="7625"/>
                    <a:pt x="0" y="8412"/>
                    <a:pt x="0" y="9358"/>
                  </a:cubicBezTo>
                  <a:lnTo>
                    <a:pt x="0" y="11468"/>
                  </a:lnTo>
                  <a:cubicBezTo>
                    <a:pt x="0" y="11689"/>
                    <a:pt x="158" y="11846"/>
                    <a:pt x="347" y="11846"/>
                  </a:cubicBezTo>
                  <a:lnTo>
                    <a:pt x="10050" y="11846"/>
                  </a:lnTo>
                  <a:cubicBezTo>
                    <a:pt x="10239" y="11846"/>
                    <a:pt x="10397" y="11689"/>
                    <a:pt x="10397" y="11468"/>
                  </a:cubicBezTo>
                  <a:lnTo>
                    <a:pt x="10397" y="9358"/>
                  </a:lnTo>
                  <a:cubicBezTo>
                    <a:pt x="10397" y="8412"/>
                    <a:pt x="9609" y="7625"/>
                    <a:pt x="8664" y="7625"/>
                  </a:cubicBezTo>
                  <a:lnTo>
                    <a:pt x="7278" y="7625"/>
                  </a:lnTo>
                  <a:cubicBezTo>
                    <a:pt x="7089" y="7625"/>
                    <a:pt x="6931" y="7467"/>
                    <a:pt x="6931" y="7278"/>
                  </a:cubicBezTo>
                  <a:cubicBezTo>
                    <a:pt x="7278" y="7026"/>
                    <a:pt x="7530" y="6648"/>
                    <a:pt x="7593" y="6207"/>
                  </a:cubicBezTo>
                  <a:cubicBezTo>
                    <a:pt x="8380" y="6050"/>
                    <a:pt x="9010" y="5325"/>
                    <a:pt x="9010" y="4506"/>
                  </a:cubicBezTo>
                  <a:lnTo>
                    <a:pt x="9010" y="3120"/>
                  </a:lnTo>
                  <a:cubicBezTo>
                    <a:pt x="9010" y="1387"/>
                    <a:pt x="7593" y="1"/>
                    <a:pt x="5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85"/>
            <p:cNvSpPr/>
            <p:nvPr/>
          </p:nvSpPr>
          <p:spPr>
            <a:xfrm>
              <a:off x="5967300" y="2915375"/>
              <a:ext cx="35450" cy="17350"/>
            </a:xfrm>
            <a:custGeom>
              <a:rect b="b" l="l" r="r" t="t"/>
              <a:pathLst>
                <a:path extrusionOk="0" h="694" w="1418">
                  <a:moveTo>
                    <a:pt x="347" y="1"/>
                  </a:moveTo>
                  <a:cubicBezTo>
                    <a:pt x="158" y="1"/>
                    <a:pt x="0" y="158"/>
                    <a:pt x="0" y="347"/>
                  </a:cubicBezTo>
                  <a:cubicBezTo>
                    <a:pt x="0" y="536"/>
                    <a:pt x="158" y="694"/>
                    <a:pt x="347" y="694"/>
                  </a:cubicBezTo>
                  <a:lnTo>
                    <a:pt x="1040" y="694"/>
                  </a:lnTo>
                  <a:cubicBezTo>
                    <a:pt x="1260" y="694"/>
                    <a:pt x="1418" y="536"/>
                    <a:pt x="1418" y="347"/>
                  </a:cubicBezTo>
                  <a:cubicBezTo>
                    <a:pt x="1418" y="158"/>
                    <a:pt x="1260"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04" name="Google Shape;12504;p85"/>
          <p:cNvSpPr/>
          <p:nvPr/>
        </p:nvSpPr>
        <p:spPr>
          <a:xfrm>
            <a:off x="6637977" y="4079018"/>
            <a:ext cx="349457" cy="348513"/>
          </a:xfrm>
          <a:custGeom>
            <a:rect b="b" l="l" r="r" t="t"/>
            <a:pathLst>
              <a:path extrusionOk="0" h="11815" w="11847">
                <a:moveTo>
                  <a:pt x="5892" y="693"/>
                </a:moveTo>
                <a:cubicBezTo>
                  <a:pt x="6491" y="693"/>
                  <a:pt x="6932" y="1134"/>
                  <a:pt x="6932" y="1701"/>
                </a:cubicBezTo>
                <a:cubicBezTo>
                  <a:pt x="6932" y="2269"/>
                  <a:pt x="6459" y="2710"/>
                  <a:pt x="5892" y="2710"/>
                </a:cubicBezTo>
                <a:cubicBezTo>
                  <a:pt x="5325" y="2710"/>
                  <a:pt x="4884" y="2269"/>
                  <a:pt x="4884" y="1701"/>
                </a:cubicBezTo>
                <a:cubicBezTo>
                  <a:pt x="4884" y="1134"/>
                  <a:pt x="5325" y="693"/>
                  <a:pt x="5892" y="693"/>
                </a:cubicBezTo>
                <a:close/>
                <a:moveTo>
                  <a:pt x="5892" y="3466"/>
                </a:moveTo>
                <a:cubicBezTo>
                  <a:pt x="6176" y="3466"/>
                  <a:pt x="6428" y="3497"/>
                  <a:pt x="6680" y="3592"/>
                </a:cubicBezTo>
                <a:lnTo>
                  <a:pt x="5892" y="4631"/>
                </a:lnTo>
                <a:lnTo>
                  <a:pt x="5104" y="3592"/>
                </a:lnTo>
                <a:cubicBezTo>
                  <a:pt x="5357" y="3529"/>
                  <a:pt x="5609" y="3466"/>
                  <a:pt x="5892" y="3466"/>
                </a:cubicBezTo>
                <a:close/>
                <a:moveTo>
                  <a:pt x="4222" y="2048"/>
                </a:moveTo>
                <a:cubicBezTo>
                  <a:pt x="4285" y="2426"/>
                  <a:pt x="4474" y="2710"/>
                  <a:pt x="4726" y="2962"/>
                </a:cubicBezTo>
                <a:cubicBezTo>
                  <a:pt x="4632" y="2993"/>
                  <a:pt x="4537" y="3056"/>
                  <a:pt x="4443" y="3088"/>
                </a:cubicBezTo>
                <a:cubicBezTo>
                  <a:pt x="4443" y="3088"/>
                  <a:pt x="4411" y="3088"/>
                  <a:pt x="4411" y="3119"/>
                </a:cubicBezTo>
                <a:cubicBezTo>
                  <a:pt x="3403" y="3623"/>
                  <a:pt x="2773" y="4694"/>
                  <a:pt x="2773" y="5829"/>
                </a:cubicBezTo>
                <a:lnTo>
                  <a:pt x="2773" y="6207"/>
                </a:lnTo>
                <a:lnTo>
                  <a:pt x="2143" y="6207"/>
                </a:lnTo>
                <a:lnTo>
                  <a:pt x="2647" y="2300"/>
                </a:lnTo>
                <a:cubicBezTo>
                  <a:pt x="2679" y="2174"/>
                  <a:pt x="2836" y="2048"/>
                  <a:pt x="2962" y="2048"/>
                </a:cubicBezTo>
                <a:close/>
                <a:moveTo>
                  <a:pt x="4474" y="3907"/>
                </a:moveTo>
                <a:lnTo>
                  <a:pt x="5546" y="5325"/>
                </a:lnTo>
                <a:lnTo>
                  <a:pt x="5546" y="6238"/>
                </a:lnTo>
                <a:lnTo>
                  <a:pt x="3466" y="6238"/>
                </a:lnTo>
                <a:lnTo>
                  <a:pt x="3466" y="5892"/>
                </a:lnTo>
                <a:cubicBezTo>
                  <a:pt x="3466" y="5041"/>
                  <a:pt x="3844" y="4348"/>
                  <a:pt x="4474" y="3907"/>
                </a:cubicBezTo>
                <a:close/>
                <a:moveTo>
                  <a:pt x="7278" y="3907"/>
                </a:moveTo>
                <a:cubicBezTo>
                  <a:pt x="7908" y="4348"/>
                  <a:pt x="8318" y="5104"/>
                  <a:pt x="8318" y="5892"/>
                </a:cubicBezTo>
                <a:lnTo>
                  <a:pt x="8318" y="6238"/>
                </a:lnTo>
                <a:lnTo>
                  <a:pt x="6207" y="6238"/>
                </a:lnTo>
                <a:lnTo>
                  <a:pt x="6207" y="5325"/>
                </a:lnTo>
                <a:lnTo>
                  <a:pt x="7278" y="3907"/>
                </a:lnTo>
                <a:close/>
                <a:moveTo>
                  <a:pt x="8854" y="2048"/>
                </a:moveTo>
                <a:cubicBezTo>
                  <a:pt x="9011" y="2048"/>
                  <a:pt x="9137" y="2143"/>
                  <a:pt x="9169" y="2300"/>
                </a:cubicBezTo>
                <a:lnTo>
                  <a:pt x="9673" y="6238"/>
                </a:lnTo>
                <a:lnTo>
                  <a:pt x="9043" y="6238"/>
                </a:lnTo>
                <a:lnTo>
                  <a:pt x="9043" y="5860"/>
                </a:lnTo>
                <a:cubicBezTo>
                  <a:pt x="9043" y="4694"/>
                  <a:pt x="8381" y="3655"/>
                  <a:pt x="7436" y="3151"/>
                </a:cubicBezTo>
                <a:cubicBezTo>
                  <a:pt x="7436" y="3151"/>
                  <a:pt x="7404" y="3151"/>
                  <a:pt x="7404" y="3119"/>
                </a:cubicBezTo>
                <a:cubicBezTo>
                  <a:pt x="7310" y="3088"/>
                  <a:pt x="7184" y="3056"/>
                  <a:pt x="7121" y="2993"/>
                </a:cubicBezTo>
                <a:cubicBezTo>
                  <a:pt x="7310" y="2773"/>
                  <a:pt x="7530" y="2458"/>
                  <a:pt x="7593" y="2048"/>
                </a:cubicBezTo>
                <a:close/>
                <a:moveTo>
                  <a:pt x="10744" y="6900"/>
                </a:moveTo>
                <a:cubicBezTo>
                  <a:pt x="10933" y="6900"/>
                  <a:pt x="11090" y="7057"/>
                  <a:pt x="11090" y="7246"/>
                </a:cubicBezTo>
                <a:cubicBezTo>
                  <a:pt x="11090" y="7435"/>
                  <a:pt x="10933" y="7624"/>
                  <a:pt x="10744" y="7624"/>
                </a:cubicBezTo>
                <a:lnTo>
                  <a:pt x="1009" y="7624"/>
                </a:lnTo>
                <a:cubicBezTo>
                  <a:pt x="820" y="7624"/>
                  <a:pt x="662" y="7435"/>
                  <a:pt x="662" y="7246"/>
                </a:cubicBezTo>
                <a:cubicBezTo>
                  <a:pt x="662" y="7057"/>
                  <a:pt x="820" y="6900"/>
                  <a:pt x="1009" y="6900"/>
                </a:cubicBezTo>
                <a:close/>
                <a:moveTo>
                  <a:pt x="10397" y="8317"/>
                </a:moveTo>
                <a:lnTo>
                  <a:pt x="10397" y="11121"/>
                </a:lnTo>
                <a:lnTo>
                  <a:pt x="1387" y="11121"/>
                </a:lnTo>
                <a:lnTo>
                  <a:pt x="1387" y="8317"/>
                </a:lnTo>
                <a:close/>
                <a:moveTo>
                  <a:pt x="5892" y="0"/>
                </a:moveTo>
                <a:cubicBezTo>
                  <a:pt x="5073" y="0"/>
                  <a:pt x="4380" y="599"/>
                  <a:pt x="4222" y="1386"/>
                </a:cubicBezTo>
                <a:lnTo>
                  <a:pt x="2962" y="1386"/>
                </a:lnTo>
                <a:cubicBezTo>
                  <a:pt x="2458" y="1386"/>
                  <a:pt x="2080" y="1701"/>
                  <a:pt x="1954" y="2143"/>
                </a:cubicBezTo>
                <a:lnTo>
                  <a:pt x="1954" y="2174"/>
                </a:lnTo>
                <a:lnTo>
                  <a:pt x="1450" y="6238"/>
                </a:lnTo>
                <a:lnTo>
                  <a:pt x="1072" y="6238"/>
                </a:lnTo>
                <a:cubicBezTo>
                  <a:pt x="473" y="6238"/>
                  <a:pt x="1" y="6711"/>
                  <a:pt x="1" y="7246"/>
                </a:cubicBezTo>
                <a:cubicBezTo>
                  <a:pt x="1" y="7719"/>
                  <a:pt x="316" y="8065"/>
                  <a:pt x="694" y="8254"/>
                </a:cubicBezTo>
                <a:lnTo>
                  <a:pt x="694" y="11468"/>
                </a:lnTo>
                <a:cubicBezTo>
                  <a:pt x="694" y="11657"/>
                  <a:pt x="851" y="11815"/>
                  <a:pt x="1040" y="11815"/>
                </a:cubicBezTo>
                <a:lnTo>
                  <a:pt x="10775" y="11815"/>
                </a:lnTo>
                <a:cubicBezTo>
                  <a:pt x="10996" y="11815"/>
                  <a:pt x="11153" y="11657"/>
                  <a:pt x="11153" y="11468"/>
                </a:cubicBezTo>
                <a:lnTo>
                  <a:pt x="11153" y="8254"/>
                </a:lnTo>
                <a:cubicBezTo>
                  <a:pt x="11531" y="8065"/>
                  <a:pt x="11847" y="7719"/>
                  <a:pt x="11847" y="7246"/>
                </a:cubicBezTo>
                <a:cubicBezTo>
                  <a:pt x="11815" y="6711"/>
                  <a:pt x="11342" y="6238"/>
                  <a:pt x="10744" y="6238"/>
                </a:cubicBezTo>
                <a:lnTo>
                  <a:pt x="10366" y="6238"/>
                </a:lnTo>
                <a:lnTo>
                  <a:pt x="9830" y="2174"/>
                </a:lnTo>
                <a:lnTo>
                  <a:pt x="9830" y="2143"/>
                </a:lnTo>
                <a:cubicBezTo>
                  <a:pt x="9736" y="1701"/>
                  <a:pt x="9295" y="1386"/>
                  <a:pt x="8854" y="1386"/>
                </a:cubicBezTo>
                <a:lnTo>
                  <a:pt x="7593" y="1386"/>
                </a:lnTo>
                <a:cubicBezTo>
                  <a:pt x="7436" y="599"/>
                  <a:pt x="6711"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508" name="Shape 12508"/>
        <p:cNvGrpSpPr/>
        <p:nvPr/>
      </p:nvGrpSpPr>
      <p:grpSpPr>
        <a:xfrm>
          <a:off x="0" y="0"/>
          <a:ext cx="0" cy="0"/>
          <a:chOff x="0" y="0"/>
          <a:chExt cx="0" cy="0"/>
        </a:xfrm>
      </p:grpSpPr>
      <p:sp>
        <p:nvSpPr>
          <p:cNvPr id="12509" name="Google Shape;12509;p86"/>
          <p:cNvSpPr txBox="1"/>
          <p:nvPr>
            <p:ph idx="4294967295" type="title"/>
          </p:nvPr>
        </p:nvSpPr>
        <p:spPr>
          <a:xfrm>
            <a:off x="849675" y="715988"/>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510" name="Google Shape;12510;p86"/>
          <p:cNvSpPr txBox="1"/>
          <p:nvPr>
            <p:ph idx="4294967295" type="title"/>
          </p:nvPr>
        </p:nvSpPr>
        <p:spPr>
          <a:xfrm>
            <a:off x="4858400" y="715988"/>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2511" name="Google Shape;12511;p86"/>
          <p:cNvGrpSpPr/>
          <p:nvPr/>
        </p:nvGrpSpPr>
        <p:grpSpPr>
          <a:xfrm>
            <a:off x="882957" y="1306638"/>
            <a:ext cx="292442" cy="355741"/>
            <a:chOff x="-35830350" y="1912725"/>
            <a:chExt cx="241050" cy="293225"/>
          </a:xfrm>
        </p:grpSpPr>
        <p:sp>
          <p:nvSpPr>
            <p:cNvPr id="12512" name="Google Shape;12512;p86"/>
            <p:cNvSpPr/>
            <p:nvPr/>
          </p:nvSpPr>
          <p:spPr>
            <a:xfrm>
              <a:off x="-35830350" y="1912725"/>
              <a:ext cx="241050" cy="293225"/>
            </a:xfrm>
            <a:custGeom>
              <a:rect b="b" l="l" r="r" t="t"/>
              <a:pathLst>
                <a:path extrusionOk="0" h="11729" w="9642">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86"/>
            <p:cNvSpPr/>
            <p:nvPr/>
          </p:nvSpPr>
          <p:spPr>
            <a:xfrm>
              <a:off x="-35742925" y="1965500"/>
              <a:ext cx="120550" cy="119750"/>
            </a:xfrm>
            <a:custGeom>
              <a:rect b="b" l="l" r="r" t="t"/>
              <a:pathLst>
                <a:path extrusionOk="0" h="4790" w="4822">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4" name="Google Shape;12514;p86"/>
          <p:cNvGrpSpPr/>
          <p:nvPr/>
        </p:nvGrpSpPr>
        <p:grpSpPr>
          <a:xfrm>
            <a:off x="851444" y="1766235"/>
            <a:ext cx="355468" cy="353587"/>
            <a:chOff x="-35854750" y="2272675"/>
            <a:chExt cx="293000" cy="291450"/>
          </a:xfrm>
        </p:grpSpPr>
        <p:sp>
          <p:nvSpPr>
            <p:cNvPr id="12515" name="Google Shape;12515;p86"/>
            <p:cNvSpPr/>
            <p:nvPr/>
          </p:nvSpPr>
          <p:spPr>
            <a:xfrm>
              <a:off x="-35854750" y="2272675"/>
              <a:ext cx="293000" cy="291450"/>
            </a:xfrm>
            <a:custGeom>
              <a:rect b="b" l="l" r="r" t="t"/>
              <a:pathLst>
                <a:path extrusionOk="0" h="11658" w="1172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86"/>
            <p:cNvSpPr/>
            <p:nvPr/>
          </p:nvSpPr>
          <p:spPr>
            <a:xfrm>
              <a:off x="-35733475" y="2340425"/>
              <a:ext cx="51225" cy="68550"/>
            </a:xfrm>
            <a:custGeom>
              <a:rect b="b" l="l" r="r" t="t"/>
              <a:pathLst>
                <a:path extrusionOk="0" h="2742" w="2049">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86"/>
            <p:cNvSpPr/>
            <p:nvPr/>
          </p:nvSpPr>
          <p:spPr>
            <a:xfrm>
              <a:off x="-35716925" y="24184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8" name="Google Shape;12518;p86"/>
          <p:cNvGrpSpPr/>
          <p:nvPr/>
        </p:nvGrpSpPr>
        <p:grpSpPr>
          <a:xfrm>
            <a:off x="850958" y="2220821"/>
            <a:ext cx="356438" cy="354558"/>
            <a:chOff x="-35853975" y="2631825"/>
            <a:chExt cx="293800" cy="292250"/>
          </a:xfrm>
        </p:grpSpPr>
        <p:sp>
          <p:nvSpPr>
            <p:cNvPr id="12519" name="Google Shape;12519;p86"/>
            <p:cNvSpPr/>
            <p:nvPr/>
          </p:nvSpPr>
          <p:spPr>
            <a:xfrm>
              <a:off x="-35813025" y="2701825"/>
              <a:ext cx="201675" cy="171925"/>
            </a:xfrm>
            <a:custGeom>
              <a:rect b="b" l="l" r="r" t="t"/>
              <a:pathLst>
                <a:path extrusionOk="0" h="6877" w="8067">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86"/>
            <p:cNvSpPr/>
            <p:nvPr/>
          </p:nvSpPr>
          <p:spPr>
            <a:xfrm>
              <a:off x="-35853975" y="2631825"/>
              <a:ext cx="293800" cy="292250"/>
            </a:xfrm>
            <a:custGeom>
              <a:rect b="b" l="l" r="r" t="t"/>
              <a:pathLst>
                <a:path extrusionOk="0" h="11690" w="11752">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86"/>
            <p:cNvSpPr/>
            <p:nvPr/>
          </p:nvSpPr>
          <p:spPr>
            <a:xfrm>
              <a:off x="-35715350" y="2735025"/>
              <a:ext cx="49650" cy="40675"/>
            </a:xfrm>
            <a:custGeom>
              <a:rect b="b" l="l" r="r" t="t"/>
              <a:pathLst>
                <a:path extrusionOk="0" h="1627" w="1986">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86"/>
            <p:cNvSpPr/>
            <p:nvPr/>
          </p:nvSpPr>
          <p:spPr>
            <a:xfrm>
              <a:off x="-35705900" y="2667275"/>
              <a:ext cx="107925" cy="101750"/>
            </a:xfrm>
            <a:custGeom>
              <a:rect b="b" l="l" r="r" t="t"/>
              <a:pathLst>
                <a:path extrusionOk="0" h="4070" w="4317">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86"/>
            <p:cNvSpPr/>
            <p:nvPr/>
          </p:nvSpPr>
          <p:spPr>
            <a:xfrm>
              <a:off x="-35709825" y="2700350"/>
              <a:ext cx="77200" cy="68700"/>
            </a:xfrm>
            <a:custGeom>
              <a:rect b="b" l="l" r="r" t="t"/>
              <a:pathLst>
                <a:path extrusionOk="0" h="2748" w="3088">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4" name="Google Shape;12524;p86"/>
          <p:cNvGrpSpPr/>
          <p:nvPr/>
        </p:nvGrpSpPr>
        <p:grpSpPr>
          <a:xfrm>
            <a:off x="3089562" y="1307714"/>
            <a:ext cx="353587" cy="353587"/>
            <a:chOff x="-34032200" y="1916675"/>
            <a:chExt cx="291450" cy="291450"/>
          </a:xfrm>
        </p:grpSpPr>
        <p:sp>
          <p:nvSpPr>
            <p:cNvPr id="12525" name="Google Shape;12525;p86"/>
            <p:cNvSpPr/>
            <p:nvPr/>
          </p:nvSpPr>
          <p:spPr>
            <a:xfrm>
              <a:off x="-34032200" y="1916675"/>
              <a:ext cx="291450" cy="291450"/>
            </a:xfrm>
            <a:custGeom>
              <a:rect b="b" l="l" r="r" t="t"/>
              <a:pathLst>
                <a:path extrusionOk="0" h="11658" w="11658">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86"/>
            <p:cNvSpPr/>
            <p:nvPr/>
          </p:nvSpPr>
          <p:spPr>
            <a:xfrm>
              <a:off x="-33999125" y="2019075"/>
              <a:ext cx="69350" cy="18125"/>
            </a:xfrm>
            <a:custGeom>
              <a:rect b="b" l="l" r="r" t="t"/>
              <a:pathLst>
                <a:path extrusionOk="0" h="725" w="2774">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86"/>
            <p:cNvSpPr/>
            <p:nvPr/>
          </p:nvSpPr>
          <p:spPr>
            <a:xfrm>
              <a:off x="-33999900" y="2053725"/>
              <a:ext cx="52000" cy="18125"/>
            </a:xfrm>
            <a:custGeom>
              <a:rect b="b" l="l" r="r" t="t"/>
              <a:pathLst>
                <a:path extrusionOk="0" h="725" w="2080">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86"/>
            <p:cNvSpPr/>
            <p:nvPr/>
          </p:nvSpPr>
          <p:spPr>
            <a:xfrm>
              <a:off x="-33999125" y="2088375"/>
              <a:ext cx="34675" cy="17350"/>
            </a:xfrm>
            <a:custGeom>
              <a:rect b="b" l="l" r="r" t="t"/>
              <a:pathLst>
                <a:path extrusionOk="0" h="694" w="1387">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29" name="Google Shape;12529;p86"/>
          <p:cNvSpPr/>
          <p:nvPr/>
        </p:nvSpPr>
        <p:spPr>
          <a:xfrm>
            <a:off x="3086014" y="1764916"/>
            <a:ext cx="354527" cy="356620"/>
          </a:xfrm>
          <a:custGeom>
            <a:rect b="b" l="l" r="r" t="t"/>
            <a:pathLst>
              <a:path extrusionOk="0" h="11758" w="11689">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30" name="Google Shape;12530;p86"/>
          <p:cNvGrpSpPr/>
          <p:nvPr/>
        </p:nvGrpSpPr>
        <p:grpSpPr>
          <a:xfrm>
            <a:off x="3089092" y="2220821"/>
            <a:ext cx="354527" cy="354558"/>
            <a:chOff x="-34032200" y="2634975"/>
            <a:chExt cx="292225" cy="292250"/>
          </a:xfrm>
        </p:grpSpPr>
        <p:sp>
          <p:nvSpPr>
            <p:cNvPr id="12531" name="Google Shape;12531;p86"/>
            <p:cNvSpPr/>
            <p:nvPr/>
          </p:nvSpPr>
          <p:spPr>
            <a:xfrm>
              <a:off x="-34032200" y="2634975"/>
              <a:ext cx="292225" cy="292250"/>
            </a:xfrm>
            <a:custGeom>
              <a:rect b="b" l="l" r="r" t="t"/>
              <a:pathLst>
                <a:path extrusionOk="0" h="11690" w="11689">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86"/>
            <p:cNvSpPr/>
            <p:nvPr/>
          </p:nvSpPr>
          <p:spPr>
            <a:xfrm>
              <a:off x="-33947125" y="2735800"/>
              <a:ext cx="51200" cy="86675"/>
            </a:xfrm>
            <a:custGeom>
              <a:rect b="b" l="l" r="r" t="t"/>
              <a:pathLst>
                <a:path extrusionOk="0" h="3467" w="2048">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86"/>
            <p:cNvSpPr/>
            <p:nvPr/>
          </p:nvSpPr>
          <p:spPr>
            <a:xfrm>
              <a:off x="-33878600" y="2737375"/>
              <a:ext cx="52000" cy="86675"/>
            </a:xfrm>
            <a:custGeom>
              <a:rect b="b" l="l" r="r" t="t"/>
              <a:pathLst>
                <a:path extrusionOk="0" h="3467" w="2080">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4" name="Google Shape;12534;p86"/>
          <p:cNvGrpSpPr/>
          <p:nvPr/>
        </p:nvGrpSpPr>
        <p:grpSpPr>
          <a:xfrm>
            <a:off x="1739487" y="2687069"/>
            <a:ext cx="358379" cy="354527"/>
            <a:chOff x="-32245875" y="1938725"/>
            <a:chExt cx="295400" cy="292225"/>
          </a:xfrm>
        </p:grpSpPr>
        <p:sp>
          <p:nvSpPr>
            <p:cNvPr id="12535" name="Google Shape;12535;p86"/>
            <p:cNvSpPr/>
            <p:nvPr/>
          </p:nvSpPr>
          <p:spPr>
            <a:xfrm>
              <a:off x="-32156075" y="2042700"/>
              <a:ext cx="120525" cy="120525"/>
            </a:xfrm>
            <a:custGeom>
              <a:rect b="b" l="l" r="r" t="t"/>
              <a:pathLst>
                <a:path extrusionOk="0" h="4821" w="4821">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86"/>
            <p:cNvSpPr/>
            <p:nvPr/>
          </p:nvSpPr>
          <p:spPr>
            <a:xfrm>
              <a:off x="-32105675" y="2076550"/>
              <a:ext cx="35475" cy="33900"/>
            </a:xfrm>
            <a:custGeom>
              <a:rect b="b" l="l" r="r" t="t"/>
              <a:pathLst>
                <a:path extrusionOk="0" h="1356" w="1419">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86"/>
            <p:cNvSpPr/>
            <p:nvPr/>
          </p:nvSpPr>
          <p:spPr>
            <a:xfrm>
              <a:off x="-32245875" y="1938725"/>
              <a:ext cx="295400" cy="292225"/>
            </a:xfrm>
            <a:custGeom>
              <a:rect b="b" l="l" r="r" t="t"/>
              <a:pathLst>
                <a:path extrusionOk="0" h="11689" w="11816">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8" name="Google Shape;12538;p86"/>
          <p:cNvGrpSpPr/>
          <p:nvPr/>
        </p:nvGrpSpPr>
        <p:grpSpPr>
          <a:xfrm>
            <a:off x="1736150" y="3156468"/>
            <a:ext cx="365052" cy="352162"/>
            <a:chOff x="-32243500" y="2299850"/>
            <a:chExt cx="300900" cy="290275"/>
          </a:xfrm>
        </p:grpSpPr>
        <p:sp>
          <p:nvSpPr>
            <p:cNvPr id="12539" name="Google Shape;12539;p86"/>
            <p:cNvSpPr/>
            <p:nvPr/>
          </p:nvSpPr>
          <p:spPr>
            <a:xfrm>
              <a:off x="-32243500" y="2299850"/>
              <a:ext cx="300900" cy="290275"/>
            </a:xfrm>
            <a:custGeom>
              <a:rect b="b" l="l" r="r" t="t"/>
              <a:pathLst>
                <a:path extrusionOk="0" h="11611" w="12036">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86"/>
            <p:cNvSpPr/>
            <p:nvPr/>
          </p:nvSpPr>
          <p:spPr>
            <a:xfrm>
              <a:off x="-32048175" y="2342775"/>
              <a:ext cx="55950" cy="51025"/>
            </a:xfrm>
            <a:custGeom>
              <a:rect b="b" l="l" r="r" t="t"/>
              <a:pathLst>
                <a:path extrusionOk="0" h="2041" w="2238">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41" name="Google Shape;12541;p86"/>
          <p:cNvSpPr/>
          <p:nvPr/>
        </p:nvSpPr>
        <p:spPr>
          <a:xfrm>
            <a:off x="1737541" y="3616837"/>
            <a:ext cx="356438" cy="352617"/>
          </a:xfrm>
          <a:custGeom>
            <a:rect b="b" l="l" r="r" t="t"/>
            <a:pathLst>
              <a:path extrusionOk="0" h="11626" w="11752">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42" name="Google Shape;12542;p86"/>
          <p:cNvGrpSpPr/>
          <p:nvPr/>
        </p:nvGrpSpPr>
        <p:grpSpPr>
          <a:xfrm>
            <a:off x="1299432" y="1306759"/>
            <a:ext cx="354527" cy="355498"/>
            <a:chOff x="-35495600" y="1912725"/>
            <a:chExt cx="292225" cy="293025"/>
          </a:xfrm>
        </p:grpSpPr>
        <p:sp>
          <p:nvSpPr>
            <p:cNvPr id="12543" name="Google Shape;12543;p86"/>
            <p:cNvSpPr/>
            <p:nvPr/>
          </p:nvSpPr>
          <p:spPr>
            <a:xfrm>
              <a:off x="-35495600" y="1912725"/>
              <a:ext cx="102400" cy="293025"/>
            </a:xfrm>
            <a:custGeom>
              <a:rect b="b" l="l" r="r" t="t"/>
              <a:pathLst>
                <a:path extrusionOk="0" h="11721" w="4096">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86"/>
            <p:cNvSpPr/>
            <p:nvPr/>
          </p:nvSpPr>
          <p:spPr>
            <a:xfrm>
              <a:off x="-35305775" y="1912725"/>
              <a:ext cx="102400" cy="292250"/>
            </a:xfrm>
            <a:custGeom>
              <a:rect b="b" l="l" r="r" t="t"/>
              <a:pathLst>
                <a:path extrusionOk="0" h="11690" w="4096">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86"/>
            <p:cNvSpPr/>
            <p:nvPr/>
          </p:nvSpPr>
          <p:spPr>
            <a:xfrm>
              <a:off x="-35427875" y="2017025"/>
              <a:ext cx="155200" cy="85800"/>
            </a:xfrm>
            <a:custGeom>
              <a:rect b="b" l="l" r="r" t="t"/>
              <a:pathLst>
                <a:path extrusionOk="0" h="3432" w="6208">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46" name="Google Shape;12546;p86"/>
          <p:cNvSpPr/>
          <p:nvPr/>
        </p:nvSpPr>
        <p:spPr>
          <a:xfrm>
            <a:off x="1295266" y="1765962"/>
            <a:ext cx="356438" cy="354527"/>
          </a:xfrm>
          <a:custGeom>
            <a:rect b="b" l="l" r="r" t="t"/>
            <a:pathLst>
              <a:path extrusionOk="0" h="11689" w="11752">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47" name="Google Shape;12547;p86"/>
          <p:cNvGrpSpPr/>
          <p:nvPr/>
        </p:nvGrpSpPr>
        <p:grpSpPr>
          <a:xfrm>
            <a:off x="1299432" y="2221307"/>
            <a:ext cx="354527" cy="353587"/>
            <a:chOff x="-35495600" y="2631825"/>
            <a:chExt cx="292225" cy="291450"/>
          </a:xfrm>
        </p:grpSpPr>
        <p:sp>
          <p:nvSpPr>
            <p:cNvPr id="12548" name="Google Shape;12548;p86"/>
            <p:cNvSpPr/>
            <p:nvPr/>
          </p:nvSpPr>
          <p:spPr>
            <a:xfrm>
              <a:off x="-35495600" y="2735025"/>
              <a:ext cx="137075" cy="188250"/>
            </a:xfrm>
            <a:custGeom>
              <a:rect b="b" l="l" r="r" t="t"/>
              <a:pathLst>
                <a:path extrusionOk="0" h="7530" w="5483">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86"/>
            <p:cNvSpPr/>
            <p:nvPr/>
          </p:nvSpPr>
          <p:spPr>
            <a:xfrm>
              <a:off x="-35339650" y="2631825"/>
              <a:ext cx="136275" cy="188275"/>
            </a:xfrm>
            <a:custGeom>
              <a:rect b="b" l="l" r="r" t="t"/>
              <a:pathLst>
                <a:path extrusionOk="0" h="7531" w="5451">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86"/>
            <p:cNvSpPr/>
            <p:nvPr/>
          </p:nvSpPr>
          <p:spPr>
            <a:xfrm>
              <a:off x="-35341225" y="2836625"/>
              <a:ext cx="85075" cy="84500"/>
            </a:xfrm>
            <a:custGeom>
              <a:rect b="b" l="l" r="r" t="t"/>
              <a:pathLst>
                <a:path extrusionOk="0" h="3380" w="3403">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86"/>
            <p:cNvSpPr/>
            <p:nvPr/>
          </p:nvSpPr>
          <p:spPr>
            <a:xfrm>
              <a:off x="-35442050" y="2632625"/>
              <a:ext cx="84300" cy="85075"/>
            </a:xfrm>
            <a:custGeom>
              <a:rect b="b" l="l" r="r" t="t"/>
              <a:pathLst>
                <a:path extrusionOk="0" h="3403" w="3372">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2" name="Google Shape;12552;p86"/>
          <p:cNvGrpSpPr/>
          <p:nvPr/>
        </p:nvGrpSpPr>
        <p:grpSpPr>
          <a:xfrm>
            <a:off x="3537081" y="1307714"/>
            <a:ext cx="353587" cy="353587"/>
            <a:chOff x="-33673825" y="1916675"/>
            <a:chExt cx="291450" cy="291450"/>
          </a:xfrm>
        </p:grpSpPr>
        <p:sp>
          <p:nvSpPr>
            <p:cNvPr id="12553" name="Google Shape;12553;p86"/>
            <p:cNvSpPr/>
            <p:nvPr/>
          </p:nvSpPr>
          <p:spPr>
            <a:xfrm>
              <a:off x="-33486375" y="1950550"/>
              <a:ext cx="85875" cy="85075"/>
            </a:xfrm>
            <a:custGeom>
              <a:rect b="b" l="l" r="r" t="t"/>
              <a:pathLst>
                <a:path extrusionOk="0" h="3403" w="3435">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86"/>
            <p:cNvSpPr/>
            <p:nvPr/>
          </p:nvSpPr>
          <p:spPr>
            <a:xfrm>
              <a:off x="-33605300" y="2122250"/>
              <a:ext cx="85075" cy="85875"/>
            </a:xfrm>
            <a:custGeom>
              <a:rect b="b" l="l" r="r" t="t"/>
              <a:pathLst>
                <a:path extrusionOk="0" h="3435" w="3403">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86"/>
            <p:cNvSpPr/>
            <p:nvPr/>
          </p:nvSpPr>
          <p:spPr>
            <a:xfrm>
              <a:off x="-33673825" y="1916675"/>
              <a:ext cx="189050" cy="189050"/>
            </a:xfrm>
            <a:custGeom>
              <a:rect b="b" l="l" r="r" t="t"/>
              <a:pathLst>
                <a:path extrusionOk="0" h="7562" w="7562">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86"/>
            <p:cNvSpPr/>
            <p:nvPr/>
          </p:nvSpPr>
          <p:spPr>
            <a:xfrm>
              <a:off x="-33503700" y="2070250"/>
              <a:ext cx="121325" cy="137075"/>
            </a:xfrm>
            <a:custGeom>
              <a:rect b="b" l="l" r="r" t="t"/>
              <a:pathLst>
                <a:path extrusionOk="0" h="5483" w="4853">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7" name="Google Shape;12557;p86"/>
          <p:cNvGrpSpPr/>
          <p:nvPr/>
        </p:nvGrpSpPr>
        <p:grpSpPr>
          <a:xfrm>
            <a:off x="3534700" y="1765295"/>
            <a:ext cx="358349" cy="355468"/>
            <a:chOff x="-33676975" y="2275050"/>
            <a:chExt cx="295375" cy="293000"/>
          </a:xfrm>
        </p:grpSpPr>
        <p:sp>
          <p:nvSpPr>
            <p:cNvPr id="12558" name="Google Shape;12558;p86"/>
            <p:cNvSpPr/>
            <p:nvPr/>
          </p:nvSpPr>
          <p:spPr>
            <a:xfrm>
              <a:off x="-33502125" y="2309700"/>
              <a:ext cx="52800" cy="67750"/>
            </a:xfrm>
            <a:custGeom>
              <a:rect b="b" l="l" r="r" t="t"/>
              <a:pathLst>
                <a:path extrusionOk="0" h="2710" w="2112">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86"/>
            <p:cNvSpPr/>
            <p:nvPr/>
          </p:nvSpPr>
          <p:spPr>
            <a:xfrm>
              <a:off x="-33484800" y="2395550"/>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86"/>
            <p:cNvSpPr/>
            <p:nvPr/>
          </p:nvSpPr>
          <p:spPr>
            <a:xfrm>
              <a:off x="-33676975" y="2275050"/>
              <a:ext cx="295375" cy="293000"/>
            </a:xfrm>
            <a:custGeom>
              <a:rect b="b" l="l" r="r" t="t"/>
              <a:pathLst>
                <a:path extrusionOk="0" h="11720" w="11815">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61" name="Google Shape;12561;p86"/>
          <p:cNvGrpSpPr/>
          <p:nvPr/>
        </p:nvGrpSpPr>
        <p:grpSpPr>
          <a:xfrm>
            <a:off x="3537081" y="2220594"/>
            <a:ext cx="353587" cy="355013"/>
            <a:chOff x="-33673825" y="2634975"/>
            <a:chExt cx="291450" cy="292625"/>
          </a:xfrm>
        </p:grpSpPr>
        <p:sp>
          <p:nvSpPr>
            <p:cNvPr id="12562" name="Google Shape;12562;p86"/>
            <p:cNvSpPr/>
            <p:nvPr/>
          </p:nvSpPr>
          <p:spPr>
            <a:xfrm>
              <a:off x="-33673825" y="2634975"/>
              <a:ext cx="291450" cy="292625"/>
            </a:xfrm>
            <a:custGeom>
              <a:rect b="b" l="l" r="r" t="t"/>
              <a:pathLst>
                <a:path extrusionOk="0" h="11705" w="11658">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86"/>
            <p:cNvSpPr/>
            <p:nvPr/>
          </p:nvSpPr>
          <p:spPr>
            <a:xfrm>
              <a:off x="-33467475" y="2806675"/>
              <a:ext cx="51225" cy="51225"/>
            </a:xfrm>
            <a:custGeom>
              <a:rect b="b" l="l" r="r" t="t"/>
              <a:pathLst>
                <a:path extrusionOk="0" h="2049" w="2049">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64" name="Google Shape;12564;p86"/>
          <p:cNvGrpSpPr/>
          <p:nvPr/>
        </p:nvGrpSpPr>
        <p:grpSpPr>
          <a:xfrm>
            <a:off x="2205089" y="2687509"/>
            <a:ext cx="329687" cy="353648"/>
            <a:chOff x="-31874100" y="1939525"/>
            <a:chExt cx="271750" cy="291500"/>
          </a:xfrm>
        </p:grpSpPr>
        <p:sp>
          <p:nvSpPr>
            <p:cNvPr id="12565" name="Google Shape;12565;p86"/>
            <p:cNvSpPr/>
            <p:nvPr/>
          </p:nvSpPr>
          <p:spPr>
            <a:xfrm>
              <a:off x="-31874100" y="2132475"/>
              <a:ext cx="271750" cy="98550"/>
            </a:xfrm>
            <a:custGeom>
              <a:rect b="b" l="l" r="r" t="t"/>
              <a:pathLst>
                <a:path extrusionOk="0" h="3942" w="10870">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86"/>
            <p:cNvSpPr/>
            <p:nvPr/>
          </p:nvSpPr>
          <p:spPr>
            <a:xfrm>
              <a:off x="-31830775" y="1939525"/>
              <a:ext cx="189050" cy="189825"/>
            </a:xfrm>
            <a:custGeom>
              <a:rect b="b" l="l" r="r" t="t"/>
              <a:pathLst>
                <a:path extrusionOk="0" h="7593" w="7562">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67" name="Google Shape;12567;p86"/>
          <p:cNvSpPr/>
          <p:nvPr/>
        </p:nvSpPr>
        <p:spPr>
          <a:xfrm>
            <a:off x="2211275" y="3155955"/>
            <a:ext cx="311550" cy="353587"/>
          </a:xfrm>
          <a:custGeom>
            <a:rect b="b" l="l" r="r" t="t"/>
            <a:pathLst>
              <a:path extrusionOk="0" h="11658" w="10272">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68" name="Google Shape;12568;p86"/>
          <p:cNvGrpSpPr/>
          <p:nvPr/>
        </p:nvGrpSpPr>
        <p:grpSpPr>
          <a:xfrm>
            <a:off x="2186451" y="3616531"/>
            <a:ext cx="366963" cy="352768"/>
            <a:chOff x="-31889075" y="2658950"/>
            <a:chExt cx="302475" cy="290775"/>
          </a:xfrm>
        </p:grpSpPr>
        <p:sp>
          <p:nvSpPr>
            <p:cNvPr id="12569" name="Google Shape;12569;p86"/>
            <p:cNvSpPr/>
            <p:nvPr/>
          </p:nvSpPr>
          <p:spPr>
            <a:xfrm>
              <a:off x="-31889075" y="2658950"/>
              <a:ext cx="302475" cy="290775"/>
            </a:xfrm>
            <a:custGeom>
              <a:rect b="b" l="l" r="r" t="t"/>
              <a:pathLst>
                <a:path extrusionOk="0" h="11631" w="12099">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86"/>
            <p:cNvSpPr/>
            <p:nvPr/>
          </p:nvSpPr>
          <p:spPr>
            <a:xfrm>
              <a:off x="-31838650" y="2838200"/>
              <a:ext cx="70100" cy="68550"/>
            </a:xfrm>
            <a:custGeom>
              <a:rect b="b" l="l" r="r" t="t"/>
              <a:pathLst>
                <a:path extrusionOk="0" h="2742" w="2804">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71" name="Google Shape;12571;p86"/>
          <p:cNvSpPr/>
          <p:nvPr/>
        </p:nvSpPr>
        <p:spPr>
          <a:xfrm>
            <a:off x="3974577" y="3155469"/>
            <a:ext cx="356438" cy="354558"/>
          </a:xfrm>
          <a:custGeom>
            <a:rect b="b" l="l" r="r" t="t"/>
            <a:pathLst>
              <a:path extrusionOk="0" h="11690" w="11752">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72" name="Google Shape;12572;p86"/>
          <p:cNvGrpSpPr/>
          <p:nvPr/>
        </p:nvGrpSpPr>
        <p:grpSpPr>
          <a:xfrm>
            <a:off x="1747421" y="1306759"/>
            <a:ext cx="354527" cy="355498"/>
            <a:chOff x="-35136450" y="1912725"/>
            <a:chExt cx="292225" cy="293025"/>
          </a:xfrm>
        </p:grpSpPr>
        <p:sp>
          <p:nvSpPr>
            <p:cNvPr id="12573" name="Google Shape;12573;p86"/>
            <p:cNvSpPr/>
            <p:nvPr/>
          </p:nvSpPr>
          <p:spPr>
            <a:xfrm>
              <a:off x="-35136450" y="2050575"/>
              <a:ext cx="155975" cy="155175"/>
            </a:xfrm>
            <a:custGeom>
              <a:rect b="b" l="l" r="r" t="t"/>
              <a:pathLst>
                <a:path extrusionOk="0" h="6207" w="6239">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86"/>
            <p:cNvSpPr/>
            <p:nvPr/>
          </p:nvSpPr>
          <p:spPr>
            <a:xfrm>
              <a:off x="-34964750" y="1947400"/>
              <a:ext cx="68550" cy="103200"/>
            </a:xfrm>
            <a:custGeom>
              <a:rect b="b" l="l" r="r" t="t"/>
              <a:pathLst>
                <a:path extrusionOk="0" h="4128" w="2742">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86"/>
            <p:cNvSpPr/>
            <p:nvPr/>
          </p:nvSpPr>
          <p:spPr>
            <a:xfrm>
              <a:off x="-35016725" y="1912725"/>
              <a:ext cx="172500" cy="172025"/>
            </a:xfrm>
            <a:custGeom>
              <a:rect b="b" l="l" r="r" t="t"/>
              <a:pathLst>
                <a:path extrusionOk="0" h="6881" w="6900">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6" name="Google Shape;12576;p86"/>
          <p:cNvGrpSpPr/>
          <p:nvPr/>
        </p:nvGrpSpPr>
        <p:grpSpPr>
          <a:xfrm>
            <a:off x="1747891" y="1765978"/>
            <a:ext cx="353587" cy="354103"/>
            <a:chOff x="-35134875" y="2272675"/>
            <a:chExt cx="291450" cy="291875"/>
          </a:xfrm>
        </p:grpSpPr>
        <p:sp>
          <p:nvSpPr>
            <p:cNvPr id="12577" name="Google Shape;12577;p86"/>
            <p:cNvSpPr/>
            <p:nvPr/>
          </p:nvSpPr>
          <p:spPr>
            <a:xfrm>
              <a:off x="-35134875" y="2272675"/>
              <a:ext cx="291450" cy="291875"/>
            </a:xfrm>
            <a:custGeom>
              <a:rect b="b" l="l" r="r" t="t"/>
              <a:pathLst>
                <a:path extrusionOk="0" h="11675" w="11658">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86"/>
            <p:cNvSpPr/>
            <p:nvPr/>
          </p:nvSpPr>
          <p:spPr>
            <a:xfrm>
              <a:off x="-35093925" y="2419175"/>
              <a:ext cx="18150" cy="17350"/>
            </a:xfrm>
            <a:custGeom>
              <a:rect b="b" l="l" r="r" t="t"/>
              <a:pathLst>
                <a:path extrusionOk="0" h="694" w="726">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86"/>
            <p:cNvSpPr/>
            <p:nvPr/>
          </p:nvSpPr>
          <p:spPr>
            <a:xfrm>
              <a:off x="-35042725" y="241917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86"/>
            <p:cNvSpPr/>
            <p:nvPr/>
          </p:nvSpPr>
          <p:spPr>
            <a:xfrm>
              <a:off x="-34991525" y="241917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1" name="Google Shape;12581;p86"/>
          <p:cNvGrpSpPr/>
          <p:nvPr/>
        </p:nvGrpSpPr>
        <p:grpSpPr>
          <a:xfrm>
            <a:off x="1789458" y="2221307"/>
            <a:ext cx="270453" cy="353587"/>
            <a:chOff x="-35101800" y="2631050"/>
            <a:chExt cx="222925" cy="291450"/>
          </a:xfrm>
        </p:grpSpPr>
        <p:sp>
          <p:nvSpPr>
            <p:cNvPr id="12582" name="Google Shape;12582;p86"/>
            <p:cNvSpPr/>
            <p:nvPr/>
          </p:nvSpPr>
          <p:spPr>
            <a:xfrm>
              <a:off x="-34999400" y="2699575"/>
              <a:ext cx="18150" cy="18125"/>
            </a:xfrm>
            <a:custGeom>
              <a:rect b="b" l="l" r="r" t="t"/>
              <a:pathLst>
                <a:path extrusionOk="0" h="725" w="726">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86"/>
            <p:cNvSpPr/>
            <p:nvPr/>
          </p:nvSpPr>
          <p:spPr>
            <a:xfrm>
              <a:off x="-34999400" y="2732650"/>
              <a:ext cx="18150" cy="52800"/>
            </a:xfrm>
            <a:custGeom>
              <a:rect b="b" l="l" r="r" t="t"/>
              <a:pathLst>
                <a:path extrusionOk="0" h="2112" w="726">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86"/>
            <p:cNvSpPr/>
            <p:nvPr/>
          </p:nvSpPr>
          <p:spPr>
            <a:xfrm>
              <a:off x="-35067125" y="2665700"/>
              <a:ext cx="153600" cy="154400"/>
            </a:xfrm>
            <a:custGeom>
              <a:rect b="b" l="l" r="r" t="t"/>
              <a:pathLst>
                <a:path extrusionOk="0" h="6176" w="6144">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86"/>
            <p:cNvSpPr/>
            <p:nvPr/>
          </p:nvSpPr>
          <p:spPr>
            <a:xfrm>
              <a:off x="-35101800" y="2631050"/>
              <a:ext cx="222925" cy="291450"/>
            </a:xfrm>
            <a:custGeom>
              <a:rect b="b" l="l" r="r" t="t"/>
              <a:pathLst>
                <a:path extrusionOk="0" h="11658" w="8917">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86" name="Google Shape;12586;p86"/>
          <p:cNvSpPr/>
          <p:nvPr/>
        </p:nvSpPr>
        <p:spPr>
          <a:xfrm>
            <a:off x="3982155" y="1307046"/>
            <a:ext cx="338270" cy="355255"/>
          </a:xfrm>
          <a:custGeom>
            <a:rect b="b" l="l" r="r" t="t"/>
            <a:pathLst>
              <a:path extrusionOk="0" h="11713" w="11153">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87" name="Google Shape;12587;p86"/>
          <p:cNvGrpSpPr/>
          <p:nvPr/>
        </p:nvGrpSpPr>
        <p:grpSpPr>
          <a:xfrm>
            <a:off x="3977510" y="1765295"/>
            <a:ext cx="353587" cy="355468"/>
            <a:chOff x="-33314675" y="2275050"/>
            <a:chExt cx="291450" cy="293000"/>
          </a:xfrm>
        </p:grpSpPr>
        <p:sp>
          <p:nvSpPr>
            <p:cNvPr id="12588" name="Google Shape;12588;p86"/>
            <p:cNvSpPr/>
            <p:nvPr/>
          </p:nvSpPr>
          <p:spPr>
            <a:xfrm>
              <a:off x="-33143750" y="2275050"/>
              <a:ext cx="120525" cy="120525"/>
            </a:xfrm>
            <a:custGeom>
              <a:rect b="b" l="l" r="r" t="t"/>
              <a:pathLst>
                <a:path extrusionOk="0" h="4821" w="4821">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86"/>
            <p:cNvSpPr/>
            <p:nvPr/>
          </p:nvSpPr>
          <p:spPr>
            <a:xfrm>
              <a:off x="-33093350" y="2309700"/>
              <a:ext cx="35475" cy="34675"/>
            </a:xfrm>
            <a:custGeom>
              <a:rect b="b" l="l" r="r" t="t"/>
              <a:pathLst>
                <a:path extrusionOk="0" h="1387" w="1419">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86"/>
            <p:cNvSpPr/>
            <p:nvPr/>
          </p:nvSpPr>
          <p:spPr>
            <a:xfrm>
              <a:off x="-33314675" y="2328600"/>
              <a:ext cx="239475" cy="239450"/>
            </a:xfrm>
            <a:custGeom>
              <a:rect b="b" l="l" r="r" t="t"/>
              <a:pathLst>
                <a:path extrusionOk="0" h="9578" w="9579">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91" name="Google Shape;12591;p86"/>
          <p:cNvSpPr/>
          <p:nvPr/>
        </p:nvSpPr>
        <p:spPr>
          <a:xfrm>
            <a:off x="3973071" y="2220094"/>
            <a:ext cx="356438" cy="356468"/>
          </a:xfrm>
          <a:custGeom>
            <a:rect b="b" l="l" r="r" t="t"/>
            <a:pathLst>
              <a:path extrusionOk="0" h="11753" w="11752">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92" name="Google Shape;12592;p86"/>
          <p:cNvGrpSpPr/>
          <p:nvPr/>
        </p:nvGrpSpPr>
        <p:grpSpPr>
          <a:xfrm>
            <a:off x="2639701" y="2687555"/>
            <a:ext cx="353587" cy="353557"/>
            <a:chOff x="-31523625" y="1939525"/>
            <a:chExt cx="291450" cy="291425"/>
          </a:xfrm>
        </p:grpSpPr>
        <p:sp>
          <p:nvSpPr>
            <p:cNvPr id="12593" name="Google Shape;12593;p86"/>
            <p:cNvSpPr/>
            <p:nvPr/>
          </p:nvSpPr>
          <p:spPr>
            <a:xfrm>
              <a:off x="-31523625" y="1939525"/>
              <a:ext cx="291450" cy="291425"/>
            </a:xfrm>
            <a:custGeom>
              <a:rect b="b" l="l" r="r" t="t"/>
              <a:pathLst>
                <a:path extrusionOk="0" h="11657" w="11658">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86"/>
            <p:cNvSpPr/>
            <p:nvPr/>
          </p:nvSpPr>
          <p:spPr>
            <a:xfrm>
              <a:off x="-31404675" y="2007250"/>
              <a:ext cx="138625" cy="52800"/>
            </a:xfrm>
            <a:custGeom>
              <a:rect b="b" l="l" r="r" t="t"/>
              <a:pathLst>
                <a:path extrusionOk="0" h="2112" w="5545">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86"/>
            <p:cNvSpPr/>
            <p:nvPr/>
          </p:nvSpPr>
          <p:spPr>
            <a:xfrm>
              <a:off x="-31404675" y="2077350"/>
              <a:ext cx="34675" cy="18150"/>
            </a:xfrm>
            <a:custGeom>
              <a:rect b="b" l="l" r="r" t="t"/>
              <a:pathLst>
                <a:path extrusionOk="0" h="726" w="1387">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86"/>
            <p:cNvSpPr/>
            <p:nvPr/>
          </p:nvSpPr>
          <p:spPr>
            <a:xfrm>
              <a:off x="-31353475" y="2077350"/>
              <a:ext cx="35450" cy="18150"/>
            </a:xfrm>
            <a:custGeom>
              <a:rect b="b" l="l" r="r" t="t"/>
              <a:pathLst>
                <a:path extrusionOk="0" h="726" w="1418">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86"/>
            <p:cNvSpPr/>
            <p:nvPr/>
          </p:nvSpPr>
          <p:spPr>
            <a:xfrm>
              <a:off x="-31301500" y="2077350"/>
              <a:ext cx="35450" cy="18150"/>
            </a:xfrm>
            <a:custGeom>
              <a:rect b="b" l="l" r="r" t="t"/>
              <a:pathLst>
                <a:path extrusionOk="0" h="726" w="1418">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86"/>
            <p:cNvSpPr/>
            <p:nvPr/>
          </p:nvSpPr>
          <p:spPr>
            <a:xfrm>
              <a:off x="-31404675" y="2112000"/>
              <a:ext cx="34675" cy="17350"/>
            </a:xfrm>
            <a:custGeom>
              <a:rect b="b" l="l" r="r" t="t"/>
              <a:pathLst>
                <a:path extrusionOk="0" h="694" w="1387">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86"/>
            <p:cNvSpPr/>
            <p:nvPr/>
          </p:nvSpPr>
          <p:spPr>
            <a:xfrm>
              <a:off x="-31353475" y="2112000"/>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86"/>
            <p:cNvSpPr/>
            <p:nvPr/>
          </p:nvSpPr>
          <p:spPr>
            <a:xfrm>
              <a:off x="-31301500" y="2112000"/>
              <a:ext cx="35450" cy="17350"/>
            </a:xfrm>
            <a:custGeom>
              <a:rect b="b" l="l" r="r" t="t"/>
              <a:pathLst>
                <a:path extrusionOk="0" h="694" w="1418">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86"/>
            <p:cNvSpPr/>
            <p:nvPr/>
          </p:nvSpPr>
          <p:spPr>
            <a:xfrm>
              <a:off x="-31404675" y="2145075"/>
              <a:ext cx="34675" cy="18150"/>
            </a:xfrm>
            <a:custGeom>
              <a:rect b="b" l="l" r="r" t="t"/>
              <a:pathLst>
                <a:path extrusionOk="0" h="726" w="1387">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86"/>
            <p:cNvSpPr/>
            <p:nvPr/>
          </p:nvSpPr>
          <p:spPr>
            <a:xfrm>
              <a:off x="-31353475" y="2145075"/>
              <a:ext cx="35450" cy="18150"/>
            </a:xfrm>
            <a:custGeom>
              <a:rect b="b" l="l" r="r" t="t"/>
              <a:pathLst>
                <a:path extrusionOk="0" h="726" w="1418">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86"/>
            <p:cNvSpPr/>
            <p:nvPr/>
          </p:nvSpPr>
          <p:spPr>
            <a:xfrm>
              <a:off x="-31301500" y="2145075"/>
              <a:ext cx="35450" cy="18150"/>
            </a:xfrm>
            <a:custGeom>
              <a:rect b="b" l="l" r="r" t="t"/>
              <a:pathLst>
                <a:path extrusionOk="0" h="726" w="1418">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4" name="Google Shape;12604;p86"/>
          <p:cNvGrpSpPr/>
          <p:nvPr/>
        </p:nvGrpSpPr>
        <p:grpSpPr>
          <a:xfrm>
            <a:off x="2638746" y="3155755"/>
            <a:ext cx="355498" cy="353587"/>
            <a:chOff x="-31523625" y="2298675"/>
            <a:chExt cx="293025" cy="291450"/>
          </a:xfrm>
        </p:grpSpPr>
        <p:sp>
          <p:nvSpPr>
            <p:cNvPr id="12605" name="Google Shape;12605;p86"/>
            <p:cNvSpPr/>
            <p:nvPr/>
          </p:nvSpPr>
          <p:spPr>
            <a:xfrm>
              <a:off x="-31523625" y="2298675"/>
              <a:ext cx="293025" cy="291450"/>
            </a:xfrm>
            <a:custGeom>
              <a:rect b="b" l="l" r="r" t="t"/>
              <a:pathLst>
                <a:path extrusionOk="0" h="11658" w="11721">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86"/>
            <p:cNvSpPr/>
            <p:nvPr/>
          </p:nvSpPr>
          <p:spPr>
            <a:xfrm>
              <a:off x="-31334575" y="2452250"/>
              <a:ext cx="67750" cy="51225"/>
            </a:xfrm>
            <a:custGeom>
              <a:rect b="b" l="l" r="r" t="t"/>
              <a:pathLst>
                <a:path extrusionOk="0" h="2049" w="2710">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86"/>
            <p:cNvSpPr/>
            <p:nvPr/>
          </p:nvSpPr>
          <p:spPr>
            <a:xfrm>
              <a:off x="-31334575" y="2419175"/>
              <a:ext cx="68525" cy="17350"/>
            </a:xfrm>
            <a:custGeom>
              <a:rect b="b" l="l" r="r" t="t"/>
              <a:pathLst>
                <a:path extrusionOk="0" h="694" w="2741">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08" name="Google Shape;12608;p86"/>
          <p:cNvSpPr/>
          <p:nvPr/>
        </p:nvSpPr>
        <p:spPr>
          <a:xfrm>
            <a:off x="2633984" y="3614926"/>
            <a:ext cx="359320" cy="356438"/>
          </a:xfrm>
          <a:custGeom>
            <a:rect b="b" l="l" r="r" t="t"/>
            <a:pathLst>
              <a:path extrusionOk="0" h="11752" w="11847">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86"/>
          <p:cNvSpPr/>
          <p:nvPr/>
        </p:nvSpPr>
        <p:spPr>
          <a:xfrm>
            <a:off x="3975533" y="3616352"/>
            <a:ext cx="354527" cy="353587"/>
          </a:xfrm>
          <a:custGeom>
            <a:rect b="b" l="l" r="r" t="t"/>
            <a:pathLst>
              <a:path extrusionOk="0" h="11658" w="11689">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10" name="Google Shape;12610;p86"/>
          <p:cNvGrpSpPr/>
          <p:nvPr/>
        </p:nvGrpSpPr>
        <p:grpSpPr>
          <a:xfrm>
            <a:off x="2205934" y="1307729"/>
            <a:ext cx="331598" cy="353557"/>
            <a:chOff x="-34767825" y="1914325"/>
            <a:chExt cx="273325" cy="291425"/>
          </a:xfrm>
        </p:grpSpPr>
        <p:sp>
          <p:nvSpPr>
            <p:cNvPr id="12611" name="Google Shape;12611;p86"/>
            <p:cNvSpPr/>
            <p:nvPr/>
          </p:nvSpPr>
          <p:spPr>
            <a:xfrm>
              <a:off x="-34767825" y="1914325"/>
              <a:ext cx="273325" cy="291425"/>
            </a:xfrm>
            <a:custGeom>
              <a:rect b="b" l="l" r="r" t="t"/>
              <a:pathLst>
                <a:path extrusionOk="0" h="11657" w="10933">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86"/>
            <p:cNvSpPr/>
            <p:nvPr/>
          </p:nvSpPr>
          <p:spPr>
            <a:xfrm>
              <a:off x="-34579600" y="1947400"/>
              <a:ext cx="17350" cy="18125"/>
            </a:xfrm>
            <a:custGeom>
              <a:rect b="b" l="l" r="r" t="t"/>
              <a:pathLst>
                <a:path extrusionOk="0" h="725" w="694">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86"/>
            <p:cNvSpPr/>
            <p:nvPr/>
          </p:nvSpPr>
          <p:spPr>
            <a:xfrm>
              <a:off x="-34581175" y="1982050"/>
              <a:ext cx="18150" cy="52000"/>
            </a:xfrm>
            <a:custGeom>
              <a:rect b="b" l="l" r="r" t="t"/>
              <a:pathLst>
                <a:path extrusionOk="0" h="2080" w="726">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4" name="Google Shape;12614;p86"/>
          <p:cNvGrpSpPr/>
          <p:nvPr/>
        </p:nvGrpSpPr>
        <p:grpSpPr>
          <a:xfrm>
            <a:off x="2193513" y="1765280"/>
            <a:ext cx="356438" cy="355498"/>
            <a:chOff x="-34778075" y="2272675"/>
            <a:chExt cx="293800" cy="293025"/>
          </a:xfrm>
        </p:grpSpPr>
        <p:sp>
          <p:nvSpPr>
            <p:cNvPr id="12615" name="Google Shape;12615;p86"/>
            <p:cNvSpPr/>
            <p:nvPr/>
          </p:nvSpPr>
          <p:spPr>
            <a:xfrm>
              <a:off x="-34725300" y="2324675"/>
              <a:ext cx="187475" cy="188250"/>
            </a:xfrm>
            <a:custGeom>
              <a:rect b="b" l="l" r="r" t="t"/>
              <a:pathLst>
                <a:path extrusionOk="0" h="7530" w="7499">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86"/>
            <p:cNvSpPr/>
            <p:nvPr/>
          </p:nvSpPr>
          <p:spPr>
            <a:xfrm>
              <a:off x="-34673325" y="2375850"/>
              <a:ext cx="85100" cy="84300"/>
            </a:xfrm>
            <a:custGeom>
              <a:rect b="b" l="l" r="r" t="t"/>
              <a:pathLst>
                <a:path extrusionOk="0" h="3372" w="3404">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86"/>
            <p:cNvSpPr/>
            <p:nvPr/>
          </p:nvSpPr>
          <p:spPr>
            <a:xfrm>
              <a:off x="-34778075" y="2272675"/>
              <a:ext cx="293800" cy="293025"/>
            </a:xfrm>
            <a:custGeom>
              <a:rect b="b" l="l" r="r" t="t"/>
              <a:pathLst>
                <a:path extrusionOk="0" h="11721" w="11752">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8" name="Google Shape;12618;p86"/>
          <p:cNvGrpSpPr/>
          <p:nvPr/>
        </p:nvGrpSpPr>
        <p:grpSpPr>
          <a:xfrm>
            <a:off x="2194939" y="2221307"/>
            <a:ext cx="353587" cy="353587"/>
            <a:chOff x="-34776500" y="2631825"/>
            <a:chExt cx="291450" cy="291450"/>
          </a:xfrm>
        </p:grpSpPr>
        <p:sp>
          <p:nvSpPr>
            <p:cNvPr id="12619" name="Google Shape;12619;p86"/>
            <p:cNvSpPr/>
            <p:nvPr/>
          </p:nvSpPr>
          <p:spPr>
            <a:xfrm>
              <a:off x="-34691425" y="2666500"/>
              <a:ext cx="120525" cy="154400"/>
            </a:xfrm>
            <a:custGeom>
              <a:rect b="b" l="l" r="r" t="t"/>
              <a:pathLst>
                <a:path extrusionOk="0" h="6176" w="4821">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86"/>
            <p:cNvSpPr/>
            <p:nvPr/>
          </p:nvSpPr>
          <p:spPr>
            <a:xfrm>
              <a:off x="-34656775" y="2837400"/>
              <a:ext cx="51200" cy="51225"/>
            </a:xfrm>
            <a:custGeom>
              <a:rect b="b" l="l" r="r" t="t"/>
              <a:pathLst>
                <a:path extrusionOk="0" h="2049" w="2048">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86"/>
            <p:cNvSpPr/>
            <p:nvPr/>
          </p:nvSpPr>
          <p:spPr>
            <a:xfrm>
              <a:off x="-34776500" y="2631825"/>
              <a:ext cx="291450" cy="291450"/>
            </a:xfrm>
            <a:custGeom>
              <a:rect b="b" l="l" r="r" t="t"/>
              <a:pathLst>
                <a:path extrusionOk="0" h="11658" w="11658">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2" name="Google Shape;12622;p86"/>
          <p:cNvGrpSpPr/>
          <p:nvPr/>
        </p:nvGrpSpPr>
        <p:grpSpPr>
          <a:xfrm>
            <a:off x="853628" y="2685160"/>
            <a:ext cx="354527" cy="358349"/>
            <a:chOff x="-32956300" y="1915900"/>
            <a:chExt cx="292225" cy="295375"/>
          </a:xfrm>
        </p:grpSpPr>
        <p:sp>
          <p:nvSpPr>
            <p:cNvPr id="12623" name="Google Shape;12623;p86"/>
            <p:cNvSpPr/>
            <p:nvPr/>
          </p:nvSpPr>
          <p:spPr>
            <a:xfrm>
              <a:off x="-32956300" y="1915900"/>
              <a:ext cx="292225" cy="295375"/>
            </a:xfrm>
            <a:custGeom>
              <a:rect b="b" l="l" r="r" t="t"/>
              <a:pathLst>
                <a:path extrusionOk="0" h="11815" w="11689">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86"/>
            <p:cNvSpPr/>
            <p:nvPr/>
          </p:nvSpPr>
          <p:spPr>
            <a:xfrm>
              <a:off x="-32836575" y="1967875"/>
              <a:ext cx="85875" cy="188250"/>
            </a:xfrm>
            <a:custGeom>
              <a:rect b="b" l="l" r="r" t="t"/>
              <a:pathLst>
                <a:path extrusionOk="0" h="7530" w="3435">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25" name="Google Shape;12625;p86"/>
          <p:cNvSpPr/>
          <p:nvPr/>
        </p:nvSpPr>
        <p:spPr>
          <a:xfrm>
            <a:off x="850648" y="3155970"/>
            <a:ext cx="354527" cy="353557"/>
          </a:xfrm>
          <a:custGeom>
            <a:rect b="b" l="l" r="r" t="t"/>
            <a:pathLst>
              <a:path extrusionOk="0" h="11657" w="11689">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86"/>
          <p:cNvSpPr/>
          <p:nvPr/>
        </p:nvSpPr>
        <p:spPr>
          <a:xfrm>
            <a:off x="850162" y="3615866"/>
            <a:ext cx="355498" cy="354558"/>
          </a:xfrm>
          <a:custGeom>
            <a:rect b="b" l="l" r="r" t="t"/>
            <a:pathLst>
              <a:path extrusionOk="0" h="11690" w="11721">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27" name="Google Shape;12627;p86"/>
          <p:cNvGrpSpPr/>
          <p:nvPr/>
        </p:nvGrpSpPr>
        <p:grpSpPr>
          <a:xfrm>
            <a:off x="3081101" y="2687555"/>
            <a:ext cx="356438" cy="353557"/>
            <a:chOff x="-31166825" y="1939525"/>
            <a:chExt cx="293800" cy="291425"/>
          </a:xfrm>
        </p:grpSpPr>
        <p:sp>
          <p:nvSpPr>
            <p:cNvPr id="12628" name="Google Shape;12628;p86"/>
            <p:cNvSpPr/>
            <p:nvPr/>
          </p:nvSpPr>
          <p:spPr>
            <a:xfrm>
              <a:off x="-31166825" y="1939525"/>
              <a:ext cx="224500" cy="291425"/>
            </a:xfrm>
            <a:custGeom>
              <a:rect b="b" l="l" r="r" t="t"/>
              <a:pathLst>
                <a:path extrusionOk="0" h="11657" w="898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86"/>
            <p:cNvSpPr/>
            <p:nvPr/>
          </p:nvSpPr>
          <p:spPr>
            <a:xfrm>
              <a:off x="-31131375" y="2145075"/>
              <a:ext cx="52800" cy="52800"/>
            </a:xfrm>
            <a:custGeom>
              <a:rect b="b" l="l" r="r" t="t"/>
              <a:pathLst>
                <a:path extrusionOk="0" h="2112" w="2112">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86"/>
            <p:cNvSpPr/>
            <p:nvPr/>
          </p:nvSpPr>
          <p:spPr>
            <a:xfrm>
              <a:off x="-31131375" y="2076550"/>
              <a:ext cx="52800" cy="52025"/>
            </a:xfrm>
            <a:custGeom>
              <a:rect b="b" l="l" r="r" t="t"/>
              <a:pathLst>
                <a:path extrusionOk="0" h="2081" w="2112">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86"/>
            <p:cNvSpPr/>
            <p:nvPr/>
          </p:nvSpPr>
          <p:spPr>
            <a:xfrm>
              <a:off x="-31131375" y="2007250"/>
              <a:ext cx="52800" cy="52800"/>
            </a:xfrm>
            <a:custGeom>
              <a:rect b="b" l="l" r="r" t="t"/>
              <a:pathLst>
                <a:path extrusionOk="0" h="2112" w="2112">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86"/>
            <p:cNvSpPr/>
            <p:nvPr/>
          </p:nvSpPr>
          <p:spPr>
            <a:xfrm>
              <a:off x="-31062075" y="2007250"/>
              <a:ext cx="85875" cy="18150"/>
            </a:xfrm>
            <a:custGeom>
              <a:rect b="b" l="l" r="r" t="t"/>
              <a:pathLst>
                <a:path extrusionOk="0" h="726" w="3435">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86"/>
            <p:cNvSpPr/>
            <p:nvPr/>
          </p:nvSpPr>
          <p:spPr>
            <a:xfrm>
              <a:off x="-31062075" y="2041900"/>
              <a:ext cx="52025" cy="18150"/>
            </a:xfrm>
            <a:custGeom>
              <a:rect b="b" l="l" r="r" t="t"/>
              <a:pathLst>
                <a:path extrusionOk="0" h="726" w="2081">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86"/>
            <p:cNvSpPr/>
            <p:nvPr/>
          </p:nvSpPr>
          <p:spPr>
            <a:xfrm>
              <a:off x="-31062075" y="2076550"/>
              <a:ext cx="85875" cy="17375"/>
            </a:xfrm>
            <a:custGeom>
              <a:rect b="b" l="l" r="r" t="t"/>
              <a:pathLst>
                <a:path extrusionOk="0" h="695" w="3435">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86"/>
            <p:cNvSpPr/>
            <p:nvPr/>
          </p:nvSpPr>
          <p:spPr>
            <a:xfrm>
              <a:off x="-31062075" y="2110425"/>
              <a:ext cx="52025" cy="18150"/>
            </a:xfrm>
            <a:custGeom>
              <a:rect b="b" l="l" r="r" t="t"/>
              <a:pathLst>
                <a:path extrusionOk="0" h="726" w="2081">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86"/>
            <p:cNvSpPr/>
            <p:nvPr/>
          </p:nvSpPr>
          <p:spPr>
            <a:xfrm>
              <a:off x="-31062075" y="2145075"/>
              <a:ext cx="85875" cy="18150"/>
            </a:xfrm>
            <a:custGeom>
              <a:rect b="b" l="l" r="r" t="t"/>
              <a:pathLst>
                <a:path extrusionOk="0" h="726" w="3435">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86"/>
            <p:cNvSpPr/>
            <p:nvPr/>
          </p:nvSpPr>
          <p:spPr>
            <a:xfrm>
              <a:off x="-31062075" y="2179750"/>
              <a:ext cx="52025" cy="18125"/>
            </a:xfrm>
            <a:custGeom>
              <a:rect b="b" l="l" r="r" t="t"/>
              <a:pathLst>
                <a:path extrusionOk="0" h="725" w="2081">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86"/>
            <p:cNvSpPr/>
            <p:nvPr/>
          </p:nvSpPr>
          <p:spPr>
            <a:xfrm>
              <a:off x="-30924225" y="1974175"/>
              <a:ext cx="51200" cy="240250"/>
            </a:xfrm>
            <a:custGeom>
              <a:rect b="b" l="l" r="r" t="t"/>
              <a:pathLst>
                <a:path extrusionOk="0" h="9610" w="2048">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9" name="Google Shape;12639;p86"/>
          <p:cNvGrpSpPr/>
          <p:nvPr/>
        </p:nvGrpSpPr>
        <p:grpSpPr>
          <a:xfrm>
            <a:off x="3082057" y="3155482"/>
            <a:ext cx="354527" cy="354133"/>
            <a:chOff x="-31165250" y="2298675"/>
            <a:chExt cx="292225" cy="291900"/>
          </a:xfrm>
        </p:grpSpPr>
        <p:sp>
          <p:nvSpPr>
            <p:cNvPr id="12640" name="Google Shape;12640;p86"/>
            <p:cNvSpPr/>
            <p:nvPr/>
          </p:nvSpPr>
          <p:spPr>
            <a:xfrm>
              <a:off x="-31003000" y="2332550"/>
              <a:ext cx="86675" cy="103400"/>
            </a:xfrm>
            <a:custGeom>
              <a:rect b="b" l="l" r="r" t="t"/>
              <a:pathLst>
                <a:path extrusionOk="0" h="4136" w="3467">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86"/>
            <p:cNvSpPr/>
            <p:nvPr/>
          </p:nvSpPr>
          <p:spPr>
            <a:xfrm>
              <a:off x="-31165250" y="2298675"/>
              <a:ext cx="292225" cy="291900"/>
            </a:xfrm>
            <a:custGeom>
              <a:rect b="b" l="l" r="r" t="t"/>
              <a:pathLst>
                <a:path extrusionOk="0" h="11676" w="11689">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86"/>
            <p:cNvSpPr/>
            <p:nvPr/>
          </p:nvSpPr>
          <p:spPr>
            <a:xfrm>
              <a:off x="-31115625" y="2452250"/>
              <a:ext cx="70900" cy="104150"/>
            </a:xfrm>
            <a:custGeom>
              <a:rect b="b" l="l" r="r" t="t"/>
              <a:pathLst>
                <a:path extrusionOk="0" h="4166" w="2836">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3" name="Google Shape;12643;p86"/>
          <p:cNvGrpSpPr/>
          <p:nvPr/>
        </p:nvGrpSpPr>
        <p:grpSpPr>
          <a:xfrm>
            <a:off x="3082542" y="3616136"/>
            <a:ext cx="353557" cy="353557"/>
            <a:chOff x="-31164450" y="2657050"/>
            <a:chExt cx="291425" cy="291425"/>
          </a:xfrm>
        </p:grpSpPr>
        <p:sp>
          <p:nvSpPr>
            <p:cNvPr id="12644" name="Google Shape;12644;p86"/>
            <p:cNvSpPr/>
            <p:nvPr/>
          </p:nvSpPr>
          <p:spPr>
            <a:xfrm>
              <a:off x="-31028975" y="2761000"/>
              <a:ext cx="18125" cy="17350"/>
            </a:xfrm>
            <a:custGeom>
              <a:rect b="b" l="l" r="r" t="t"/>
              <a:pathLst>
                <a:path extrusionOk="0" h="694" w="725">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86"/>
            <p:cNvSpPr/>
            <p:nvPr/>
          </p:nvSpPr>
          <p:spPr>
            <a:xfrm>
              <a:off x="-31028975" y="2794075"/>
              <a:ext cx="18125" cy="52025"/>
            </a:xfrm>
            <a:custGeom>
              <a:rect b="b" l="l" r="r" t="t"/>
              <a:pathLst>
                <a:path extrusionOk="0" h="2081" w="725">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86"/>
            <p:cNvSpPr/>
            <p:nvPr/>
          </p:nvSpPr>
          <p:spPr>
            <a:xfrm>
              <a:off x="-31164450" y="2657050"/>
              <a:ext cx="291425" cy="291425"/>
            </a:xfrm>
            <a:custGeom>
              <a:rect b="b" l="l" r="r" t="t"/>
              <a:pathLst>
                <a:path extrusionOk="0" h="11657" w="11657">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86"/>
            <p:cNvSpPr/>
            <p:nvPr/>
          </p:nvSpPr>
          <p:spPr>
            <a:xfrm>
              <a:off x="-31097500" y="2727125"/>
              <a:ext cx="156750" cy="153925"/>
            </a:xfrm>
            <a:custGeom>
              <a:rect b="b" l="l" r="r" t="t"/>
              <a:pathLst>
                <a:path extrusionOk="0" h="6157" w="6270">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48" name="Google Shape;12648;p86"/>
          <p:cNvSpPr/>
          <p:nvPr/>
        </p:nvSpPr>
        <p:spPr>
          <a:xfrm>
            <a:off x="2188967" y="4036858"/>
            <a:ext cx="355498" cy="352617"/>
          </a:xfrm>
          <a:custGeom>
            <a:rect b="b" l="l" r="r" t="t"/>
            <a:pathLst>
              <a:path extrusionOk="0" h="11626" w="11721">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49" name="Google Shape;12649;p86"/>
          <p:cNvGrpSpPr/>
          <p:nvPr/>
        </p:nvGrpSpPr>
        <p:grpSpPr>
          <a:xfrm>
            <a:off x="2632987" y="1307366"/>
            <a:ext cx="358349" cy="354285"/>
            <a:chOff x="-34421275" y="1912725"/>
            <a:chExt cx="295375" cy="292025"/>
          </a:xfrm>
        </p:grpSpPr>
        <p:sp>
          <p:nvSpPr>
            <p:cNvPr id="12650" name="Google Shape;12650;p86"/>
            <p:cNvSpPr/>
            <p:nvPr/>
          </p:nvSpPr>
          <p:spPr>
            <a:xfrm>
              <a:off x="-34421275" y="1974375"/>
              <a:ext cx="236300" cy="230375"/>
            </a:xfrm>
            <a:custGeom>
              <a:rect b="b" l="l" r="r" t="t"/>
              <a:pathLst>
                <a:path extrusionOk="0" h="9215" w="9452">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86"/>
            <p:cNvSpPr/>
            <p:nvPr/>
          </p:nvSpPr>
          <p:spPr>
            <a:xfrm>
              <a:off x="-34288175" y="1912725"/>
              <a:ext cx="162275" cy="163075"/>
            </a:xfrm>
            <a:custGeom>
              <a:rect b="b" l="l" r="r" t="t"/>
              <a:pathLst>
                <a:path extrusionOk="0" h="6523" w="6491">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2" name="Google Shape;12652;p86"/>
          <p:cNvGrpSpPr/>
          <p:nvPr/>
        </p:nvGrpSpPr>
        <p:grpSpPr>
          <a:xfrm>
            <a:off x="2632032" y="1765280"/>
            <a:ext cx="360260" cy="355498"/>
            <a:chOff x="-34418125" y="2271100"/>
            <a:chExt cx="296950" cy="293025"/>
          </a:xfrm>
        </p:grpSpPr>
        <p:sp>
          <p:nvSpPr>
            <p:cNvPr id="12653" name="Google Shape;12653;p86"/>
            <p:cNvSpPr/>
            <p:nvPr/>
          </p:nvSpPr>
          <p:spPr>
            <a:xfrm>
              <a:off x="-34418125" y="2271100"/>
              <a:ext cx="296950" cy="293025"/>
            </a:xfrm>
            <a:custGeom>
              <a:rect b="b" l="l" r="r" t="t"/>
              <a:pathLst>
                <a:path extrusionOk="0" h="11721" w="11878">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86"/>
            <p:cNvSpPr/>
            <p:nvPr/>
          </p:nvSpPr>
          <p:spPr>
            <a:xfrm>
              <a:off x="-34331500" y="230575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86"/>
            <p:cNvSpPr/>
            <p:nvPr/>
          </p:nvSpPr>
          <p:spPr>
            <a:xfrm>
              <a:off x="-34331500" y="2341200"/>
              <a:ext cx="17350" cy="69350"/>
            </a:xfrm>
            <a:custGeom>
              <a:rect b="b" l="l" r="r" t="t"/>
              <a:pathLst>
                <a:path extrusionOk="0" h="2774" w="694">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86"/>
            <p:cNvSpPr/>
            <p:nvPr/>
          </p:nvSpPr>
          <p:spPr>
            <a:xfrm>
              <a:off x="-34384275" y="2427050"/>
              <a:ext cx="121325" cy="17350"/>
            </a:xfrm>
            <a:custGeom>
              <a:rect b="b" l="l" r="r" t="t"/>
              <a:pathLst>
                <a:path extrusionOk="0" h="694" w="4853">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86"/>
            <p:cNvSpPr/>
            <p:nvPr/>
          </p:nvSpPr>
          <p:spPr>
            <a:xfrm>
              <a:off x="-34384275" y="2460125"/>
              <a:ext cx="88250" cy="18150"/>
            </a:xfrm>
            <a:custGeom>
              <a:rect b="b" l="l" r="r" t="t"/>
              <a:pathLst>
                <a:path extrusionOk="0" h="726" w="3530">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8" name="Google Shape;12658;p86"/>
          <p:cNvGrpSpPr/>
          <p:nvPr/>
        </p:nvGrpSpPr>
        <p:grpSpPr>
          <a:xfrm>
            <a:off x="2632987" y="2221307"/>
            <a:ext cx="358349" cy="353587"/>
            <a:chOff x="-34421275" y="2631050"/>
            <a:chExt cx="295375" cy="291450"/>
          </a:xfrm>
        </p:grpSpPr>
        <p:sp>
          <p:nvSpPr>
            <p:cNvPr id="12659" name="Google Shape;12659;p86"/>
            <p:cNvSpPr/>
            <p:nvPr/>
          </p:nvSpPr>
          <p:spPr>
            <a:xfrm>
              <a:off x="-34421275" y="2639125"/>
              <a:ext cx="288275" cy="283375"/>
            </a:xfrm>
            <a:custGeom>
              <a:rect b="b" l="l" r="r" t="t"/>
              <a:pathLst>
                <a:path extrusionOk="0" h="11335" w="11531">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86"/>
            <p:cNvSpPr/>
            <p:nvPr/>
          </p:nvSpPr>
          <p:spPr>
            <a:xfrm>
              <a:off x="-34181850" y="2644625"/>
              <a:ext cx="41775" cy="41575"/>
            </a:xfrm>
            <a:custGeom>
              <a:rect b="b" l="l" r="r" t="t"/>
              <a:pathLst>
                <a:path extrusionOk="0" h="1663" w="1671">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86"/>
            <p:cNvSpPr/>
            <p:nvPr/>
          </p:nvSpPr>
          <p:spPr>
            <a:xfrm>
              <a:off x="-34217275" y="2631050"/>
              <a:ext cx="17350" cy="41775"/>
            </a:xfrm>
            <a:custGeom>
              <a:rect b="b" l="l" r="r" t="t"/>
              <a:pathLst>
                <a:path extrusionOk="0" h="1671" w="694">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86"/>
            <p:cNvSpPr/>
            <p:nvPr/>
          </p:nvSpPr>
          <p:spPr>
            <a:xfrm>
              <a:off x="-34168450" y="2704300"/>
              <a:ext cx="42550" cy="18125"/>
            </a:xfrm>
            <a:custGeom>
              <a:rect b="b" l="l" r="r" t="t"/>
              <a:pathLst>
                <a:path extrusionOk="0" h="725" w="1702">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63" name="Google Shape;12663;p86"/>
          <p:cNvSpPr/>
          <p:nvPr/>
        </p:nvSpPr>
        <p:spPr>
          <a:xfrm>
            <a:off x="1299154" y="2687237"/>
            <a:ext cx="353587" cy="354527"/>
          </a:xfrm>
          <a:custGeom>
            <a:rect b="b" l="l" r="r" t="t"/>
            <a:pathLst>
              <a:path extrusionOk="0" h="11689" w="11658">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86"/>
          <p:cNvSpPr/>
          <p:nvPr/>
        </p:nvSpPr>
        <p:spPr>
          <a:xfrm>
            <a:off x="1299154" y="3155970"/>
            <a:ext cx="353587" cy="353557"/>
          </a:xfrm>
          <a:custGeom>
            <a:rect b="b" l="l" r="r" t="t"/>
            <a:pathLst>
              <a:path extrusionOk="0" h="11657" w="11658">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86"/>
          <p:cNvSpPr/>
          <p:nvPr/>
        </p:nvSpPr>
        <p:spPr>
          <a:xfrm>
            <a:off x="1290085" y="3616003"/>
            <a:ext cx="371724" cy="354285"/>
          </a:xfrm>
          <a:custGeom>
            <a:rect b="b" l="l" r="r" t="t"/>
            <a:pathLst>
              <a:path extrusionOk="0" h="11681" w="12256">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66" name="Google Shape;12666;p86"/>
          <p:cNvGrpSpPr/>
          <p:nvPr/>
        </p:nvGrpSpPr>
        <p:grpSpPr>
          <a:xfrm>
            <a:off x="3537620" y="2688025"/>
            <a:ext cx="353587" cy="352617"/>
            <a:chOff x="-30805300" y="1938725"/>
            <a:chExt cx="291450" cy="290650"/>
          </a:xfrm>
        </p:grpSpPr>
        <p:sp>
          <p:nvSpPr>
            <p:cNvPr id="12667" name="Google Shape;12667;p86"/>
            <p:cNvSpPr/>
            <p:nvPr/>
          </p:nvSpPr>
          <p:spPr>
            <a:xfrm>
              <a:off x="-30805300" y="1938725"/>
              <a:ext cx="291450" cy="290650"/>
            </a:xfrm>
            <a:custGeom>
              <a:rect b="b" l="l" r="r" t="t"/>
              <a:pathLst>
                <a:path extrusionOk="0" h="11626" w="11658">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86"/>
            <p:cNvSpPr/>
            <p:nvPr/>
          </p:nvSpPr>
          <p:spPr>
            <a:xfrm>
              <a:off x="-30670625" y="2042700"/>
              <a:ext cx="35475" cy="35450"/>
            </a:xfrm>
            <a:custGeom>
              <a:rect b="b" l="l" r="r" t="t"/>
              <a:pathLst>
                <a:path extrusionOk="0" h="1418" w="1419">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9" name="Google Shape;12669;p86"/>
          <p:cNvGrpSpPr/>
          <p:nvPr/>
        </p:nvGrpSpPr>
        <p:grpSpPr>
          <a:xfrm>
            <a:off x="3538105" y="3155952"/>
            <a:ext cx="352617" cy="353193"/>
            <a:chOff x="-30805300" y="2298675"/>
            <a:chExt cx="290650" cy="291125"/>
          </a:xfrm>
        </p:grpSpPr>
        <p:sp>
          <p:nvSpPr>
            <p:cNvPr id="12670" name="Google Shape;12670;p86"/>
            <p:cNvSpPr/>
            <p:nvPr/>
          </p:nvSpPr>
          <p:spPr>
            <a:xfrm>
              <a:off x="-30720225" y="24191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86"/>
            <p:cNvSpPr/>
            <p:nvPr/>
          </p:nvSpPr>
          <p:spPr>
            <a:xfrm>
              <a:off x="-30635175" y="2453250"/>
              <a:ext cx="87450" cy="69125"/>
            </a:xfrm>
            <a:custGeom>
              <a:rect b="b" l="l" r="r" t="t"/>
              <a:pathLst>
                <a:path extrusionOk="0" h="2765" w="3498">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86"/>
            <p:cNvSpPr/>
            <p:nvPr/>
          </p:nvSpPr>
          <p:spPr>
            <a:xfrm>
              <a:off x="-30805300" y="2298675"/>
              <a:ext cx="290650" cy="291125"/>
            </a:xfrm>
            <a:custGeom>
              <a:rect b="b" l="l" r="r" t="t"/>
              <a:pathLst>
                <a:path extrusionOk="0" h="11645" w="11626">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86"/>
            <p:cNvSpPr/>
            <p:nvPr/>
          </p:nvSpPr>
          <p:spPr>
            <a:xfrm>
              <a:off x="-30737575" y="2332550"/>
              <a:ext cx="53600" cy="69325"/>
            </a:xfrm>
            <a:custGeom>
              <a:rect b="b" l="l" r="r" t="t"/>
              <a:pathLst>
                <a:path extrusionOk="0" h="2773" w="2144">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4" name="Google Shape;12674;p86"/>
          <p:cNvGrpSpPr/>
          <p:nvPr/>
        </p:nvGrpSpPr>
        <p:grpSpPr>
          <a:xfrm>
            <a:off x="3537635" y="3616136"/>
            <a:ext cx="353557" cy="353557"/>
            <a:chOff x="-30806075" y="2657050"/>
            <a:chExt cx="291425" cy="291425"/>
          </a:xfrm>
        </p:grpSpPr>
        <p:sp>
          <p:nvSpPr>
            <p:cNvPr id="12675" name="Google Shape;12675;p86"/>
            <p:cNvSpPr/>
            <p:nvPr/>
          </p:nvSpPr>
          <p:spPr>
            <a:xfrm>
              <a:off x="-30806075" y="2657050"/>
              <a:ext cx="291425" cy="291425"/>
            </a:xfrm>
            <a:custGeom>
              <a:rect b="b" l="l" r="r" t="t"/>
              <a:pathLst>
                <a:path extrusionOk="0" h="11657" w="11657">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86"/>
            <p:cNvSpPr/>
            <p:nvPr/>
          </p:nvSpPr>
          <p:spPr>
            <a:xfrm>
              <a:off x="-30771425" y="2692475"/>
              <a:ext cx="222125" cy="222925"/>
            </a:xfrm>
            <a:custGeom>
              <a:rect b="b" l="l" r="r" t="t"/>
              <a:pathLst>
                <a:path extrusionOk="0" h="8917" w="8885">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86"/>
            <p:cNvSpPr/>
            <p:nvPr/>
          </p:nvSpPr>
          <p:spPr>
            <a:xfrm>
              <a:off x="-30669050" y="2726350"/>
              <a:ext cx="52025" cy="119150"/>
            </a:xfrm>
            <a:custGeom>
              <a:rect b="b" l="l" r="r" t="t"/>
              <a:pathLst>
                <a:path extrusionOk="0" h="4766" w="2081">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8" name="Google Shape;12678;p86"/>
          <p:cNvGrpSpPr/>
          <p:nvPr/>
        </p:nvGrpSpPr>
        <p:grpSpPr>
          <a:xfrm>
            <a:off x="2639681" y="4073943"/>
            <a:ext cx="353557" cy="353557"/>
            <a:chOff x="-30064925" y="2332550"/>
            <a:chExt cx="291425" cy="291425"/>
          </a:xfrm>
        </p:grpSpPr>
        <p:sp>
          <p:nvSpPr>
            <p:cNvPr id="12679" name="Google Shape;12679;p86"/>
            <p:cNvSpPr/>
            <p:nvPr/>
          </p:nvSpPr>
          <p:spPr>
            <a:xfrm>
              <a:off x="-30064925" y="2332550"/>
              <a:ext cx="291425" cy="291425"/>
            </a:xfrm>
            <a:custGeom>
              <a:rect b="b" l="l" r="r" t="t"/>
              <a:pathLst>
                <a:path extrusionOk="0" h="11657" w="11657">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86"/>
            <p:cNvSpPr/>
            <p:nvPr/>
          </p:nvSpPr>
          <p:spPr>
            <a:xfrm>
              <a:off x="-29944425" y="2384525"/>
              <a:ext cx="51225" cy="51225"/>
            </a:xfrm>
            <a:custGeom>
              <a:rect b="b" l="l" r="r" t="t"/>
              <a:pathLst>
                <a:path extrusionOk="0" h="2049" w="2049">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86"/>
            <p:cNvSpPr/>
            <p:nvPr/>
          </p:nvSpPr>
          <p:spPr>
            <a:xfrm>
              <a:off x="-29944425" y="2452250"/>
              <a:ext cx="51225" cy="119750"/>
            </a:xfrm>
            <a:custGeom>
              <a:rect b="b" l="l" r="r" t="t"/>
              <a:pathLst>
                <a:path extrusionOk="0" h="4790" w="2049">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2" name="Google Shape;12682;p86"/>
          <p:cNvGrpSpPr/>
          <p:nvPr/>
        </p:nvGrpSpPr>
        <p:grpSpPr>
          <a:xfrm>
            <a:off x="3983068" y="2683443"/>
            <a:ext cx="348855" cy="347879"/>
            <a:chOff x="2821450" y="2957850"/>
            <a:chExt cx="259275" cy="258550"/>
          </a:xfrm>
        </p:grpSpPr>
        <p:sp>
          <p:nvSpPr>
            <p:cNvPr id="12683" name="Google Shape;12683;p86"/>
            <p:cNvSpPr/>
            <p:nvPr/>
          </p:nvSpPr>
          <p:spPr>
            <a:xfrm>
              <a:off x="2821450" y="3080500"/>
              <a:ext cx="259275" cy="135900"/>
            </a:xfrm>
            <a:custGeom>
              <a:rect b="b" l="l" r="r" t="t"/>
              <a:pathLst>
                <a:path extrusionOk="0" h="5436" w="10371">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86"/>
            <p:cNvSpPr/>
            <p:nvPr/>
          </p:nvSpPr>
          <p:spPr>
            <a:xfrm>
              <a:off x="2831900" y="2957850"/>
              <a:ext cx="228625" cy="106350"/>
            </a:xfrm>
            <a:custGeom>
              <a:rect b="b" l="l" r="r" t="t"/>
              <a:pathLst>
                <a:path extrusionOk="0" h="4254" w="9145">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86"/>
            <p:cNvSpPr/>
            <p:nvPr/>
          </p:nvSpPr>
          <p:spPr>
            <a:xfrm>
              <a:off x="3024600" y="2966925"/>
              <a:ext cx="29875" cy="58497"/>
            </a:xfrm>
            <a:custGeom>
              <a:rect b="b" l="l" r="r" t="t"/>
              <a:pathLst>
                <a:path extrusionOk="0" h="2376" w="1195">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rgbClr val="5F7D95"/>
            </a:solidFill>
            <a:ln>
              <a:noFill/>
            </a:ln>
          </p:spPr>
        </p:sp>
      </p:grpSp>
      <p:grpSp>
        <p:nvGrpSpPr>
          <p:cNvPr id="12686" name="Google Shape;12686;p86"/>
          <p:cNvGrpSpPr/>
          <p:nvPr/>
        </p:nvGrpSpPr>
        <p:grpSpPr>
          <a:xfrm>
            <a:off x="4858100" y="1304461"/>
            <a:ext cx="361090" cy="361090"/>
            <a:chOff x="-57970450" y="1903275"/>
            <a:chExt cx="318225" cy="318225"/>
          </a:xfrm>
        </p:grpSpPr>
        <p:sp>
          <p:nvSpPr>
            <p:cNvPr id="12687" name="Google Shape;12687;p86"/>
            <p:cNvSpPr/>
            <p:nvPr/>
          </p:nvSpPr>
          <p:spPr>
            <a:xfrm>
              <a:off x="-57847575" y="2135825"/>
              <a:ext cx="73250" cy="28975"/>
            </a:xfrm>
            <a:custGeom>
              <a:rect b="b" l="l" r="r" t="t"/>
              <a:pathLst>
                <a:path extrusionOk="0" h="1159" w="2930">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86"/>
            <p:cNvSpPr/>
            <p:nvPr/>
          </p:nvSpPr>
          <p:spPr>
            <a:xfrm>
              <a:off x="-57857025" y="2053725"/>
              <a:ext cx="18125" cy="18125"/>
            </a:xfrm>
            <a:custGeom>
              <a:rect b="b" l="l" r="r" t="t"/>
              <a:pathLst>
                <a:path extrusionOk="0" h="725" w="725">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86"/>
            <p:cNvSpPr/>
            <p:nvPr/>
          </p:nvSpPr>
          <p:spPr>
            <a:xfrm>
              <a:off x="-57782200" y="2053725"/>
              <a:ext cx="18125" cy="18125"/>
            </a:xfrm>
            <a:custGeom>
              <a:rect b="b" l="l" r="r" t="t"/>
              <a:pathLst>
                <a:path extrusionOk="0" h="725" w="725">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86"/>
            <p:cNvSpPr/>
            <p:nvPr/>
          </p:nvSpPr>
          <p:spPr>
            <a:xfrm>
              <a:off x="-57970450" y="1903275"/>
              <a:ext cx="318225" cy="318225"/>
            </a:xfrm>
            <a:custGeom>
              <a:rect b="b" l="l" r="r" t="t"/>
              <a:pathLst>
                <a:path extrusionOk="0" h="12729" w="12729">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1" name="Google Shape;12691;p86"/>
          <p:cNvGrpSpPr/>
          <p:nvPr/>
        </p:nvGrpSpPr>
        <p:grpSpPr>
          <a:xfrm>
            <a:off x="4880000" y="1780418"/>
            <a:ext cx="317290" cy="359303"/>
            <a:chOff x="-57950750" y="2296300"/>
            <a:chExt cx="279625" cy="316650"/>
          </a:xfrm>
        </p:grpSpPr>
        <p:sp>
          <p:nvSpPr>
            <p:cNvPr id="12692" name="Google Shape;12692;p86"/>
            <p:cNvSpPr/>
            <p:nvPr/>
          </p:nvSpPr>
          <p:spPr>
            <a:xfrm>
              <a:off x="-57847575" y="2528075"/>
              <a:ext cx="73250" cy="29750"/>
            </a:xfrm>
            <a:custGeom>
              <a:rect b="b" l="l" r="r" t="t"/>
              <a:pathLst>
                <a:path extrusionOk="0" h="1190" w="293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86"/>
            <p:cNvSpPr/>
            <p:nvPr/>
          </p:nvSpPr>
          <p:spPr>
            <a:xfrm>
              <a:off x="-57857025" y="2446750"/>
              <a:ext cx="18125" cy="17350"/>
            </a:xfrm>
            <a:custGeom>
              <a:rect b="b" l="l" r="r" t="t"/>
              <a:pathLst>
                <a:path extrusionOk="0" h="694" w="725">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86"/>
            <p:cNvSpPr/>
            <p:nvPr/>
          </p:nvSpPr>
          <p:spPr>
            <a:xfrm>
              <a:off x="-57782200" y="2446750"/>
              <a:ext cx="18125" cy="17350"/>
            </a:xfrm>
            <a:custGeom>
              <a:rect b="b" l="l" r="r" t="t"/>
              <a:pathLst>
                <a:path extrusionOk="0" h="694" w="725">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86"/>
            <p:cNvSpPr/>
            <p:nvPr/>
          </p:nvSpPr>
          <p:spPr>
            <a:xfrm>
              <a:off x="-57950750" y="2296300"/>
              <a:ext cx="279625" cy="316650"/>
            </a:xfrm>
            <a:custGeom>
              <a:rect b="b" l="l" r="r" t="t"/>
              <a:pathLst>
                <a:path extrusionOk="0" h="12666" w="11185">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6" name="Google Shape;12696;p86"/>
          <p:cNvGrpSpPr/>
          <p:nvPr/>
        </p:nvGrpSpPr>
        <p:grpSpPr>
          <a:xfrm>
            <a:off x="4858214" y="2232094"/>
            <a:ext cx="360863" cy="360211"/>
            <a:chOff x="-57969675" y="2687750"/>
            <a:chExt cx="318025" cy="317450"/>
          </a:xfrm>
        </p:grpSpPr>
        <p:sp>
          <p:nvSpPr>
            <p:cNvPr id="12697" name="Google Shape;12697;p86"/>
            <p:cNvSpPr/>
            <p:nvPr/>
          </p:nvSpPr>
          <p:spPr>
            <a:xfrm>
              <a:off x="-57856250" y="285630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86"/>
            <p:cNvSpPr/>
            <p:nvPr/>
          </p:nvSpPr>
          <p:spPr>
            <a:xfrm>
              <a:off x="-57846000" y="2920300"/>
              <a:ext cx="72475" cy="29750"/>
            </a:xfrm>
            <a:custGeom>
              <a:rect b="b" l="l" r="r" t="t"/>
              <a:pathLst>
                <a:path extrusionOk="0" h="1190" w="2899">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86"/>
            <p:cNvSpPr/>
            <p:nvPr/>
          </p:nvSpPr>
          <p:spPr>
            <a:xfrm>
              <a:off x="-57969675" y="2687750"/>
              <a:ext cx="318025" cy="317450"/>
            </a:xfrm>
            <a:custGeom>
              <a:rect b="b" l="l" r="r" t="t"/>
              <a:pathLst>
                <a:path extrusionOk="0" h="12698" w="12721">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86"/>
            <p:cNvSpPr/>
            <p:nvPr/>
          </p:nvSpPr>
          <p:spPr>
            <a:xfrm>
              <a:off x="-57838125" y="2724975"/>
              <a:ext cx="56725" cy="55550"/>
            </a:xfrm>
            <a:custGeom>
              <a:rect b="b" l="l" r="r" t="t"/>
              <a:pathLst>
                <a:path extrusionOk="0" h="2222" w="2269">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1" name="Google Shape;12701;p86"/>
          <p:cNvGrpSpPr/>
          <p:nvPr/>
        </p:nvGrpSpPr>
        <p:grpSpPr>
          <a:xfrm>
            <a:off x="7067397" y="1304461"/>
            <a:ext cx="363785" cy="361090"/>
            <a:chOff x="-56012425" y="1903275"/>
            <a:chExt cx="320600" cy="318225"/>
          </a:xfrm>
        </p:grpSpPr>
        <p:sp>
          <p:nvSpPr>
            <p:cNvPr id="12702" name="Google Shape;12702;p86"/>
            <p:cNvSpPr/>
            <p:nvPr/>
          </p:nvSpPr>
          <p:spPr>
            <a:xfrm>
              <a:off x="-55897425" y="2015125"/>
              <a:ext cx="17350" cy="18150"/>
            </a:xfrm>
            <a:custGeom>
              <a:rect b="b" l="l" r="r" t="t"/>
              <a:pathLst>
                <a:path extrusionOk="0" h="726" w="694">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86"/>
            <p:cNvSpPr/>
            <p:nvPr/>
          </p:nvSpPr>
          <p:spPr>
            <a:xfrm>
              <a:off x="-56012425" y="1903275"/>
              <a:ext cx="320600" cy="318225"/>
            </a:xfrm>
            <a:custGeom>
              <a:rect b="b" l="l" r="r" t="t"/>
              <a:pathLst>
                <a:path extrusionOk="0" h="12729" w="12824">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4" name="Google Shape;12704;p86"/>
          <p:cNvGrpSpPr/>
          <p:nvPr/>
        </p:nvGrpSpPr>
        <p:grpSpPr>
          <a:xfrm>
            <a:off x="7068290" y="1778631"/>
            <a:ext cx="361998" cy="361998"/>
            <a:chOff x="-56010850" y="2294725"/>
            <a:chExt cx="319025" cy="319025"/>
          </a:xfrm>
        </p:grpSpPr>
        <p:sp>
          <p:nvSpPr>
            <p:cNvPr id="12705" name="Google Shape;12705;p86"/>
            <p:cNvSpPr/>
            <p:nvPr/>
          </p:nvSpPr>
          <p:spPr>
            <a:xfrm>
              <a:off x="-55906875" y="2527275"/>
              <a:ext cx="73275" cy="29750"/>
            </a:xfrm>
            <a:custGeom>
              <a:rect b="b" l="l" r="r" t="t"/>
              <a:pathLst>
                <a:path extrusionOk="0" h="1190" w="2931">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86"/>
            <p:cNvSpPr/>
            <p:nvPr/>
          </p:nvSpPr>
          <p:spPr>
            <a:xfrm>
              <a:off x="-55916325"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86"/>
            <p:cNvSpPr/>
            <p:nvPr/>
          </p:nvSpPr>
          <p:spPr>
            <a:xfrm>
              <a:off x="-55842300" y="246327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86"/>
            <p:cNvSpPr/>
            <p:nvPr/>
          </p:nvSpPr>
          <p:spPr>
            <a:xfrm>
              <a:off x="-56010850" y="2294725"/>
              <a:ext cx="319025" cy="319025"/>
            </a:xfrm>
            <a:custGeom>
              <a:rect b="b" l="l" r="r" t="t"/>
              <a:pathLst>
                <a:path extrusionOk="0" h="12761" w="12761">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9" name="Google Shape;12709;p86"/>
          <p:cNvGrpSpPr/>
          <p:nvPr/>
        </p:nvGrpSpPr>
        <p:grpSpPr>
          <a:xfrm>
            <a:off x="7068305" y="2231215"/>
            <a:ext cx="361969" cy="361090"/>
            <a:chOff x="-56010050" y="2686975"/>
            <a:chExt cx="319000" cy="318225"/>
          </a:xfrm>
        </p:grpSpPr>
        <p:sp>
          <p:nvSpPr>
            <p:cNvPr id="12710" name="Google Shape;12710;p86"/>
            <p:cNvSpPr/>
            <p:nvPr/>
          </p:nvSpPr>
          <p:spPr>
            <a:xfrm>
              <a:off x="-55887975" y="2917925"/>
              <a:ext cx="72475" cy="29775"/>
            </a:xfrm>
            <a:custGeom>
              <a:rect b="b" l="l" r="r" t="t"/>
              <a:pathLst>
                <a:path extrusionOk="0" h="1191" w="2899">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86"/>
            <p:cNvSpPr/>
            <p:nvPr/>
          </p:nvSpPr>
          <p:spPr>
            <a:xfrm>
              <a:off x="-55897425"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86"/>
            <p:cNvSpPr/>
            <p:nvPr/>
          </p:nvSpPr>
          <p:spPr>
            <a:xfrm>
              <a:off x="-55822600" y="2854725"/>
              <a:ext cx="17350" cy="18150"/>
            </a:xfrm>
            <a:custGeom>
              <a:rect b="b" l="l" r="r" t="t"/>
              <a:pathLst>
                <a:path extrusionOk="0" h="726" w="694">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86"/>
            <p:cNvSpPr/>
            <p:nvPr/>
          </p:nvSpPr>
          <p:spPr>
            <a:xfrm>
              <a:off x="-56010050" y="2686975"/>
              <a:ext cx="319000" cy="318225"/>
            </a:xfrm>
            <a:custGeom>
              <a:rect b="b" l="l" r="r" t="t"/>
              <a:pathLst>
                <a:path extrusionOk="0" h="12729" w="12760">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4" name="Google Shape;12714;p86"/>
          <p:cNvGrpSpPr/>
          <p:nvPr/>
        </p:nvGrpSpPr>
        <p:grpSpPr>
          <a:xfrm>
            <a:off x="5753801" y="2684124"/>
            <a:ext cx="361998" cy="361090"/>
            <a:chOff x="-54081175" y="1903275"/>
            <a:chExt cx="319025" cy="318225"/>
          </a:xfrm>
        </p:grpSpPr>
        <p:sp>
          <p:nvSpPr>
            <p:cNvPr id="12715" name="Google Shape;12715;p86"/>
            <p:cNvSpPr/>
            <p:nvPr/>
          </p:nvSpPr>
          <p:spPr>
            <a:xfrm>
              <a:off x="-53959075" y="2135825"/>
              <a:ext cx="72475" cy="28975"/>
            </a:xfrm>
            <a:custGeom>
              <a:rect b="b" l="l" r="r" t="t"/>
              <a:pathLst>
                <a:path extrusionOk="0" h="1159" w="2899">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86"/>
            <p:cNvSpPr/>
            <p:nvPr/>
          </p:nvSpPr>
          <p:spPr>
            <a:xfrm>
              <a:off x="-54081175" y="1903275"/>
              <a:ext cx="319025" cy="318225"/>
            </a:xfrm>
            <a:custGeom>
              <a:rect b="b" l="l" r="r" t="t"/>
              <a:pathLst>
                <a:path extrusionOk="0" h="12729" w="12761">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7" name="Google Shape;12717;p86"/>
          <p:cNvGrpSpPr/>
          <p:nvPr/>
        </p:nvGrpSpPr>
        <p:grpSpPr>
          <a:xfrm>
            <a:off x="5776154" y="3137587"/>
            <a:ext cx="317290" cy="360211"/>
            <a:chOff x="-54063050" y="2296300"/>
            <a:chExt cx="279625" cy="317450"/>
          </a:xfrm>
        </p:grpSpPr>
        <p:sp>
          <p:nvSpPr>
            <p:cNvPr id="12718" name="Google Shape;12718;p86"/>
            <p:cNvSpPr/>
            <p:nvPr/>
          </p:nvSpPr>
          <p:spPr>
            <a:xfrm>
              <a:off x="-53959075" y="2527275"/>
              <a:ext cx="72475" cy="29750"/>
            </a:xfrm>
            <a:custGeom>
              <a:rect b="b" l="l" r="r" t="t"/>
              <a:pathLst>
                <a:path extrusionOk="0" h="1190" w="2899">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86"/>
            <p:cNvSpPr/>
            <p:nvPr/>
          </p:nvSpPr>
          <p:spPr>
            <a:xfrm>
              <a:off x="-53969325" y="2482975"/>
              <a:ext cx="18150" cy="17350"/>
            </a:xfrm>
            <a:custGeom>
              <a:rect b="b" l="l" r="r" t="t"/>
              <a:pathLst>
                <a:path extrusionOk="0" h="694" w="726">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86"/>
            <p:cNvSpPr/>
            <p:nvPr/>
          </p:nvSpPr>
          <p:spPr>
            <a:xfrm>
              <a:off x="-53894500" y="2482975"/>
              <a:ext cx="18125" cy="17350"/>
            </a:xfrm>
            <a:custGeom>
              <a:rect b="b" l="l" r="r" t="t"/>
              <a:pathLst>
                <a:path extrusionOk="0" h="694" w="725">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86"/>
            <p:cNvSpPr/>
            <p:nvPr/>
          </p:nvSpPr>
          <p:spPr>
            <a:xfrm>
              <a:off x="-54063050" y="2296300"/>
              <a:ext cx="279625" cy="317450"/>
            </a:xfrm>
            <a:custGeom>
              <a:rect b="b" l="l" r="r" t="t"/>
              <a:pathLst>
                <a:path extrusionOk="0" h="12698" w="11185">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2" name="Google Shape;12722;p86"/>
          <p:cNvGrpSpPr/>
          <p:nvPr/>
        </p:nvGrpSpPr>
        <p:grpSpPr>
          <a:xfrm>
            <a:off x="5776154" y="3601649"/>
            <a:ext cx="317290" cy="361033"/>
            <a:chOff x="-54061475" y="2685450"/>
            <a:chExt cx="279625" cy="318175"/>
          </a:xfrm>
        </p:grpSpPr>
        <p:sp>
          <p:nvSpPr>
            <p:cNvPr id="12723" name="Google Shape;12723;p86"/>
            <p:cNvSpPr/>
            <p:nvPr/>
          </p:nvSpPr>
          <p:spPr>
            <a:xfrm>
              <a:off x="-53959075" y="2919525"/>
              <a:ext cx="72475" cy="28950"/>
            </a:xfrm>
            <a:custGeom>
              <a:rect b="b" l="l" r="r" t="t"/>
              <a:pathLst>
                <a:path extrusionOk="0" h="1158" w="2899">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86"/>
            <p:cNvSpPr/>
            <p:nvPr/>
          </p:nvSpPr>
          <p:spPr>
            <a:xfrm>
              <a:off x="-53969325" y="2854725"/>
              <a:ext cx="18150" cy="18150"/>
            </a:xfrm>
            <a:custGeom>
              <a:rect b="b" l="l" r="r" t="t"/>
              <a:pathLst>
                <a:path extrusionOk="0" h="726" w="726">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86"/>
            <p:cNvSpPr/>
            <p:nvPr/>
          </p:nvSpPr>
          <p:spPr>
            <a:xfrm>
              <a:off x="-53894500" y="2854725"/>
              <a:ext cx="18125" cy="18150"/>
            </a:xfrm>
            <a:custGeom>
              <a:rect b="b" l="l" r="r" t="t"/>
              <a:pathLst>
                <a:path extrusionOk="0" h="726" w="725">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86"/>
            <p:cNvSpPr/>
            <p:nvPr/>
          </p:nvSpPr>
          <p:spPr>
            <a:xfrm>
              <a:off x="-54061475" y="2685450"/>
              <a:ext cx="279625" cy="318175"/>
            </a:xfrm>
            <a:custGeom>
              <a:rect b="b" l="l" r="r" t="t"/>
              <a:pathLst>
                <a:path extrusionOk="0" h="12727" w="11185">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7" name="Google Shape;12727;p86"/>
          <p:cNvGrpSpPr/>
          <p:nvPr/>
        </p:nvGrpSpPr>
        <p:grpSpPr>
          <a:xfrm>
            <a:off x="8029690" y="2693967"/>
            <a:ext cx="275278" cy="361969"/>
            <a:chOff x="-52074300" y="1911950"/>
            <a:chExt cx="242600" cy="319000"/>
          </a:xfrm>
        </p:grpSpPr>
        <p:sp>
          <p:nvSpPr>
            <p:cNvPr id="12728" name="Google Shape;12728;p86"/>
            <p:cNvSpPr/>
            <p:nvPr/>
          </p:nvSpPr>
          <p:spPr>
            <a:xfrm>
              <a:off x="-51989225" y="2125600"/>
              <a:ext cx="72475" cy="29750"/>
            </a:xfrm>
            <a:custGeom>
              <a:rect b="b" l="l" r="r" t="t"/>
              <a:pathLst>
                <a:path extrusionOk="0" h="1190" w="2899">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86"/>
            <p:cNvSpPr/>
            <p:nvPr/>
          </p:nvSpPr>
          <p:spPr>
            <a:xfrm>
              <a:off x="-51998675" y="2062375"/>
              <a:ext cx="17325" cy="18150"/>
            </a:xfrm>
            <a:custGeom>
              <a:rect b="b" l="l" r="r" t="t"/>
              <a:pathLst>
                <a:path extrusionOk="0" h="726" w="693">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86"/>
            <p:cNvSpPr/>
            <p:nvPr/>
          </p:nvSpPr>
          <p:spPr>
            <a:xfrm>
              <a:off x="-51925450" y="2062375"/>
              <a:ext cx="18150" cy="18150"/>
            </a:xfrm>
            <a:custGeom>
              <a:rect b="b" l="l" r="r" t="t"/>
              <a:pathLst>
                <a:path extrusionOk="0" h="726" w="726">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86"/>
            <p:cNvSpPr/>
            <p:nvPr/>
          </p:nvSpPr>
          <p:spPr>
            <a:xfrm>
              <a:off x="-52074300" y="1911950"/>
              <a:ext cx="242600" cy="319000"/>
            </a:xfrm>
            <a:custGeom>
              <a:rect b="b" l="l" r="r" t="t"/>
              <a:pathLst>
                <a:path extrusionOk="0" h="12760" w="9704">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2" name="Google Shape;12732;p86"/>
          <p:cNvGrpSpPr/>
          <p:nvPr/>
        </p:nvGrpSpPr>
        <p:grpSpPr>
          <a:xfrm>
            <a:off x="5287689" y="1305369"/>
            <a:ext cx="361998" cy="361090"/>
            <a:chOff x="-57578225" y="1904075"/>
            <a:chExt cx="319025" cy="318225"/>
          </a:xfrm>
        </p:grpSpPr>
        <p:sp>
          <p:nvSpPr>
            <p:cNvPr id="12733" name="Google Shape;12733;p86"/>
            <p:cNvSpPr/>
            <p:nvPr/>
          </p:nvSpPr>
          <p:spPr>
            <a:xfrm>
              <a:off x="-57578225" y="1904075"/>
              <a:ext cx="319025" cy="318225"/>
            </a:xfrm>
            <a:custGeom>
              <a:rect b="b" l="l" r="r" t="t"/>
              <a:pathLst>
                <a:path extrusionOk="0" h="12729" w="12761">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86"/>
            <p:cNvSpPr/>
            <p:nvPr/>
          </p:nvSpPr>
          <p:spPr>
            <a:xfrm>
              <a:off x="-57446675" y="2073400"/>
              <a:ext cx="18125" cy="18150"/>
            </a:xfrm>
            <a:custGeom>
              <a:rect b="b" l="l" r="r" t="t"/>
              <a:pathLst>
                <a:path extrusionOk="0" h="726" w="725">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86"/>
            <p:cNvSpPr/>
            <p:nvPr/>
          </p:nvSpPr>
          <p:spPr>
            <a:xfrm>
              <a:off x="-57371850" y="2073400"/>
              <a:ext cx="18125" cy="18150"/>
            </a:xfrm>
            <a:custGeom>
              <a:rect b="b" l="l" r="r" t="t"/>
              <a:pathLst>
                <a:path extrusionOk="0" h="726" w="725">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86"/>
            <p:cNvSpPr/>
            <p:nvPr/>
          </p:nvSpPr>
          <p:spPr>
            <a:xfrm>
              <a:off x="-57436450" y="2136625"/>
              <a:ext cx="72500" cy="29750"/>
            </a:xfrm>
            <a:custGeom>
              <a:rect b="b" l="l" r="r" t="t"/>
              <a:pathLst>
                <a:path extrusionOk="0" h="1190" w="290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7" name="Google Shape;12737;p86"/>
          <p:cNvGrpSpPr/>
          <p:nvPr/>
        </p:nvGrpSpPr>
        <p:grpSpPr>
          <a:xfrm>
            <a:off x="5310042" y="1778631"/>
            <a:ext cx="317290" cy="361090"/>
            <a:chOff x="-57558525" y="2294725"/>
            <a:chExt cx="279625" cy="318225"/>
          </a:xfrm>
        </p:grpSpPr>
        <p:sp>
          <p:nvSpPr>
            <p:cNvPr id="12738" name="Google Shape;12738;p86"/>
            <p:cNvSpPr/>
            <p:nvPr/>
          </p:nvSpPr>
          <p:spPr>
            <a:xfrm>
              <a:off x="-57455350" y="2498925"/>
              <a:ext cx="72475" cy="29750"/>
            </a:xfrm>
            <a:custGeom>
              <a:rect b="b" l="l" r="r" t="t"/>
              <a:pathLst>
                <a:path extrusionOk="0" h="1190" w="2899">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86"/>
            <p:cNvSpPr/>
            <p:nvPr/>
          </p:nvSpPr>
          <p:spPr>
            <a:xfrm>
              <a:off x="-57465575" y="2427050"/>
              <a:ext cx="18125" cy="17350"/>
            </a:xfrm>
            <a:custGeom>
              <a:rect b="b" l="l" r="r" t="t"/>
              <a:pathLst>
                <a:path extrusionOk="0" h="694" w="725">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86"/>
            <p:cNvSpPr/>
            <p:nvPr/>
          </p:nvSpPr>
          <p:spPr>
            <a:xfrm>
              <a:off x="-57389975" y="242705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86"/>
            <p:cNvSpPr/>
            <p:nvPr/>
          </p:nvSpPr>
          <p:spPr>
            <a:xfrm>
              <a:off x="-57558525" y="2294725"/>
              <a:ext cx="279625" cy="318225"/>
            </a:xfrm>
            <a:custGeom>
              <a:rect b="b" l="l" r="r" t="t"/>
              <a:pathLst>
                <a:path extrusionOk="0" h="12729" w="11185">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86"/>
            <p:cNvSpPr/>
            <p:nvPr/>
          </p:nvSpPr>
          <p:spPr>
            <a:xfrm>
              <a:off x="-57521500" y="2332550"/>
              <a:ext cx="204800" cy="241825"/>
            </a:xfrm>
            <a:custGeom>
              <a:rect b="b" l="l" r="r" t="t"/>
              <a:pathLst>
                <a:path extrusionOk="0" h="9673" w="8192">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3" name="Google Shape;12743;p86"/>
          <p:cNvGrpSpPr/>
          <p:nvPr/>
        </p:nvGrpSpPr>
        <p:grpSpPr>
          <a:xfrm>
            <a:off x="5285901" y="2231215"/>
            <a:ext cx="365572" cy="361969"/>
            <a:chOff x="-57579800" y="2686975"/>
            <a:chExt cx="322175" cy="319000"/>
          </a:xfrm>
        </p:grpSpPr>
        <p:sp>
          <p:nvSpPr>
            <p:cNvPr id="12744" name="Google Shape;12744;p86"/>
            <p:cNvSpPr/>
            <p:nvPr/>
          </p:nvSpPr>
          <p:spPr>
            <a:xfrm>
              <a:off x="-57455350" y="2920300"/>
              <a:ext cx="72475" cy="29750"/>
            </a:xfrm>
            <a:custGeom>
              <a:rect b="b" l="l" r="r" t="t"/>
              <a:pathLst>
                <a:path extrusionOk="0" h="1190" w="2899">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86"/>
            <p:cNvSpPr/>
            <p:nvPr/>
          </p:nvSpPr>
          <p:spPr>
            <a:xfrm>
              <a:off x="-57579800" y="2686975"/>
              <a:ext cx="322175" cy="319000"/>
            </a:xfrm>
            <a:custGeom>
              <a:rect b="b" l="l" r="r" t="t"/>
              <a:pathLst>
                <a:path extrusionOk="0" h="12760" w="12887">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6" name="Google Shape;12746;p86"/>
          <p:cNvGrpSpPr/>
          <p:nvPr/>
        </p:nvGrpSpPr>
        <p:grpSpPr>
          <a:xfrm>
            <a:off x="7510682" y="1778631"/>
            <a:ext cx="367359" cy="361090"/>
            <a:chOff x="-55620975" y="2294725"/>
            <a:chExt cx="323750" cy="318225"/>
          </a:xfrm>
        </p:grpSpPr>
        <p:sp>
          <p:nvSpPr>
            <p:cNvPr id="12747" name="Google Shape;12747;p86"/>
            <p:cNvSpPr/>
            <p:nvPr/>
          </p:nvSpPr>
          <p:spPr>
            <a:xfrm>
              <a:off x="-55496525" y="2527275"/>
              <a:ext cx="73275" cy="29750"/>
            </a:xfrm>
            <a:custGeom>
              <a:rect b="b" l="l" r="r" t="t"/>
              <a:pathLst>
                <a:path extrusionOk="0" h="1190" w="2931">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86"/>
            <p:cNvSpPr/>
            <p:nvPr/>
          </p:nvSpPr>
          <p:spPr>
            <a:xfrm>
              <a:off x="-55505975" y="24443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86"/>
            <p:cNvSpPr/>
            <p:nvPr/>
          </p:nvSpPr>
          <p:spPr>
            <a:xfrm>
              <a:off x="-55431150" y="24443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86"/>
            <p:cNvSpPr/>
            <p:nvPr/>
          </p:nvSpPr>
          <p:spPr>
            <a:xfrm>
              <a:off x="-55620975" y="2294725"/>
              <a:ext cx="323750" cy="318225"/>
            </a:xfrm>
            <a:custGeom>
              <a:rect b="b" l="l" r="r" t="t"/>
              <a:pathLst>
                <a:path extrusionOk="0" h="12729" w="12950">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86"/>
            <p:cNvSpPr/>
            <p:nvPr/>
          </p:nvSpPr>
          <p:spPr>
            <a:xfrm>
              <a:off x="-55450850" y="2482375"/>
              <a:ext cx="39400" cy="38225"/>
            </a:xfrm>
            <a:custGeom>
              <a:rect b="b" l="l" r="r" t="t"/>
              <a:pathLst>
                <a:path extrusionOk="0" h="1529" w="1576">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86"/>
            <p:cNvSpPr/>
            <p:nvPr/>
          </p:nvSpPr>
          <p:spPr>
            <a:xfrm>
              <a:off x="-55506775" y="2482375"/>
              <a:ext cx="39400" cy="38225"/>
            </a:xfrm>
            <a:custGeom>
              <a:rect b="b" l="l" r="r" t="t"/>
              <a:pathLst>
                <a:path extrusionOk="0" h="1529" w="1576">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3" name="Google Shape;12753;p86"/>
          <p:cNvGrpSpPr/>
          <p:nvPr/>
        </p:nvGrpSpPr>
        <p:grpSpPr>
          <a:xfrm>
            <a:off x="7512923" y="2231130"/>
            <a:ext cx="362877" cy="361175"/>
            <a:chOff x="-55620175" y="2686900"/>
            <a:chExt cx="319800" cy="318300"/>
          </a:xfrm>
        </p:grpSpPr>
        <p:sp>
          <p:nvSpPr>
            <p:cNvPr id="12754" name="Google Shape;12754;p86"/>
            <p:cNvSpPr/>
            <p:nvPr/>
          </p:nvSpPr>
          <p:spPr>
            <a:xfrm>
              <a:off x="-55514650" y="2917925"/>
              <a:ext cx="72500" cy="29775"/>
            </a:xfrm>
            <a:custGeom>
              <a:rect b="b" l="l" r="r" t="t"/>
              <a:pathLst>
                <a:path extrusionOk="0" h="1191" w="290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86"/>
            <p:cNvSpPr/>
            <p:nvPr/>
          </p:nvSpPr>
          <p:spPr>
            <a:xfrm>
              <a:off x="-55450050"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86"/>
            <p:cNvSpPr/>
            <p:nvPr/>
          </p:nvSpPr>
          <p:spPr>
            <a:xfrm>
              <a:off x="-55524875" y="2855525"/>
              <a:ext cx="18925" cy="17450"/>
            </a:xfrm>
            <a:custGeom>
              <a:rect b="b" l="l" r="r" t="t"/>
              <a:pathLst>
                <a:path extrusionOk="0" h="698" w="757">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86"/>
            <p:cNvSpPr/>
            <p:nvPr/>
          </p:nvSpPr>
          <p:spPr>
            <a:xfrm>
              <a:off x="-55620175" y="2686900"/>
              <a:ext cx="319800" cy="318300"/>
            </a:xfrm>
            <a:custGeom>
              <a:rect b="b" l="l" r="r" t="t"/>
              <a:pathLst>
                <a:path extrusionOk="0" h="12732" w="12792">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8" name="Google Shape;12758;p86"/>
          <p:cNvGrpSpPr/>
          <p:nvPr/>
        </p:nvGrpSpPr>
        <p:grpSpPr>
          <a:xfrm>
            <a:off x="6198887" y="2684124"/>
            <a:ext cx="361969" cy="361090"/>
            <a:chOff x="-53690500" y="1903275"/>
            <a:chExt cx="319000" cy="318225"/>
          </a:xfrm>
        </p:grpSpPr>
        <p:sp>
          <p:nvSpPr>
            <p:cNvPr id="12759" name="Google Shape;12759;p86"/>
            <p:cNvSpPr/>
            <p:nvPr/>
          </p:nvSpPr>
          <p:spPr>
            <a:xfrm>
              <a:off x="-53567625" y="2136625"/>
              <a:ext cx="71675" cy="29750"/>
            </a:xfrm>
            <a:custGeom>
              <a:rect b="b" l="l" r="r" t="t"/>
              <a:pathLst>
                <a:path extrusionOk="0" h="1190" w="2867">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86"/>
            <p:cNvSpPr/>
            <p:nvPr/>
          </p:nvSpPr>
          <p:spPr>
            <a:xfrm>
              <a:off x="-53502250"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86"/>
            <p:cNvSpPr/>
            <p:nvPr/>
          </p:nvSpPr>
          <p:spPr>
            <a:xfrm>
              <a:off x="-53577075"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86"/>
            <p:cNvSpPr/>
            <p:nvPr/>
          </p:nvSpPr>
          <p:spPr>
            <a:xfrm>
              <a:off x="-53690500" y="1903275"/>
              <a:ext cx="319000" cy="318225"/>
            </a:xfrm>
            <a:custGeom>
              <a:rect b="b" l="l" r="r" t="t"/>
              <a:pathLst>
                <a:path extrusionOk="0" h="12729" w="12760">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3" name="Google Shape;12763;p86"/>
          <p:cNvGrpSpPr/>
          <p:nvPr/>
        </p:nvGrpSpPr>
        <p:grpSpPr>
          <a:xfrm>
            <a:off x="6221226" y="3137587"/>
            <a:ext cx="317290" cy="359303"/>
            <a:chOff x="-53670800" y="2296300"/>
            <a:chExt cx="279625" cy="316650"/>
          </a:xfrm>
        </p:grpSpPr>
        <p:sp>
          <p:nvSpPr>
            <p:cNvPr id="12764" name="Google Shape;12764;p86"/>
            <p:cNvSpPr/>
            <p:nvPr/>
          </p:nvSpPr>
          <p:spPr>
            <a:xfrm>
              <a:off x="-53567625" y="2527275"/>
              <a:ext cx="73250" cy="29750"/>
            </a:xfrm>
            <a:custGeom>
              <a:rect b="b" l="l" r="r" t="t"/>
              <a:pathLst>
                <a:path extrusionOk="0" h="1190" w="293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86"/>
            <p:cNvSpPr/>
            <p:nvPr/>
          </p:nvSpPr>
          <p:spPr>
            <a:xfrm>
              <a:off x="-53502250" y="2463275"/>
              <a:ext cx="17325" cy="17350"/>
            </a:xfrm>
            <a:custGeom>
              <a:rect b="b" l="l" r="r" t="t"/>
              <a:pathLst>
                <a:path extrusionOk="0" h="694" w="693">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86"/>
            <p:cNvSpPr/>
            <p:nvPr/>
          </p:nvSpPr>
          <p:spPr>
            <a:xfrm>
              <a:off x="-53577075" y="2463275"/>
              <a:ext cx="17325" cy="17350"/>
            </a:xfrm>
            <a:custGeom>
              <a:rect b="b" l="l" r="r" t="t"/>
              <a:pathLst>
                <a:path extrusionOk="0" h="694" w="693">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86"/>
            <p:cNvSpPr/>
            <p:nvPr/>
          </p:nvSpPr>
          <p:spPr>
            <a:xfrm>
              <a:off x="-53670800" y="2296300"/>
              <a:ext cx="279625" cy="316650"/>
            </a:xfrm>
            <a:custGeom>
              <a:rect b="b" l="l" r="r" t="t"/>
              <a:pathLst>
                <a:path extrusionOk="0" h="12666" w="11185">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8" name="Google Shape;12768;p86"/>
          <p:cNvGrpSpPr/>
          <p:nvPr/>
        </p:nvGrpSpPr>
        <p:grpSpPr>
          <a:xfrm>
            <a:off x="6198887" y="3602925"/>
            <a:ext cx="361969" cy="361544"/>
            <a:chOff x="-53690500" y="2686575"/>
            <a:chExt cx="319000" cy="318625"/>
          </a:xfrm>
        </p:grpSpPr>
        <p:sp>
          <p:nvSpPr>
            <p:cNvPr id="12769" name="Google Shape;12769;p86"/>
            <p:cNvSpPr/>
            <p:nvPr/>
          </p:nvSpPr>
          <p:spPr>
            <a:xfrm>
              <a:off x="-53567625" y="2917925"/>
              <a:ext cx="73250" cy="29775"/>
            </a:xfrm>
            <a:custGeom>
              <a:rect b="b" l="l" r="r" t="t"/>
              <a:pathLst>
                <a:path extrusionOk="0" h="1191" w="2930">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86"/>
            <p:cNvSpPr/>
            <p:nvPr/>
          </p:nvSpPr>
          <p:spPr>
            <a:xfrm>
              <a:off x="-53577075"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86"/>
            <p:cNvSpPr/>
            <p:nvPr/>
          </p:nvSpPr>
          <p:spPr>
            <a:xfrm>
              <a:off x="-53502250"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86"/>
            <p:cNvSpPr/>
            <p:nvPr/>
          </p:nvSpPr>
          <p:spPr>
            <a:xfrm>
              <a:off x="-53690500" y="2686575"/>
              <a:ext cx="319000" cy="318625"/>
            </a:xfrm>
            <a:custGeom>
              <a:rect b="b" l="l" r="r" t="t"/>
              <a:pathLst>
                <a:path extrusionOk="0" h="12745" w="12760">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3" name="Google Shape;12773;p86"/>
          <p:cNvGrpSpPr/>
          <p:nvPr/>
        </p:nvGrpSpPr>
        <p:grpSpPr>
          <a:xfrm>
            <a:off x="8008669" y="3145785"/>
            <a:ext cx="317319" cy="360948"/>
            <a:chOff x="-52092425" y="2303525"/>
            <a:chExt cx="279650" cy="318100"/>
          </a:xfrm>
        </p:grpSpPr>
        <p:sp>
          <p:nvSpPr>
            <p:cNvPr id="12774" name="Google Shape;12774;p86"/>
            <p:cNvSpPr/>
            <p:nvPr/>
          </p:nvSpPr>
          <p:spPr>
            <a:xfrm>
              <a:off x="-51989225" y="2535950"/>
              <a:ext cx="72475" cy="29750"/>
            </a:xfrm>
            <a:custGeom>
              <a:rect b="b" l="l" r="r" t="t"/>
              <a:pathLst>
                <a:path extrusionOk="0" h="1190" w="2899">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86"/>
            <p:cNvSpPr/>
            <p:nvPr/>
          </p:nvSpPr>
          <p:spPr>
            <a:xfrm>
              <a:off x="-52092425" y="2303525"/>
              <a:ext cx="279650" cy="318100"/>
            </a:xfrm>
            <a:custGeom>
              <a:rect b="b" l="l" r="r" t="t"/>
              <a:pathLst>
                <a:path extrusionOk="0" h="12724" w="11186">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86"/>
            <p:cNvSpPr/>
            <p:nvPr/>
          </p:nvSpPr>
          <p:spPr>
            <a:xfrm>
              <a:off x="-51998675" y="2454625"/>
              <a:ext cx="17325" cy="17350"/>
            </a:xfrm>
            <a:custGeom>
              <a:rect b="b" l="l" r="r" t="t"/>
              <a:pathLst>
                <a:path extrusionOk="0" h="694" w="693">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86"/>
            <p:cNvSpPr/>
            <p:nvPr/>
          </p:nvSpPr>
          <p:spPr>
            <a:xfrm>
              <a:off x="-51925450" y="2454625"/>
              <a:ext cx="18150" cy="17350"/>
            </a:xfrm>
            <a:custGeom>
              <a:rect b="b" l="l" r="r" t="t"/>
              <a:pathLst>
                <a:path extrusionOk="0" h="694" w="726">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86"/>
            <p:cNvSpPr/>
            <p:nvPr/>
          </p:nvSpPr>
          <p:spPr>
            <a:xfrm>
              <a:off x="-51981350" y="2472725"/>
              <a:ext cx="55925" cy="55950"/>
            </a:xfrm>
            <a:custGeom>
              <a:rect b="b" l="l" r="r" t="t"/>
              <a:pathLst>
                <a:path extrusionOk="0" h="2238" w="2237">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9" name="Google Shape;12779;p86"/>
          <p:cNvGrpSpPr/>
          <p:nvPr/>
        </p:nvGrpSpPr>
        <p:grpSpPr>
          <a:xfrm>
            <a:off x="5727728" y="1306249"/>
            <a:ext cx="363756" cy="361090"/>
            <a:chOff x="-57189125" y="1904850"/>
            <a:chExt cx="320575" cy="318225"/>
          </a:xfrm>
        </p:grpSpPr>
        <p:sp>
          <p:nvSpPr>
            <p:cNvPr id="12780" name="Google Shape;12780;p86"/>
            <p:cNvSpPr/>
            <p:nvPr/>
          </p:nvSpPr>
          <p:spPr>
            <a:xfrm>
              <a:off x="-57073350" y="2072625"/>
              <a:ext cx="18125" cy="17350"/>
            </a:xfrm>
            <a:custGeom>
              <a:rect b="b" l="l" r="r" t="t"/>
              <a:pathLst>
                <a:path extrusionOk="0" h="694" w="725">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86"/>
            <p:cNvSpPr/>
            <p:nvPr/>
          </p:nvSpPr>
          <p:spPr>
            <a:xfrm>
              <a:off x="-56998525" y="2072625"/>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86"/>
            <p:cNvSpPr/>
            <p:nvPr/>
          </p:nvSpPr>
          <p:spPr>
            <a:xfrm>
              <a:off x="-57035550" y="200725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86"/>
            <p:cNvSpPr/>
            <p:nvPr/>
          </p:nvSpPr>
          <p:spPr>
            <a:xfrm>
              <a:off x="-57063900" y="2135825"/>
              <a:ext cx="73275" cy="28975"/>
            </a:xfrm>
            <a:custGeom>
              <a:rect b="b" l="l" r="r" t="t"/>
              <a:pathLst>
                <a:path extrusionOk="0" h="1159" w="2931">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86"/>
            <p:cNvSpPr/>
            <p:nvPr/>
          </p:nvSpPr>
          <p:spPr>
            <a:xfrm>
              <a:off x="-57189125" y="1904850"/>
              <a:ext cx="320575" cy="318225"/>
            </a:xfrm>
            <a:custGeom>
              <a:rect b="b" l="l" r="r" t="t"/>
              <a:pathLst>
                <a:path extrusionOk="0" h="12729" w="12823">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5" name="Google Shape;12785;p86"/>
          <p:cNvGrpSpPr/>
          <p:nvPr/>
        </p:nvGrpSpPr>
        <p:grpSpPr>
          <a:xfrm>
            <a:off x="5728621" y="1800985"/>
            <a:ext cx="361969" cy="316411"/>
            <a:chOff x="-57187550" y="2314425"/>
            <a:chExt cx="319000" cy="278850"/>
          </a:xfrm>
        </p:grpSpPr>
        <p:sp>
          <p:nvSpPr>
            <p:cNvPr id="12786" name="Google Shape;12786;p86"/>
            <p:cNvSpPr/>
            <p:nvPr/>
          </p:nvSpPr>
          <p:spPr>
            <a:xfrm>
              <a:off x="-57073350" y="2445950"/>
              <a:ext cx="18125" cy="17350"/>
            </a:xfrm>
            <a:custGeom>
              <a:rect b="b" l="l" r="r" t="t"/>
              <a:pathLst>
                <a:path extrusionOk="0" h="694" w="725">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86"/>
            <p:cNvSpPr/>
            <p:nvPr/>
          </p:nvSpPr>
          <p:spPr>
            <a:xfrm>
              <a:off x="-56998525" y="2445175"/>
              <a:ext cx="17350" cy="18125"/>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86"/>
            <p:cNvSpPr/>
            <p:nvPr/>
          </p:nvSpPr>
          <p:spPr>
            <a:xfrm>
              <a:off x="-57063900" y="2508375"/>
              <a:ext cx="73275" cy="29750"/>
            </a:xfrm>
            <a:custGeom>
              <a:rect b="b" l="l" r="r" t="t"/>
              <a:pathLst>
                <a:path extrusionOk="0" h="1190" w="2931">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86"/>
            <p:cNvSpPr/>
            <p:nvPr/>
          </p:nvSpPr>
          <p:spPr>
            <a:xfrm>
              <a:off x="-57187550" y="2314425"/>
              <a:ext cx="319000" cy="278850"/>
            </a:xfrm>
            <a:custGeom>
              <a:rect b="b" l="l" r="r" t="t"/>
              <a:pathLst>
                <a:path extrusionOk="0" h="11154" w="12760">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0" name="Google Shape;12790;p86"/>
          <p:cNvGrpSpPr/>
          <p:nvPr/>
        </p:nvGrpSpPr>
        <p:grpSpPr>
          <a:xfrm>
            <a:off x="5745585" y="2230534"/>
            <a:ext cx="328042" cy="361771"/>
            <a:chOff x="-57172600" y="2686375"/>
            <a:chExt cx="289100" cy="318825"/>
          </a:xfrm>
        </p:grpSpPr>
        <p:sp>
          <p:nvSpPr>
            <p:cNvPr id="12791" name="Google Shape;12791;p86"/>
            <p:cNvSpPr/>
            <p:nvPr/>
          </p:nvSpPr>
          <p:spPr>
            <a:xfrm>
              <a:off x="-57063900" y="2937625"/>
              <a:ext cx="73275" cy="29750"/>
            </a:xfrm>
            <a:custGeom>
              <a:rect b="b" l="l" r="r" t="t"/>
              <a:pathLst>
                <a:path extrusionOk="0" h="1190" w="2931">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86"/>
            <p:cNvSpPr/>
            <p:nvPr/>
          </p:nvSpPr>
          <p:spPr>
            <a:xfrm>
              <a:off x="-57172600" y="2686375"/>
              <a:ext cx="289100" cy="318825"/>
            </a:xfrm>
            <a:custGeom>
              <a:rect b="b" l="l" r="r" t="t"/>
              <a:pathLst>
                <a:path extrusionOk="0" h="12753" w="11564">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3" name="Google Shape;12793;p86"/>
          <p:cNvGrpSpPr/>
          <p:nvPr/>
        </p:nvGrpSpPr>
        <p:grpSpPr>
          <a:xfrm>
            <a:off x="7958434" y="1304461"/>
            <a:ext cx="361090" cy="359303"/>
            <a:chOff x="-55225575" y="1903275"/>
            <a:chExt cx="318225" cy="316650"/>
          </a:xfrm>
        </p:grpSpPr>
        <p:sp>
          <p:nvSpPr>
            <p:cNvPr id="12794" name="Google Shape;12794;p86"/>
            <p:cNvSpPr/>
            <p:nvPr/>
          </p:nvSpPr>
          <p:spPr>
            <a:xfrm>
              <a:off x="-55104275" y="2116925"/>
              <a:ext cx="72475" cy="29750"/>
            </a:xfrm>
            <a:custGeom>
              <a:rect b="b" l="l" r="r" t="t"/>
              <a:pathLst>
                <a:path extrusionOk="0" h="1190" w="2899">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86"/>
            <p:cNvSpPr/>
            <p:nvPr/>
          </p:nvSpPr>
          <p:spPr>
            <a:xfrm>
              <a:off x="-55113750" y="2053725"/>
              <a:ext cx="17350" cy="18125"/>
            </a:xfrm>
            <a:custGeom>
              <a:rect b="b" l="l" r="r" t="t"/>
              <a:pathLst>
                <a:path extrusionOk="0" h="725" w="694">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86"/>
            <p:cNvSpPr/>
            <p:nvPr/>
          </p:nvSpPr>
          <p:spPr>
            <a:xfrm>
              <a:off x="-55039700" y="2053725"/>
              <a:ext cx="18125" cy="18125"/>
            </a:xfrm>
            <a:custGeom>
              <a:rect b="b" l="l" r="r" t="t"/>
              <a:pathLst>
                <a:path extrusionOk="0" h="725" w="725">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86"/>
            <p:cNvSpPr/>
            <p:nvPr/>
          </p:nvSpPr>
          <p:spPr>
            <a:xfrm>
              <a:off x="-55225575" y="1903275"/>
              <a:ext cx="318225" cy="316650"/>
            </a:xfrm>
            <a:custGeom>
              <a:rect b="b" l="l" r="r" t="t"/>
              <a:pathLst>
                <a:path extrusionOk="0" h="12666" w="12729">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86"/>
            <p:cNvSpPr/>
            <p:nvPr/>
          </p:nvSpPr>
          <p:spPr>
            <a:xfrm>
              <a:off x="-55170450" y="1959200"/>
              <a:ext cx="204800" cy="225300"/>
            </a:xfrm>
            <a:custGeom>
              <a:rect b="b" l="l" r="r" t="t"/>
              <a:pathLst>
                <a:path extrusionOk="0" h="9012" w="8192">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9" name="Google Shape;12799;p86"/>
          <p:cNvGrpSpPr/>
          <p:nvPr/>
        </p:nvGrpSpPr>
        <p:grpSpPr>
          <a:xfrm>
            <a:off x="7969611" y="1780418"/>
            <a:ext cx="338736" cy="359303"/>
            <a:chOff x="-55217700" y="2296300"/>
            <a:chExt cx="298525" cy="316650"/>
          </a:xfrm>
        </p:grpSpPr>
        <p:sp>
          <p:nvSpPr>
            <p:cNvPr id="12800" name="Google Shape;12800;p86"/>
            <p:cNvSpPr/>
            <p:nvPr/>
          </p:nvSpPr>
          <p:spPr>
            <a:xfrm>
              <a:off x="-55105075" y="242627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86"/>
            <p:cNvSpPr/>
            <p:nvPr/>
          </p:nvSpPr>
          <p:spPr>
            <a:xfrm>
              <a:off x="-55030250" y="24262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86"/>
            <p:cNvSpPr/>
            <p:nvPr/>
          </p:nvSpPr>
          <p:spPr>
            <a:xfrm>
              <a:off x="-55095625" y="2488675"/>
              <a:ext cx="73275" cy="29775"/>
            </a:xfrm>
            <a:custGeom>
              <a:rect b="b" l="l" r="r" t="t"/>
              <a:pathLst>
                <a:path extrusionOk="0" h="1191" w="2931">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86"/>
            <p:cNvSpPr/>
            <p:nvPr/>
          </p:nvSpPr>
          <p:spPr>
            <a:xfrm>
              <a:off x="-55217700" y="2296300"/>
              <a:ext cx="298525" cy="316650"/>
            </a:xfrm>
            <a:custGeom>
              <a:rect b="b" l="l" r="r" t="t"/>
              <a:pathLst>
                <a:path extrusionOk="0" h="12666" w="11941">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4" name="Google Shape;12804;p86"/>
          <p:cNvGrpSpPr/>
          <p:nvPr/>
        </p:nvGrpSpPr>
        <p:grpSpPr>
          <a:xfrm>
            <a:off x="7957541" y="2233002"/>
            <a:ext cx="362877" cy="359303"/>
            <a:chOff x="-55229525" y="2688550"/>
            <a:chExt cx="319800" cy="316650"/>
          </a:xfrm>
        </p:grpSpPr>
        <p:sp>
          <p:nvSpPr>
            <p:cNvPr id="12805" name="Google Shape;12805;p86"/>
            <p:cNvSpPr/>
            <p:nvPr/>
          </p:nvSpPr>
          <p:spPr>
            <a:xfrm>
              <a:off x="-55104275" y="2919525"/>
              <a:ext cx="72475" cy="28950"/>
            </a:xfrm>
            <a:custGeom>
              <a:rect b="b" l="l" r="r" t="t"/>
              <a:pathLst>
                <a:path extrusionOk="0" h="1158" w="2899">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86"/>
            <p:cNvSpPr/>
            <p:nvPr/>
          </p:nvSpPr>
          <p:spPr>
            <a:xfrm>
              <a:off x="-55039700" y="2856300"/>
              <a:ext cx="18125" cy="17350"/>
            </a:xfrm>
            <a:custGeom>
              <a:rect b="b" l="l" r="r" t="t"/>
              <a:pathLst>
                <a:path extrusionOk="0" h="694" w="725">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86"/>
            <p:cNvSpPr/>
            <p:nvPr/>
          </p:nvSpPr>
          <p:spPr>
            <a:xfrm>
              <a:off x="-55113750" y="2856300"/>
              <a:ext cx="17350" cy="17350"/>
            </a:xfrm>
            <a:custGeom>
              <a:rect b="b" l="l" r="r" t="t"/>
              <a:pathLst>
                <a:path extrusionOk="0" h="694" w="694">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86"/>
            <p:cNvSpPr/>
            <p:nvPr/>
          </p:nvSpPr>
          <p:spPr>
            <a:xfrm>
              <a:off x="-55229525" y="2688550"/>
              <a:ext cx="319800" cy="316650"/>
            </a:xfrm>
            <a:custGeom>
              <a:rect b="b" l="l" r="r" t="t"/>
              <a:pathLst>
                <a:path extrusionOk="0" h="12666" w="12792">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9" name="Google Shape;12809;p86"/>
          <p:cNvGrpSpPr/>
          <p:nvPr/>
        </p:nvGrpSpPr>
        <p:grpSpPr>
          <a:xfrm>
            <a:off x="6653760" y="2684124"/>
            <a:ext cx="338765" cy="361090"/>
            <a:chOff x="-53288825" y="1903275"/>
            <a:chExt cx="298550" cy="318225"/>
          </a:xfrm>
        </p:grpSpPr>
        <p:sp>
          <p:nvSpPr>
            <p:cNvPr id="12810" name="Google Shape;12810;p86"/>
            <p:cNvSpPr/>
            <p:nvPr/>
          </p:nvSpPr>
          <p:spPr>
            <a:xfrm>
              <a:off x="-53214000" y="2052925"/>
              <a:ext cx="18150" cy="17350"/>
            </a:xfrm>
            <a:custGeom>
              <a:rect b="b" l="l" r="r" t="t"/>
              <a:pathLst>
                <a:path extrusionOk="0" h="694" w="726">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86"/>
            <p:cNvSpPr/>
            <p:nvPr/>
          </p:nvSpPr>
          <p:spPr>
            <a:xfrm>
              <a:off x="-53139175" y="205292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86"/>
            <p:cNvSpPr/>
            <p:nvPr/>
          </p:nvSpPr>
          <p:spPr>
            <a:xfrm>
              <a:off x="-53288825" y="1903275"/>
              <a:ext cx="298550" cy="318225"/>
            </a:xfrm>
            <a:custGeom>
              <a:rect b="b" l="l" r="r" t="t"/>
              <a:pathLst>
                <a:path extrusionOk="0" h="12729" w="11942">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3" name="Google Shape;12813;p86"/>
          <p:cNvGrpSpPr/>
          <p:nvPr/>
        </p:nvGrpSpPr>
        <p:grpSpPr>
          <a:xfrm>
            <a:off x="6642143" y="3135800"/>
            <a:ext cx="361998" cy="361090"/>
            <a:chOff x="-53299850" y="2294725"/>
            <a:chExt cx="319025" cy="318225"/>
          </a:xfrm>
        </p:grpSpPr>
        <p:sp>
          <p:nvSpPr>
            <p:cNvPr id="12814" name="Google Shape;12814;p86"/>
            <p:cNvSpPr/>
            <p:nvPr/>
          </p:nvSpPr>
          <p:spPr>
            <a:xfrm>
              <a:off x="-53175400" y="2526500"/>
              <a:ext cx="72475" cy="29750"/>
            </a:xfrm>
            <a:custGeom>
              <a:rect b="b" l="l" r="r" t="t"/>
              <a:pathLst>
                <a:path extrusionOk="0" h="1190" w="2899">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86"/>
            <p:cNvSpPr/>
            <p:nvPr/>
          </p:nvSpPr>
          <p:spPr>
            <a:xfrm>
              <a:off x="-53299850" y="2294725"/>
              <a:ext cx="319025" cy="318225"/>
            </a:xfrm>
            <a:custGeom>
              <a:rect b="b" l="l" r="r" t="t"/>
              <a:pathLst>
                <a:path extrusionOk="0" h="12729" w="12761">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6" name="Google Shape;12816;p86"/>
          <p:cNvGrpSpPr/>
          <p:nvPr/>
        </p:nvGrpSpPr>
        <p:grpSpPr>
          <a:xfrm>
            <a:off x="6664936" y="3604259"/>
            <a:ext cx="316411" cy="360211"/>
            <a:chOff x="-53278575" y="2687750"/>
            <a:chExt cx="278850" cy="317450"/>
          </a:xfrm>
        </p:grpSpPr>
        <p:sp>
          <p:nvSpPr>
            <p:cNvPr id="12817" name="Google Shape;12817;p86"/>
            <p:cNvSpPr/>
            <p:nvPr/>
          </p:nvSpPr>
          <p:spPr>
            <a:xfrm>
              <a:off x="-53175400" y="2919525"/>
              <a:ext cx="71700" cy="28950"/>
            </a:xfrm>
            <a:custGeom>
              <a:rect b="b" l="l" r="r" t="t"/>
              <a:pathLst>
                <a:path extrusionOk="0" h="1158" w="2868">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86"/>
            <p:cNvSpPr/>
            <p:nvPr/>
          </p:nvSpPr>
          <p:spPr>
            <a:xfrm>
              <a:off x="-53185625"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86"/>
            <p:cNvSpPr/>
            <p:nvPr/>
          </p:nvSpPr>
          <p:spPr>
            <a:xfrm>
              <a:off x="-53110800"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86"/>
            <p:cNvSpPr/>
            <p:nvPr/>
          </p:nvSpPr>
          <p:spPr>
            <a:xfrm>
              <a:off x="-53278575" y="2687750"/>
              <a:ext cx="278850" cy="317450"/>
            </a:xfrm>
            <a:custGeom>
              <a:rect b="b" l="l" r="r" t="t"/>
              <a:pathLst>
                <a:path extrusionOk="0" h="12698" w="11154">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1" name="Google Shape;12821;p86"/>
          <p:cNvGrpSpPr/>
          <p:nvPr/>
        </p:nvGrpSpPr>
        <p:grpSpPr>
          <a:xfrm>
            <a:off x="7986330" y="3603947"/>
            <a:ext cx="361998" cy="362310"/>
            <a:chOff x="-52101875" y="2687475"/>
            <a:chExt cx="319025" cy="319300"/>
          </a:xfrm>
        </p:grpSpPr>
        <p:sp>
          <p:nvSpPr>
            <p:cNvPr id="12822" name="Google Shape;12822;p86"/>
            <p:cNvSpPr/>
            <p:nvPr/>
          </p:nvSpPr>
          <p:spPr>
            <a:xfrm>
              <a:off x="-51978200" y="2920300"/>
              <a:ext cx="72475" cy="29750"/>
            </a:xfrm>
            <a:custGeom>
              <a:rect b="b" l="l" r="r" t="t"/>
              <a:pathLst>
                <a:path extrusionOk="0" h="1190" w="2899">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86"/>
            <p:cNvSpPr/>
            <p:nvPr/>
          </p:nvSpPr>
          <p:spPr>
            <a:xfrm>
              <a:off x="-51988450" y="28571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86"/>
            <p:cNvSpPr/>
            <p:nvPr/>
          </p:nvSpPr>
          <p:spPr>
            <a:xfrm>
              <a:off x="-51913625" y="285710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86"/>
            <p:cNvSpPr/>
            <p:nvPr/>
          </p:nvSpPr>
          <p:spPr>
            <a:xfrm>
              <a:off x="-52101875" y="2687475"/>
              <a:ext cx="319025" cy="319300"/>
            </a:xfrm>
            <a:custGeom>
              <a:rect b="b" l="l" r="r" t="t"/>
              <a:pathLst>
                <a:path extrusionOk="0" h="12772" w="12761">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6" name="Google Shape;12826;p86"/>
          <p:cNvGrpSpPr/>
          <p:nvPr/>
        </p:nvGrpSpPr>
        <p:grpSpPr>
          <a:xfrm>
            <a:off x="6201079" y="1305369"/>
            <a:ext cx="317290" cy="361090"/>
            <a:chOff x="-56774050" y="1904075"/>
            <a:chExt cx="279625" cy="318225"/>
          </a:xfrm>
        </p:grpSpPr>
        <p:sp>
          <p:nvSpPr>
            <p:cNvPr id="12827" name="Google Shape;12827;p86"/>
            <p:cNvSpPr/>
            <p:nvPr/>
          </p:nvSpPr>
          <p:spPr>
            <a:xfrm>
              <a:off x="-56671650" y="2135825"/>
              <a:ext cx="72475" cy="28975"/>
            </a:xfrm>
            <a:custGeom>
              <a:rect b="b" l="l" r="r" t="t"/>
              <a:pathLst>
                <a:path extrusionOk="0" h="1159" w="2899">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86"/>
            <p:cNvSpPr/>
            <p:nvPr/>
          </p:nvSpPr>
          <p:spPr>
            <a:xfrm>
              <a:off x="-56774050" y="1904075"/>
              <a:ext cx="279625" cy="318225"/>
            </a:xfrm>
            <a:custGeom>
              <a:rect b="b" l="l" r="r" t="t"/>
              <a:pathLst>
                <a:path extrusionOk="0" h="12729" w="11185">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9" name="Google Shape;12829;p86"/>
          <p:cNvGrpSpPr/>
          <p:nvPr/>
        </p:nvGrpSpPr>
        <p:grpSpPr>
          <a:xfrm>
            <a:off x="6201079" y="1778631"/>
            <a:ext cx="317290" cy="361090"/>
            <a:chOff x="-56774850" y="2294725"/>
            <a:chExt cx="279625" cy="318225"/>
          </a:xfrm>
        </p:grpSpPr>
        <p:sp>
          <p:nvSpPr>
            <p:cNvPr id="12830" name="Google Shape;12830;p86"/>
            <p:cNvSpPr/>
            <p:nvPr/>
          </p:nvSpPr>
          <p:spPr>
            <a:xfrm>
              <a:off x="-56681100" y="2464075"/>
              <a:ext cx="17325" cy="18125"/>
            </a:xfrm>
            <a:custGeom>
              <a:rect b="b" l="l" r="r" t="t"/>
              <a:pathLst>
                <a:path extrusionOk="0" h="725" w="693">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86"/>
            <p:cNvSpPr/>
            <p:nvPr/>
          </p:nvSpPr>
          <p:spPr>
            <a:xfrm>
              <a:off x="-56606275" y="2464075"/>
              <a:ext cx="17325" cy="18125"/>
            </a:xfrm>
            <a:custGeom>
              <a:rect b="b" l="l" r="r" t="t"/>
              <a:pathLst>
                <a:path extrusionOk="0" h="725" w="693">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86"/>
            <p:cNvSpPr/>
            <p:nvPr/>
          </p:nvSpPr>
          <p:spPr>
            <a:xfrm>
              <a:off x="-56774850" y="2294725"/>
              <a:ext cx="279625" cy="318225"/>
            </a:xfrm>
            <a:custGeom>
              <a:rect b="b" l="l" r="r" t="t"/>
              <a:pathLst>
                <a:path extrusionOk="0" h="12729" w="11185">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3" name="Google Shape;12833;p86"/>
          <p:cNvGrpSpPr/>
          <p:nvPr/>
        </p:nvGrpSpPr>
        <p:grpSpPr>
          <a:xfrm>
            <a:off x="6222086" y="2231215"/>
            <a:ext cx="275278" cy="360182"/>
            <a:chOff x="-56756725" y="2686975"/>
            <a:chExt cx="242600" cy="317425"/>
          </a:xfrm>
        </p:grpSpPr>
        <p:sp>
          <p:nvSpPr>
            <p:cNvPr id="12834" name="Google Shape;12834;p86"/>
            <p:cNvSpPr/>
            <p:nvPr/>
          </p:nvSpPr>
          <p:spPr>
            <a:xfrm>
              <a:off x="-56681100"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86"/>
            <p:cNvSpPr/>
            <p:nvPr/>
          </p:nvSpPr>
          <p:spPr>
            <a:xfrm>
              <a:off x="-56606275"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86"/>
            <p:cNvSpPr/>
            <p:nvPr/>
          </p:nvSpPr>
          <p:spPr>
            <a:xfrm>
              <a:off x="-56756725" y="2686975"/>
              <a:ext cx="242600" cy="317425"/>
            </a:xfrm>
            <a:custGeom>
              <a:rect b="b" l="l" r="r" t="t"/>
              <a:pathLst>
                <a:path extrusionOk="0" h="12697" w="9704">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7" name="Google Shape;12837;p86"/>
          <p:cNvGrpSpPr/>
          <p:nvPr/>
        </p:nvGrpSpPr>
        <p:grpSpPr>
          <a:xfrm>
            <a:off x="4870518" y="2684124"/>
            <a:ext cx="337346" cy="361998"/>
            <a:chOff x="-54826975" y="1903275"/>
            <a:chExt cx="297300" cy="319025"/>
          </a:xfrm>
        </p:grpSpPr>
        <p:sp>
          <p:nvSpPr>
            <p:cNvPr id="12838" name="Google Shape;12838;p86"/>
            <p:cNvSpPr/>
            <p:nvPr/>
          </p:nvSpPr>
          <p:spPr>
            <a:xfrm>
              <a:off x="-54712850" y="2135825"/>
              <a:ext cx="73275" cy="28975"/>
            </a:xfrm>
            <a:custGeom>
              <a:rect b="b" l="l" r="r" t="t"/>
              <a:pathLst>
                <a:path extrusionOk="0" h="1159" w="2931">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86"/>
            <p:cNvSpPr/>
            <p:nvPr/>
          </p:nvSpPr>
          <p:spPr>
            <a:xfrm>
              <a:off x="-54826975" y="1903275"/>
              <a:ext cx="297300" cy="319025"/>
            </a:xfrm>
            <a:custGeom>
              <a:rect b="b" l="l" r="r" t="t"/>
              <a:pathLst>
                <a:path extrusionOk="0" h="12761" w="11892">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86"/>
            <p:cNvSpPr/>
            <p:nvPr/>
          </p:nvSpPr>
          <p:spPr>
            <a:xfrm>
              <a:off x="-54722300" y="1997800"/>
              <a:ext cx="92175" cy="17350"/>
            </a:xfrm>
            <a:custGeom>
              <a:rect b="b" l="l" r="r" t="t"/>
              <a:pathLst>
                <a:path extrusionOk="0" h="694" w="3687">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1" name="Google Shape;12841;p86"/>
          <p:cNvGrpSpPr/>
          <p:nvPr/>
        </p:nvGrpSpPr>
        <p:grpSpPr>
          <a:xfrm>
            <a:off x="4858206" y="3137587"/>
            <a:ext cx="361969" cy="359274"/>
            <a:chOff x="-54836500" y="2296300"/>
            <a:chExt cx="319000" cy="316625"/>
          </a:xfrm>
        </p:grpSpPr>
        <p:sp>
          <p:nvSpPr>
            <p:cNvPr id="12842" name="Google Shape;12842;p86"/>
            <p:cNvSpPr/>
            <p:nvPr/>
          </p:nvSpPr>
          <p:spPr>
            <a:xfrm>
              <a:off x="-54722300" y="2445950"/>
              <a:ext cx="17350" cy="17350"/>
            </a:xfrm>
            <a:custGeom>
              <a:rect b="b" l="l" r="r" t="t"/>
              <a:pathLst>
                <a:path extrusionOk="0" h="694" w="694">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86"/>
            <p:cNvSpPr/>
            <p:nvPr/>
          </p:nvSpPr>
          <p:spPr>
            <a:xfrm>
              <a:off x="-54647475" y="244595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86"/>
            <p:cNvSpPr/>
            <p:nvPr/>
          </p:nvSpPr>
          <p:spPr>
            <a:xfrm>
              <a:off x="-54712850" y="2508375"/>
              <a:ext cx="73275" cy="29750"/>
            </a:xfrm>
            <a:custGeom>
              <a:rect b="b" l="l" r="r" t="t"/>
              <a:pathLst>
                <a:path extrusionOk="0" h="1190" w="2931">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86"/>
            <p:cNvSpPr/>
            <p:nvPr/>
          </p:nvSpPr>
          <p:spPr>
            <a:xfrm>
              <a:off x="-54836500" y="2296300"/>
              <a:ext cx="319000" cy="316625"/>
            </a:xfrm>
            <a:custGeom>
              <a:rect b="b" l="l" r="r" t="t"/>
              <a:pathLst>
                <a:path extrusionOk="0" h="12665" w="12760">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6" name="Google Shape;12846;p86"/>
          <p:cNvGrpSpPr/>
          <p:nvPr/>
        </p:nvGrpSpPr>
        <p:grpSpPr>
          <a:xfrm>
            <a:off x="4879652" y="3604259"/>
            <a:ext cx="319078" cy="361090"/>
            <a:chOff x="-54817600" y="2687750"/>
            <a:chExt cx="281200" cy="318225"/>
          </a:xfrm>
        </p:grpSpPr>
        <p:sp>
          <p:nvSpPr>
            <p:cNvPr id="12847" name="Google Shape;12847;p86"/>
            <p:cNvSpPr/>
            <p:nvPr/>
          </p:nvSpPr>
          <p:spPr>
            <a:xfrm>
              <a:off x="-54712850" y="2919525"/>
              <a:ext cx="73275" cy="28950"/>
            </a:xfrm>
            <a:custGeom>
              <a:rect b="b" l="l" r="r" t="t"/>
              <a:pathLst>
                <a:path extrusionOk="0" h="1158" w="2931">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86"/>
            <p:cNvSpPr/>
            <p:nvPr/>
          </p:nvSpPr>
          <p:spPr>
            <a:xfrm>
              <a:off x="-54722300" y="2856300"/>
              <a:ext cx="17350" cy="17350"/>
            </a:xfrm>
            <a:custGeom>
              <a:rect b="b" l="l" r="r" t="t"/>
              <a:pathLst>
                <a:path extrusionOk="0" h="694" w="694">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86"/>
            <p:cNvSpPr/>
            <p:nvPr/>
          </p:nvSpPr>
          <p:spPr>
            <a:xfrm>
              <a:off x="-54647475" y="28563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86"/>
            <p:cNvSpPr/>
            <p:nvPr/>
          </p:nvSpPr>
          <p:spPr>
            <a:xfrm>
              <a:off x="-54817600" y="2687750"/>
              <a:ext cx="281200" cy="318225"/>
            </a:xfrm>
            <a:custGeom>
              <a:rect b="b" l="l" r="r" t="t"/>
              <a:pathLst>
                <a:path extrusionOk="0" h="12729" w="11248">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1" name="Google Shape;12851;p86"/>
          <p:cNvGrpSpPr/>
          <p:nvPr/>
        </p:nvGrpSpPr>
        <p:grpSpPr>
          <a:xfrm>
            <a:off x="7110476" y="2684124"/>
            <a:ext cx="317290" cy="359303"/>
            <a:chOff x="-52887125" y="1903275"/>
            <a:chExt cx="279625" cy="316650"/>
          </a:xfrm>
        </p:grpSpPr>
        <p:sp>
          <p:nvSpPr>
            <p:cNvPr id="12852" name="Google Shape;12852;p86"/>
            <p:cNvSpPr/>
            <p:nvPr/>
          </p:nvSpPr>
          <p:spPr>
            <a:xfrm>
              <a:off x="-52783950" y="2135825"/>
              <a:ext cx="73275" cy="28975"/>
            </a:xfrm>
            <a:custGeom>
              <a:rect b="b" l="l" r="r" t="t"/>
              <a:pathLst>
                <a:path extrusionOk="0" h="1159" w="2931">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86"/>
            <p:cNvSpPr/>
            <p:nvPr/>
          </p:nvSpPr>
          <p:spPr>
            <a:xfrm>
              <a:off x="-52887125" y="1903275"/>
              <a:ext cx="279625" cy="316650"/>
            </a:xfrm>
            <a:custGeom>
              <a:rect b="b" l="l" r="r" t="t"/>
              <a:pathLst>
                <a:path extrusionOk="0" h="12666" w="11185">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4" name="Google Shape;12854;p86"/>
          <p:cNvGrpSpPr/>
          <p:nvPr/>
        </p:nvGrpSpPr>
        <p:grpSpPr>
          <a:xfrm>
            <a:off x="7089030" y="3134920"/>
            <a:ext cx="360182" cy="361969"/>
            <a:chOff x="-52906025" y="2293950"/>
            <a:chExt cx="317425" cy="319000"/>
          </a:xfrm>
        </p:grpSpPr>
        <p:sp>
          <p:nvSpPr>
            <p:cNvPr id="12855" name="Google Shape;12855;p86"/>
            <p:cNvSpPr/>
            <p:nvPr/>
          </p:nvSpPr>
          <p:spPr>
            <a:xfrm>
              <a:off x="-52783950" y="2526500"/>
              <a:ext cx="73275" cy="29750"/>
            </a:xfrm>
            <a:custGeom>
              <a:rect b="b" l="l" r="r" t="t"/>
              <a:pathLst>
                <a:path extrusionOk="0" h="1190" w="2931">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86"/>
            <p:cNvSpPr/>
            <p:nvPr/>
          </p:nvSpPr>
          <p:spPr>
            <a:xfrm>
              <a:off x="-52718575" y="246327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86"/>
            <p:cNvSpPr/>
            <p:nvPr/>
          </p:nvSpPr>
          <p:spPr>
            <a:xfrm>
              <a:off x="-52906025" y="2293950"/>
              <a:ext cx="317425" cy="319000"/>
            </a:xfrm>
            <a:custGeom>
              <a:rect b="b" l="l" r="r" t="t"/>
              <a:pathLst>
                <a:path extrusionOk="0" h="12760" w="12697">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8" name="Google Shape;12858;p86"/>
          <p:cNvGrpSpPr/>
          <p:nvPr/>
        </p:nvGrpSpPr>
        <p:grpSpPr>
          <a:xfrm>
            <a:off x="7110476" y="3603379"/>
            <a:ext cx="317290" cy="361090"/>
            <a:chOff x="-52887125" y="2686975"/>
            <a:chExt cx="279625" cy="318225"/>
          </a:xfrm>
        </p:grpSpPr>
        <p:sp>
          <p:nvSpPr>
            <p:cNvPr id="12859" name="Google Shape;12859;p86"/>
            <p:cNvSpPr/>
            <p:nvPr/>
          </p:nvSpPr>
          <p:spPr>
            <a:xfrm>
              <a:off x="-52783950" y="2919525"/>
              <a:ext cx="73275" cy="28950"/>
            </a:xfrm>
            <a:custGeom>
              <a:rect b="b" l="l" r="r" t="t"/>
              <a:pathLst>
                <a:path extrusionOk="0" h="1158" w="2931">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86"/>
            <p:cNvSpPr/>
            <p:nvPr/>
          </p:nvSpPr>
          <p:spPr>
            <a:xfrm>
              <a:off x="-52793400"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86"/>
            <p:cNvSpPr/>
            <p:nvPr/>
          </p:nvSpPr>
          <p:spPr>
            <a:xfrm>
              <a:off x="-52718575"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86"/>
            <p:cNvSpPr/>
            <p:nvPr/>
          </p:nvSpPr>
          <p:spPr>
            <a:xfrm>
              <a:off x="-52887125" y="2686975"/>
              <a:ext cx="279625" cy="318225"/>
            </a:xfrm>
            <a:custGeom>
              <a:rect b="b" l="l" r="r" t="t"/>
              <a:pathLst>
                <a:path extrusionOk="0" h="12729" w="11185">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3" name="Google Shape;12863;p86"/>
          <p:cNvGrpSpPr/>
          <p:nvPr/>
        </p:nvGrpSpPr>
        <p:grpSpPr>
          <a:xfrm>
            <a:off x="6220848" y="4062998"/>
            <a:ext cx="318170" cy="359303"/>
            <a:chOff x="-51722225" y="1915100"/>
            <a:chExt cx="280400" cy="316650"/>
          </a:xfrm>
        </p:grpSpPr>
        <p:sp>
          <p:nvSpPr>
            <p:cNvPr id="12864" name="Google Shape;12864;p86"/>
            <p:cNvSpPr/>
            <p:nvPr/>
          </p:nvSpPr>
          <p:spPr>
            <a:xfrm>
              <a:off x="-51618275" y="2146075"/>
              <a:ext cx="73275" cy="29750"/>
            </a:xfrm>
            <a:custGeom>
              <a:rect b="b" l="l" r="r" t="t"/>
              <a:pathLst>
                <a:path extrusionOk="0" h="1190" w="2931">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86"/>
            <p:cNvSpPr/>
            <p:nvPr/>
          </p:nvSpPr>
          <p:spPr>
            <a:xfrm>
              <a:off x="-51627725" y="20820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86"/>
            <p:cNvSpPr/>
            <p:nvPr/>
          </p:nvSpPr>
          <p:spPr>
            <a:xfrm>
              <a:off x="-51552900" y="20820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86"/>
            <p:cNvSpPr/>
            <p:nvPr/>
          </p:nvSpPr>
          <p:spPr>
            <a:xfrm>
              <a:off x="-51722225" y="1915100"/>
              <a:ext cx="280400" cy="316650"/>
            </a:xfrm>
            <a:custGeom>
              <a:rect b="b" l="l" r="r" t="t"/>
              <a:pathLst>
                <a:path extrusionOk="0" h="12666" w="11216">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8" name="Google Shape;12868;p86"/>
          <p:cNvGrpSpPr/>
          <p:nvPr/>
        </p:nvGrpSpPr>
        <p:grpSpPr>
          <a:xfrm>
            <a:off x="6616678" y="1303695"/>
            <a:ext cx="370905" cy="360976"/>
            <a:chOff x="-56407800" y="1902600"/>
            <a:chExt cx="326875" cy="318125"/>
          </a:xfrm>
        </p:grpSpPr>
        <p:sp>
          <p:nvSpPr>
            <p:cNvPr id="12869" name="Google Shape;12869;p86"/>
            <p:cNvSpPr/>
            <p:nvPr/>
          </p:nvSpPr>
          <p:spPr>
            <a:xfrm>
              <a:off x="-56289650"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86"/>
            <p:cNvSpPr/>
            <p:nvPr/>
          </p:nvSpPr>
          <p:spPr>
            <a:xfrm>
              <a:off x="-56215625" y="2072625"/>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86"/>
            <p:cNvSpPr/>
            <p:nvPr/>
          </p:nvSpPr>
          <p:spPr>
            <a:xfrm>
              <a:off x="-56407800" y="1902600"/>
              <a:ext cx="326875" cy="318125"/>
            </a:xfrm>
            <a:custGeom>
              <a:rect b="b" l="l" r="r" t="t"/>
              <a:pathLst>
                <a:path extrusionOk="0" h="12725" w="13075">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2" name="Google Shape;12872;p86"/>
          <p:cNvGrpSpPr/>
          <p:nvPr/>
        </p:nvGrpSpPr>
        <p:grpSpPr>
          <a:xfrm>
            <a:off x="6622479" y="1790262"/>
            <a:ext cx="359303" cy="338736"/>
            <a:chOff x="-56401500" y="2304975"/>
            <a:chExt cx="316650" cy="298525"/>
          </a:xfrm>
        </p:grpSpPr>
        <p:sp>
          <p:nvSpPr>
            <p:cNvPr id="12873" name="Google Shape;12873;p86"/>
            <p:cNvSpPr/>
            <p:nvPr/>
          </p:nvSpPr>
          <p:spPr>
            <a:xfrm>
              <a:off x="-56289650" y="2436500"/>
              <a:ext cx="17325" cy="18150"/>
            </a:xfrm>
            <a:custGeom>
              <a:rect b="b" l="l" r="r" t="t"/>
              <a:pathLst>
                <a:path extrusionOk="0" h="726" w="693">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86"/>
            <p:cNvSpPr/>
            <p:nvPr/>
          </p:nvSpPr>
          <p:spPr>
            <a:xfrm>
              <a:off x="-56215625" y="243650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86"/>
            <p:cNvSpPr/>
            <p:nvPr/>
          </p:nvSpPr>
          <p:spPr>
            <a:xfrm>
              <a:off x="-56280200" y="2499700"/>
              <a:ext cx="73250" cy="29775"/>
            </a:xfrm>
            <a:custGeom>
              <a:rect b="b" l="l" r="r" t="t"/>
              <a:pathLst>
                <a:path extrusionOk="0" h="1191" w="2930">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86"/>
            <p:cNvSpPr/>
            <p:nvPr/>
          </p:nvSpPr>
          <p:spPr>
            <a:xfrm>
              <a:off x="-56401500" y="2304975"/>
              <a:ext cx="316650" cy="298525"/>
            </a:xfrm>
            <a:custGeom>
              <a:rect b="b" l="l" r="r" t="t"/>
              <a:pathLst>
                <a:path extrusionOk="0" h="11941" w="12666">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7" name="Google Shape;12877;p86"/>
          <p:cNvGrpSpPr/>
          <p:nvPr/>
        </p:nvGrpSpPr>
        <p:grpSpPr>
          <a:xfrm>
            <a:off x="5328863" y="2682337"/>
            <a:ext cx="319985" cy="361090"/>
            <a:chOff x="-54426150" y="1901700"/>
            <a:chExt cx="282000" cy="318225"/>
          </a:xfrm>
        </p:grpSpPr>
        <p:sp>
          <p:nvSpPr>
            <p:cNvPr id="12878" name="Google Shape;12878;p86"/>
            <p:cNvSpPr/>
            <p:nvPr/>
          </p:nvSpPr>
          <p:spPr>
            <a:xfrm>
              <a:off x="-54330850" y="2072625"/>
              <a:ext cx="18150" cy="17350"/>
            </a:xfrm>
            <a:custGeom>
              <a:rect b="b" l="l" r="r" t="t"/>
              <a:pathLst>
                <a:path extrusionOk="0" h="694" w="726">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86"/>
            <p:cNvSpPr/>
            <p:nvPr/>
          </p:nvSpPr>
          <p:spPr>
            <a:xfrm>
              <a:off x="-54256800" y="2072625"/>
              <a:ext cx="18125" cy="17350"/>
            </a:xfrm>
            <a:custGeom>
              <a:rect b="b" l="l" r="r" t="t"/>
              <a:pathLst>
                <a:path extrusionOk="0" h="694" w="725">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86"/>
            <p:cNvSpPr/>
            <p:nvPr/>
          </p:nvSpPr>
          <p:spPr>
            <a:xfrm>
              <a:off x="-54320600" y="2135825"/>
              <a:ext cx="72475" cy="28975"/>
            </a:xfrm>
            <a:custGeom>
              <a:rect b="b" l="l" r="r" t="t"/>
              <a:pathLst>
                <a:path extrusionOk="0" h="1159" w="2899">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86"/>
            <p:cNvSpPr/>
            <p:nvPr/>
          </p:nvSpPr>
          <p:spPr>
            <a:xfrm>
              <a:off x="-54426150" y="1901700"/>
              <a:ext cx="282000" cy="318225"/>
            </a:xfrm>
            <a:custGeom>
              <a:rect b="b" l="l" r="r" t="t"/>
              <a:pathLst>
                <a:path extrusionOk="0" h="12729" w="11280">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2" name="Google Shape;12882;p86"/>
          <p:cNvGrpSpPr/>
          <p:nvPr/>
        </p:nvGrpSpPr>
        <p:grpSpPr>
          <a:xfrm>
            <a:off x="5328863" y="3135800"/>
            <a:ext cx="319985" cy="361998"/>
            <a:chOff x="-54426150" y="2294725"/>
            <a:chExt cx="282000" cy="319025"/>
          </a:xfrm>
        </p:grpSpPr>
        <p:sp>
          <p:nvSpPr>
            <p:cNvPr id="12883" name="Google Shape;12883;p86"/>
            <p:cNvSpPr/>
            <p:nvPr/>
          </p:nvSpPr>
          <p:spPr>
            <a:xfrm>
              <a:off x="-54320600" y="2527275"/>
              <a:ext cx="72475" cy="29750"/>
            </a:xfrm>
            <a:custGeom>
              <a:rect b="b" l="l" r="r" t="t"/>
              <a:pathLst>
                <a:path extrusionOk="0" h="1190" w="2899">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86"/>
            <p:cNvSpPr/>
            <p:nvPr/>
          </p:nvSpPr>
          <p:spPr>
            <a:xfrm>
              <a:off x="-54330850" y="2464075"/>
              <a:ext cx="18150" cy="18125"/>
            </a:xfrm>
            <a:custGeom>
              <a:rect b="b" l="l" r="r" t="t"/>
              <a:pathLst>
                <a:path extrusionOk="0" h="725" w="726">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86"/>
            <p:cNvSpPr/>
            <p:nvPr/>
          </p:nvSpPr>
          <p:spPr>
            <a:xfrm>
              <a:off x="-54256800" y="2464075"/>
              <a:ext cx="18125" cy="18125"/>
            </a:xfrm>
            <a:custGeom>
              <a:rect b="b" l="l" r="r" t="t"/>
              <a:pathLst>
                <a:path extrusionOk="0" h="725" w="725">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86"/>
            <p:cNvSpPr/>
            <p:nvPr/>
          </p:nvSpPr>
          <p:spPr>
            <a:xfrm>
              <a:off x="-54426150" y="2294725"/>
              <a:ext cx="282000" cy="319025"/>
            </a:xfrm>
            <a:custGeom>
              <a:rect b="b" l="l" r="r" t="t"/>
              <a:pathLst>
                <a:path extrusionOk="0" h="12761" w="1128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86"/>
            <p:cNvSpPr/>
            <p:nvPr/>
          </p:nvSpPr>
          <p:spPr>
            <a:xfrm>
              <a:off x="-54312725" y="2334125"/>
              <a:ext cx="54375" cy="53575"/>
            </a:xfrm>
            <a:custGeom>
              <a:rect b="b" l="l" r="r" t="t"/>
              <a:pathLst>
                <a:path extrusionOk="0" h="2143" w="2175">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8" name="Google Shape;12888;p86"/>
          <p:cNvGrpSpPr/>
          <p:nvPr/>
        </p:nvGrpSpPr>
        <p:grpSpPr>
          <a:xfrm>
            <a:off x="5327076" y="3603379"/>
            <a:ext cx="323560" cy="361969"/>
            <a:chOff x="-54427725" y="2686975"/>
            <a:chExt cx="285150" cy="319000"/>
          </a:xfrm>
        </p:grpSpPr>
        <p:sp>
          <p:nvSpPr>
            <p:cNvPr id="12889" name="Google Shape;12889;p86"/>
            <p:cNvSpPr/>
            <p:nvPr/>
          </p:nvSpPr>
          <p:spPr>
            <a:xfrm>
              <a:off x="-54320600" y="2919525"/>
              <a:ext cx="72475" cy="28950"/>
            </a:xfrm>
            <a:custGeom>
              <a:rect b="b" l="l" r="r" t="t"/>
              <a:pathLst>
                <a:path extrusionOk="0" h="1158" w="2899">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86"/>
            <p:cNvSpPr/>
            <p:nvPr/>
          </p:nvSpPr>
          <p:spPr>
            <a:xfrm>
              <a:off x="-54256800" y="285630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86"/>
            <p:cNvSpPr/>
            <p:nvPr/>
          </p:nvSpPr>
          <p:spPr>
            <a:xfrm>
              <a:off x="-54330850" y="2856300"/>
              <a:ext cx="18150" cy="17350"/>
            </a:xfrm>
            <a:custGeom>
              <a:rect b="b" l="l" r="r" t="t"/>
              <a:pathLst>
                <a:path extrusionOk="0" h="694" w="726">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86"/>
            <p:cNvSpPr/>
            <p:nvPr/>
          </p:nvSpPr>
          <p:spPr>
            <a:xfrm>
              <a:off x="-54427725" y="2686975"/>
              <a:ext cx="285150" cy="319000"/>
            </a:xfrm>
            <a:custGeom>
              <a:rect b="b" l="l" r="r" t="t"/>
              <a:pathLst>
                <a:path extrusionOk="0" h="12760" w="11406">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86"/>
            <p:cNvSpPr/>
            <p:nvPr/>
          </p:nvSpPr>
          <p:spPr>
            <a:xfrm>
              <a:off x="-54330850" y="2717875"/>
              <a:ext cx="93750" cy="85425"/>
            </a:xfrm>
            <a:custGeom>
              <a:rect b="b" l="l" r="r" t="t"/>
              <a:pathLst>
                <a:path extrusionOk="0" h="3417" w="3750">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4" name="Google Shape;12894;p86"/>
          <p:cNvGrpSpPr/>
          <p:nvPr/>
        </p:nvGrpSpPr>
        <p:grpSpPr>
          <a:xfrm>
            <a:off x="7533634" y="2684351"/>
            <a:ext cx="359303" cy="359984"/>
            <a:chOff x="-52513800" y="1903475"/>
            <a:chExt cx="316650" cy="317250"/>
          </a:xfrm>
        </p:grpSpPr>
        <p:sp>
          <p:nvSpPr>
            <p:cNvPr id="12895" name="Google Shape;12895;p86"/>
            <p:cNvSpPr/>
            <p:nvPr/>
          </p:nvSpPr>
          <p:spPr>
            <a:xfrm>
              <a:off x="-52391700" y="2135825"/>
              <a:ext cx="72475" cy="28975"/>
            </a:xfrm>
            <a:custGeom>
              <a:rect b="b" l="l" r="r" t="t"/>
              <a:pathLst>
                <a:path extrusionOk="0" h="1159" w="2899">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86"/>
            <p:cNvSpPr/>
            <p:nvPr/>
          </p:nvSpPr>
          <p:spPr>
            <a:xfrm>
              <a:off x="-52513800" y="1903475"/>
              <a:ext cx="316650" cy="317250"/>
            </a:xfrm>
            <a:custGeom>
              <a:rect b="b" l="l" r="r" t="t"/>
              <a:pathLst>
                <a:path extrusionOk="0" h="12690" w="12666">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7" name="Google Shape;12897;p86"/>
          <p:cNvGrpSpPr/>
          <p:nvPr/>
        </p:nvGrpSpPr>
        <p:grpSpPr>
          <a:xfrm>
            <a:off x="7543464" y="3136708"/>
            <a:ext cx="339644" cy="360182"/>
            <a:chOff x="-52505925" y="2295525"/>
            <a:chExt cx="299325" cy="317425"/>
          </a:xfrm>
        </p:grpSpPr>
        <p:sp>
          <p:nvSpPr>
            <p:cNvPr id="12898" name="Google Shape;12898;p86"/>
            <p:cNvSpPr/>
            <p:nvPr/>
          </p:nvSpPr>
          <p:spPr>
            <a:xfrm>
              <a:off x="-52401950" y="2526500"/>
              <a:ext cx="73275" cy="29750"/>
            </a:xfrm>
            <a:custGeom>
              <a:rect b="b" l="l" r="r" t="t"/>
              <a:pathLst>
                <a:path extrusionOk="0" h="1190" w="2931">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86"/>
            <p:cNvSpPr/>
            <p:nvPr/>
          </p:nvSpPr>
          <p:spPr>
            <a:xfrm>
              <a:off x="-52411400"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86"/>
            <p:cNvSpPr/>
            <p:nvPr/>
          </p:nvSpPr>
          <p:spPr>
            <a:xfrm>
              <a:off x="-52336575"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86"/>
            <p:cNvSpPr/>
            <p:nvPr/>
          </p:nvSpPr>
          <p:spPr>
            <a:xfrm>
              <a:off x="-52505925" y="2295525"/>
              <a:ext cx="299325" cy="317425"/>
            </a:xfrm>
            <a:custGeom>
              <a:rect b="b" l="l" r="r" t="t"/>
              <a:pathLst>
                <a:path extrusionOk="0" h="12697" w="11973">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2" name="Google Shape;12902;p86"/>
          <p:cNvGrpSpPr/>
          <p:nvPr/>
        </p:nvGrpSpPr>
        <p:grpSpPr>
          <a:xfrm>
            <a:off x="7554641" y="3603379"/>
            <a:ext cx="317290" cy="361090"/>
            <a:chOff x="-52494100" y="2686975"/>
            <a:chExt cx="279625" cy="318225"/>
          </a:xfrm>
        </p:grpSpPr>
        <p:sp>
          <p:nvSpPr>
            <p:cNvPr id="12903" name="Google Shape;12903;p86"/>
            <p:cNvSpPr/>
            <p:nvPr/>
          </p:nvSpPr>
          <p:spPr>
            <a:xfrm>
              <a:off x="-52391700" y="2919525"/>
              <a:ext cx="72475" cy="28950"/>
            </a:xfrm>
            <a:custGeom>
              <a:rect b="b" l="l" r="r" t="t"/>
              <a:pathLst>
                <a:path extrusionOk="0" h="1158" w="2899">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86"/>
            <p:cNvSpPr/>
            <p:nvPr/>
          </p:nvSpPr>
          <p:spPr>
            <a:xfrm>
              <a:off x="-52401950" y="2856300"/>
              <a:ext cx="18125" cy="17350"/>
            </a:xfrm>
            <a:custGeom>
              <a:rect b="b" l="l" r="r" t="t"/>
              <a:pathLst>
                <a:path extrusionOk="0" h="694" w="725">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86"/>
            <p:cNvSpPr/>
            <p:nvPr/>
          </p:nvSpPr>
          <p:spPr>
            <a:xfrm>
              <a:off x="-52327925" y="2855525"/>
              <a:ext cx="18925" cy="17350"/>
            </a:xfrm>
            <a:custGeom>
              <a:rect b="b" l="l" r="r" t="t"/>
              <a:pathLst>
                <a:path extrusionOk="0" h="694" w="757">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86"/>
            <p:cNvSpPr/>
            <p:nvPr/>
          </p:nvSpPr>
          <p:spPr>
            <a:xfrm>
              <a:off x="-52494100" y="2686975"/>
              <a:ext cx="279625" cy="318225"/>
            </a:xfrm>
            <a:custGeom>
              <a:rect b="b" l="l" r="r" t="t"/>
              <a:pathLst>
                <a:path extrusionOk="0" h="12729" w="11185">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7" name="Google Shape;12907;p86"/>
          <p:cNvGrpSpPr/>
          <p:nvPr/>
        </p:nvGrpSpPr>
        <p:grpSpPr>
          <a:xfrm>
            <a:off x="6665412" y="4064322"/>
            <a:ext cx="315503" cy="361090"/>
            <a:chOff x="-51708850" y="2305750"/>
            <a:chExt cx="278050" cy="318225"/>
          </a:xfrm>
        </p:grpSpPr>
        <p:sp>
          <p:nvSpPr>
            <p:cNvPr id="12908" name="Google Shape;12908;p86"/>
            <p:cNvSpPr/>
            <p:nvPr/>
          </p:nvSpPr>
          <p:spPr>
            <a:xfrm>
              <a:off x="-51617475" y="2455400"/>
              <a:ext cx="18125" cy="18150"/>
            </a:xfrm>
            <a:custGeom>
              <a:rect b="b" l="l" r="r" t="t"/>
              <a:pathLst>
                <a:path extrusionOk="0" h="726" w="725">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86"/>
            <p:cNvSpPr/>
            <p:nvPr/>
          </p:nvSpPr>
          <p:spPr>
            <a:xfrm>
              <a:off x="-51541875" y="2455400"/>
              <a:ext cx="17350" cy="18150"/>
            </a:xfrm>
            <a:custGeom>
              <a:rect b="b" l="l" r="r" t="t"/>
              <a:pathLst>
                <a:path extrusionOk="0" h="726" w="694">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86"/>
            <p:cNvSpPr/>
            <p:nvPr/>
          </p:nvSpPr>
          <p:spPr>
            <a:xfrm>
              <a:off x="-51708850" y="2305750"/>
              <a:ext cx="278050" cy="318225"/>
            </a:xfrm>
            <a:custGeom>
              <a:rect b="b" l="l" r="r" t="t"/>
              <a:pathLst>
                <a:path extrusionOk="0" h="12729" w="11122">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1" name="Google Shape;12911;p86"/>
          <p:cNvGrpSpPr/>
          <p:nvPr/>
        </p:nvGrpSpPr>
        <p:grpSpPr>
          <a:xfrm>
            <a:off x="7536807" y="1306109"/>
            <a:ext cx="319089" cy="362073"/>
            <a:chOff x="1044400" y="2917425"/>
            <a:chExt cx="248125" cy="281550"/>
          </a:xfrm>
        </p:grpSpPr>
        <p:sp>
          <p:nvSpPr>
            <p:cNvPr id="12912" name="Google Shape;12912;p86"/>
            <p:cNvSpPr/>
            <p:nvPr/>
          </p:nvSpPr>
          <p:spPr>
            <a:xfrm>
              <a:off x="1136400" y="3123175"/>
              <a:ext cx="64125" cy="26325"/>
            </a:xfrm>
            <a:custGeom>
              <a:rect b="b" l="l" r="r" t="t"/>
              <a:pathLst>
                <a:path extrusionOk="0" h="1053" w="2565">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86"/>
            <p:cNvSpPr/>
            <p:nvPr/>
          </p:nvSpPr>
          <p:spPr>
            <a:xfrm>
              <a:off x="1127325" y="3050525"/>
              <a:ext cx="16075" cy="16050"/>
            </a:xfrm>
            <a:custGeom>
              <a:rect b="b" l="l" r="r" t="t"/>
              <a:pathLst>
                <a:path extrusionOk="0" h="642" w="643">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86"/>
            <p:cNvSpPr/>
            <p:nvPr/>
          </p:nvSpPr>
          <p:spPr>
            <a:xfrm>
              <a:off x="1192850" y="3050525"/>
              <a:ext cx="15350" cy="16050"/>
            </a:xfrm>
            <a:custGeom>
              <a:rect b="b" l="l" r="r" t="t"/>
              <a:pathLst>
                <a:path extrusionOk="0" h="642" w="614">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86"/>
            <p:cNvSpPr/>
            <p:nvPr/>
          </p:nvSpPr>
          <p:spPr>
            <a:xfrm>
              <a:off x="1044400" y="2917425"/>
              <a:ext cx="248125" cy="281550"/>
            </a:xfrm>
            <a:custGeom>
              <a:rect b="b" l="l" r="r" t="t"/>
              <a:pathLst>
                <a:path extrusionOk="0" h="11262" w="9925">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86"/>
            <p:cNvSpPr/>
            <p:nvPr/>
          </p:nvSpPr>
          <p:spPr>
            <a:xfrm>
              <a:off x="1086125" y="2932961"/>
              <a:ext cx="11427" cy="58241"/>
            </a:xfrm>
            <a:custGeom>
              <a:rect b="b" l="l" r="r" t="t"/>
              <a:pathLst>
                <a:path extrusionOk="0" h="2548" w="500">
                  <a:moveTo>
                    <a:pt x="500" y="2238"/>
                  </a:moveTo>
                  <a:lnTo>
                    <a:pt x="500" y="0"/>
                  </a:lnTo>
                  <a:lnTo>
                    <a:pt x="72" y="214"/>
                  </a:lnTo>
                  <a:lnTo>
                    <a:pt x="0" y="1547"/>
                  </a:lnTo>
                  <a:lnTo>
                    <a:pt x="0" y="2548"/>
                  </a:lnTo>
                  <a:close/>
                </a:path>
              </a:pathLst>
            </a:custGeom>
            <a:solidFill>
              <a:srgbClr val="5F7D95"/>
            </a:solidFill>
            <a:ln>
              <a:noFill/>
            </a:ln>
          </p:spPr>
        </p:sp>
        <p:sp>
          <p:nvSpPr>
            <p:cNvPr id="12917" name="Google Shape;12917;p86"/>
            <p:cNvSpPr/>
            <p:nvPr/>
          </p:nvSpPr>
          <p:spPr>
            <a:xfrm>
              <a:off x="1090922" y="2925900"/>
              <a:ext cx="29209" cy="38629"/>
            </a:xfrm>
            <a:custGeom>
              <a:rect b="b" l="l" r="r" t="t"/>
              <a:pathLst>
                <a:path extrusionOk="0" h="1690" w="1278">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rgbClr val="5F7D95"/>
            </a:solidFill>
            <a:ln>
              <a:noFill/>
            </a:ln>
          </p:spPr>
        </p:sp>
        <p:sp>
          <p:nvSpPr>
            <p:cNvPr id="12918" name="Google Shape;12918;p86"/>
            <p:cNvSpPr/>
            <p:nvPr/>
          </p:nvSpPr>
          <p:spPr>
            <a:xfrm>
              <a:off x="1222775" y="2966925"/>
              <a:ext cx="28574" cy="36325"/>
            </a:xfrm>
            <a:custGeom>
              <a:rect b="b" l="l" r="r" t="t"/>
              <a:pathLst>
                <a:path extrusionOk="0" h="1453" w="1048">
                  <a:moveTo>
                    <a:pt x="0" y="0"/>
                  </a:moveTo>
                  <a:lnTo>
                    <a:pt x="1048" y="1072"/>
                  </a:lnTo>
                  <a:lnTo>
                    <a:pt x="905" y="1453"/>
                  </a:lnTo>
                  <a:lnTo>
                    <a:pt x="0" y="667"/>
                  </a:lnTo>
                  <a:close/>
                </a:path>
              </a:pathLst>
            </a:custGeom>
            <a:solidFill>
              <a:srgbClr val="5F7D95"/>
            </a:solidFill>
            <a:ln>
              <a:noFill/>
            </a:ln>
          </p:spPr>
        </p:sp>
        <p:sp>
          <p:nvSpPr>
            <p:cNvPr id="12919" name="Google Shape;12919;p86"/>
            <p:cNvSpPr/>
            <p:nvPr/>
          </p:nvSpPr>
          <p:spPr>
            <a:xfrm>
              <a:off x="1205975" y="2965750"/>
              <a:ext cx="21000" cy="162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86"/>
            <p:cNvSpPr/>
            <p:nvPr/>
          </p:nvSpPr>
          <p:spPr>
            <a:xfrm>
              <a:off x="1082225" y="2937250"/>
              <a:ext cx="11400" cy="264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21" name="Google Shape;12921;p86"/>
          <p:cNvSpPr/>
          <p:nvPr/>
        </p:nvSpPr>
        <p:spPr>
          <a:xfrm>
            <a:off x="6633660" y="2232052"/>
            <a:ext cx="343218" cy="362154"/>
          </a:xfrm>
          <a:custGeom>
            <a:rect b="b" l="l" r="r" t="t"/>
            <a:pathLst>
              <a:path extrusionOk="0" h="11207" w="10621">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925" name="Shape 12925"/>
        <p:cNvGrpSpPr/>
        <p:nvPr/>
      </p:nvGrpSpPr>
      <p:grpSpPr>
        <a:xfrm>
          <a:off x="0" y="0"/>
          <a:ext cx="0" cy="0"/>
          <a:chOff x="0" y="0"/>
          <a:chExt cx="0" cy="0"/>
        </a:xfrm>
      </p:grpSpPr>
      <p:sp>
        <p:nvSpPr>
          <p:cNvPr id="12926" name="Google Shape;12926;p87"/>
          <p:cNvSpPr txBox="1"/>
          <p:nvPr>
            <p:ph idx="4294967295" type="title"/>
          </p:nvPr>
        </p:nvSpPr>
        <p:spPr>
          <a:xfrm>
            <a:off x="849675" y="7152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927" name="Google Shape;12927;p87"/>
          <p:cNvSpPr txBox="1"/>
          <p:nvPr>
            <p:ph idx="4294967295" type="title"/>
          </p:nvPr>
        </p:nvSpPr>
        <p:spPr>
          <a:xfrm>
            <a:off x="4858400" y="7152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2928" name="Google Shape;12928;p87"/>
          <p:cNvGrpSpPr/>
          <p:nvPr/>
        </p:nvGrpSpPr>
        <p:grpSpPr>
          <a:xfrm>
            <a:off x="889109" y="1303003"/>
            <a:ext cx="278288" cy="357036"/>
            <a:chOff x="-50489600" y="1947400"/>
            <a:chExt cx="233150" cy="299125"/>
          </a:xfrm>
        </p:grpSpPr>
        <p:sp>
          <p:nvSpPr>
            <p:cNvPr id="12929" name="Google Shape;12929;p87"/>
            <p:cNvSpPr/>
            <p:nvPr/>
          </p:nvSpPr>
          <p:spPr>
            <a:xfrm>
              <a:off x="-50382475" y="2018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87"/>
            <p:cNvSpPr/>
            <p:nvPr/>
          </p:nvSpPr>
          <p:spPr>
            <a:xfrm>
              <a:off x="-50489600" y="1947400"/>
              <a:ext cx="233150" cy="299125"/>
            </a:xfrm>
            <a:custGeom>
              <a:rect b="b" l="l" r="r" t="t"/>
              <a:pathLst>
                <a:path extrusionOk="0" h="11965" w="9326">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1" name="Google Shape;12931;p87"/>
          <p:cNvGrpSpPr/>
          <p:nvPr/>
        </p:nvGrpSpPr>
        <p:grpSpPr>
          <a:xfrm>
            <a:off x="849616" y="1757960"/>
            <a:ext cx="357274" cy="358199"/>
            <a:chOff x="-50523475" y="2316000"/>
            <a:chExt cx="299325" cy="300100"/>
          </a:xfrm>
        </p:grpSpPr>
        <p:sp>
          <p:nvSpPr>
            <p:cNvPr id="12932" name="Google Shape;12932;p87"/>
            <p:cNvSpPr/>
            <p:nvPr/>
          </p:nvSpPr>
          <p:spPr>
            <a:xfrm>
              <a:off x="-50453375" y="2387675"/>
              <a:ext cx="158350" cy="228425"/>
            </a:xfrm>
            <a:custGeom>
              <a:rect b="b" l="l" r="r" t="t"/>
              <a:pathLst>
                <a:path extrusionOk="0" h="9137" w="6334">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87"/>
            <p:cNvSpPr/>
            <p:nvPr/>
          </p:nvSpPr>
          <p:spPr>
            <a:xfrm>
              <a:off x="-50523475" y="2316000"/>
              <a:ext cx="299325" cy="178025"/>
            </a:xfrm>
            <a:custGeom>
              <a:rect b="b" l="l" r="r" t="t"/>
              <a:pathLst>
                <a:path extrusionOk="0" h="7121" w="11973">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4" name="Google Shape;12934;p87"/>
          <p:cNvGrpSpPr/>
          <p:nvPr/>
        </p:nvGrpSpPr>
        <p:grpSpPr>
          <a:xfrm>
            <a:off x="848213" y="2207269"/>
            <a:ext cx="360079" cy="357304"/>
            <a:chOff x="-50524250" y="2686150"/>
            <a:chExt cx="301675" cy="299350"/>
          </a:xfrm>
        </p:grpSpPr>
        <p:sp>
          <p:nvSpPr>
            <p:cNvPr id="12935" name="Google Shape;12935;p87"/>
            <p:cNvSpPr/>
            <p:nvPr/>
          </p:nvSpPr>
          <p:spPr>
            <a:xfrm>
              <a:off x="-50488025" y="2792500"/>
              <a:ext cx="18150" cy="52800"/>
            </a:xfrm>
            <a:custGeom>
              <a:rect b="b" l="l" r="r" t="t"/>
              <a:pathLst>
                <a:path extrusionOk="0" h="2112" w="726">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87"/>
            <p:cNvSpPr/>
            <p:nvPr/>
          </p:nvSpPr>
          <p:spPr>
            <a:xfrm>
              <a:off x="-50488025" y="2897250"/>
              <a:ext cx="18150" cy="53600"/>
            </a:xfrm>
            <a:custGeom>
              <a:rect b="b" l="l" r="r" t="t"/>
              <a:pathLst>
                <a:path extrusionOk="0" h="2144" w="726">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87"/>
            <p:cNvSpPr/>
            <p:nvPr/>
          </p:nvSpPr>
          <p:spPr>
            <a:xfrm>
              <a:off x="-50488025" y="2861825"/>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87"/>
            <p:cNvSpPr/>
            <p:nvPr/>
          </p:nvSpPr>
          <p:spPr>
            <a:xfrm>
              <a:off x="-50524250" y="2686150"/>
              <a:ext cx="301675" cy="52825"/>
            </a:xfrm>
            <a:custGeom>
              <a:rect b="b" l="l" r="r" t="t"/>
              <a:pathLst>
                <a:path extrusionOk="0" h="2113" w="12067">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87"/>
            <p:cNvSpPr/>
            <p:nvPr/>
          </p:nvSpPr>
          <p:spPr>
            <a:xfrm>
              <a:off x="-50523475" y="2757075"/>
              <a:ext cx="300900" cy="228425"/>
            </a:xfrm>
            <a:custGeom>
              <a:rect b="b" l="l" r="r" t="t"/>
              <a:pathLst>
                <a:path extrusionOk="0" h="9137" w="12036">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87"/>
            <p:cNvSpPr/>
            <p:nvPr/>
          </p:nvSpPr>
          <p:spPr>
            <a:xfrm>
              <a:off x="-50453375" y="2792500"/>
              <a:ext cx="194575" cy="158350"/>
            </a:xfrm>
            <a:custGeom>
              <a:rect b="b" l="l" r="r" t="t"/>
              <a:pathLst>
                <a:path extrusionOk="0" h="6334" w="7783">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1" name="Google Shape;12941;p87"/>
          <p:cNvGrpSpPr/>
          <p:nvPr/>
        </p:nvGrpSpPr>
        <p:grpSpPr>
          <a:xfrm>
            <a:off x="3070976" y="1333082"/>
            <a:ext cx="358199" cy="359154"/>
            <a:chOff x="-48633950" y="1972600"/>
            <a:chExt cx="300100" cy="300900"/>
          </a:xfrm>
        </p:grpSpPr>
        <p:sp>
          <p:nvSpPr>
            <p:cNvPr id="12942" name="Google Shape;12942;p87"/>
            <p:cNvSpPr/>
            <p:nvPr/>
          </p:nvSpPr>
          <p:spPr>
            <a:xfrm>
              <a:off x="-48633950" y="1972600"/>
              <a:ext cx="300100" cy="300900"/>
            </a:xfrm>
            <a:custGeom>
              <a:rect b="b" l="l" r="r" t="t"/>
              <a:pathLst>
                <a:path extrusionOk="0" h="12036" w="12004">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87"/>
            <p:cNvSpPr/>
            <p:nvPr/>
          </p:nvSpPr>
          <p:spPr>
            <a:xfrm>
              <a:off x="-48509525" y="2097050"/>
              <a:ext cx="52800" cy="52775"/>
            </a:xfrm>
            <a:custGeom>
              <a:rect b="b" l="l" r="r" t="t"/>
              <a:pathLst>
                <a:path extrusionOk="0" h="2111" w="2112">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4" name="Google Shape;12944;p87"/>
          <p:cNvGrpSpPr/>
          <p:nvPr/>
        </p:nvGrpSpPr>
        <p:grpSpPr>
          <a:xfrm>
            <a:off x="3070499" y="1788993"/>
            <a:ext cx="359154" cy="361004"/>
            <a:chOff x="-48634750" y="2342000"/>
            <a:chExt cx="300900" cy="302450"/>
          </a:xfrm>
        </p:grpSpPr>
        <p:sp>
          <p:nvSpPr>
            <p:cNvPr id="12945" name="Google Shape;12945;p87"/>
            <p:cNvSpPr/>
            <p:nvPr/>
          </p:nvSpPr>
          <p:spPr>
            <a:xfrm>
              <a:off x="-48545750" y="2342000"/>
              <a:ext cx="211900" cy="300875"/>
            </a:xfrm>
            <a:custGeom>
              <a:rect b="b" l="l" r="r" t="t"/>
              <a:pathLst>
                <a:path extrusionOk="0" h="12035" w="8476">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87"/>
            <p:cNvSpPr/>
            <p:nvPr/>
          </p:nvSpPr>
          <p:spPr>
            <a:xfrm>
              <a:off x="-48509525" y="2395550"/>
              <a:ext cx="52800" cy="52800"/>
            </a:xfrm>
            <a:custGeom>
              <a:rect b="b" l="l" r="r" t="t"/>
              <a:pathLst>
                <a:path extrusionOk="0" h="2112" w="2112">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87"/>
            <p:cNvSpPr/>
            <p:nvPr/>
          </p:nvSpPr>
          <p:spPr>
            <a:xfrm>
              <a:off x="-48509525" y="2466425"/>
              <a:ext cx="52800" cy="52800"/>
            </a:xfrm>
            <a:custGeom>
              <a:rect b="b" l="l" r="r" t="t"/>
              <a:pathLst>
                <a:path extrusionOk="0" h="2112" w="2112">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87"/>
            <p:cNvSpPr/>
            <p:nvPr/>
          </p:nvSpPr>
          <p:spPr>
            <a:xfrm>
              <a:off x="-48509525" y="2537325"/>
              <a:ext cx="52800" cy="52800"/>
            </a:xfrm>
            <a:custGeom>
              <a:rect b="b" l="l" r="r" t="t"/>
              <a:pathLst>
                <a:path extrusionOk="0" h="2112" w="2112">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87"/>
            <p:cNvSpPr/>
            <p:nvPr/>
          </p:nvSpPr>
          <p:spPr>
            <a:xfrm>
              <a:off x="-48421300" y="2395550"/>
              <a:ext cx="52800" cy="52800"/>
            </a:xfrm>
            <a:custGeom>
              <a:rect b="b" l="l" r="r" t="t"/>
              <a:pathLst>
                <a:path extrusionOk="0" h="2112" w="2112">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87"/>
            <p:cNvSpPr/>
            <p:nvPr/>
          </p:nvSpPr>
          <p:spPr>
            <a:xfrm>
              <a:off x="-48421300" y="2466425"/>
              <a:ext cx="52800" cy="52800"/>
            </a:xfrm>
            <a:custGeom>
              <a:rect b="b" l="l" r="r" t="t"/>
              <a:pathLst>
                <a:path extrusionOk="0" h="2112" w="2112">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87"/>
            <p:cNvSpPr/>
            <p:nvPr/>
          </p:nvSpPr>
          <p:spPr>
            <a:xfrm>
              <a:off x="-48421300" y="2537325"/>
              <a:ext cx="52800" cy="52800"/>
            </a:xfrm>
            <a:custGeom>
              <a:rect b="b" l="l" r="r" t="t"/>
              <a:pathLst>
                <a:path extrusionOk="0" h="2112" w="2112">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87"/>
            <p:cNvSpPr/>
            <p:nvPr/>
          </p:nvSpPr>
          <p:spPr>
            <a:xfrm>
              <a:off x="-48634750" y="2342775"/>
              <a:ext cx="71700" cy="301675"/>
            </a:xfrm>
            <a:custGeom>
              <a:rect b="b" l="l" r="r" t="t"/>
              <a:pathLst>
                <a:path extrusionOk="0" h="12067" w="2868">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3" name="Google Shape;12953;p87"/>
          <p:cNvGrpSpPr/>
          <p:nvPr/>
        </p:nvGrpSpPr>
        <p:grpSpPr>
          <a:xfrm>
            <a:off x="3071439" y="2237377"/>
            <a:ext cx="357274" cy="357274"/>
            <a:chOff x="-48633175" y="2711375"/>
            <a:chExt cx="299325" cy="299325"/>
          </a:xfrm>
        </p:grpSpPr>
        <p:sp>
          <p:nvSpPr>
            <p:cNvPr id="12954" name="Google Shape;12954;p87"/>
            <p:cNvSpPr/>
            <p:nvPr/>
          </p:nvSpPr>
          <p:spPr>
            <a:xfrm>
              <a:off x="-48633175" y="2711375"/>
              <a:ext cx="299325" cy="299325"/>
            </a:xfrm>
            <a:custGeom>
              <a:rect b="b" l="l" r="r" t="t"/>
              <a:pathLst>
                <a:path extrusionOk="0" h="11973" w="11973">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87"/>
            <p:cNvSpPr/>
            <p:nvPr/>
          </p:nvSpPr>
          <p:spPr>
            <a:xfrm>
              <a:off x="-48579600" y="2764950"/>
              <a:ext cx="192975" cy="191400"/>
            </a:xfrm>
            <a:custGeom>
              <a:rect b="b" l="l" r="r" t="t"/>
              <a:pathLst>
                <a:path extrusionOk="0" h="7656" w="7719">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6" name="Google Shape;12956;p87"/>
          <p:cNvGrpSpPr/>
          <p:nvPr/>
        </p:nvGrpSpPr>
        <p:grpSpPr>
          <a:xfrm>
            <a:off x="1757928" y="2689329"/>
            <a:ext cx="314006" cy="358229"/>
            <a:chOff x="-46753100" y="1965500"/>
            <a:chExt cx="263075" cy="300125"/>
          </a:xfrm>
        </p:grpSpPr>
        <p:sp>
          <p:nvSpPr>
            <p:cNvPr id="12957" name="Google Shape;12957;p87"/>
            <p:cNvSpPr/>
            <p:nvPr/>
          </p:nvSpPr>
          <p:spPr>
            <a:xfrm>
              <a:off x="-46647575" y="2034825"/>
              <a:ext cx="53575" cy="53575"/>
            </a:xfrm>
            <a:custGeom>
              <a:rect b="b" l="l" r="r" t="t"/>
              <a:pathLst>
                <a:path extrusionOk="0" h="2143" w="2143">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87"/>
            <p:cNvSpPr/>
            <p:nvPr/>
          </p:nvSpPr>
          <p:spPr>
            <a:xfrm>
              <a:off x="-46753100" y="1965500"/>
              <a:ext cx="263075" cy="300125"/>
            </a:xfrm>
            <a:custGeom>
              <a:rect b="b" l="l" r="r" t="t"/>
              <a:pathLst>
                <a:path extrusionOk="0" h="12005" w="10523">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9" name="Google Shape;12959;p87"/>
          <p:cNvGrpSpPr/>
          <p:nvPr/>
        </p:nvGrpSpPr>
        <p:grpSpPr>
          <a:xfrm>
            <a:off x="1735354" y="3156542"/>
            <a:ext cx="359154" cy="315916"/>
            <a:chOff x="-46772025" y="2350650"/>
            <a:chExt cx="300900" cy="264675"/>
          </a:xfrm>
        </p:grpSpPr>
        <p:sp>
          <p:nvSpPr>
            <p:cNvPr id="12960" name="Google Shape;12960;p87"/>
            <p:cNvSpPr/>
            <p:nvPr/>
          </p:nvSpPr>
          <p:spPr>
            <a:xfrm>
              <a:off x="-46772025" y="2350650"/>
              <a:ext cx="300900" cy="264675"/>
            </a:xfrm>
            <a:custGeom>
              <a:rect b="b" l="l" r="r" t="t"/>
              <a:pathLst>
                <a:path extrusionOk="0" h="10587" w="12036">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87"/>
            <p:cNvSpPr/>
            <p:nvPr/>
          </p:nvSpPr>
          <p:spPr>
            <a:xfrm>
              <a:off x="-46664900" y="2475100"/>
              <a:ext cx="92175" cy="122900"/>
            </a:xfrm>
            <a:custGeom>
              <a:rect b="b" l="l" r="r" t="t"/>
              <a:pathLst>
                <a:path extrusionOk="0" h="4916" w="3687">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2" name="Google Shape;12962;p87"/>
          <p:cNvGrpSpPr/>
          <p:nvPr/>
        </p:nvGrpSpPr>
        <p:grpSpPr>
          <a:xfrm>
            <a:off x="1735354" y="3590820"/>
            <a:ext cx="359154" cy="359154"/>
            <a:chOff x="-46772025" y="2701925"/>
            <a:chExt cx="300900" cy="300900"/>
          </a:xfrm>
        </p:grpSpPr>
        <p:sp>
          <p:nvSpPr>
            <p:cNvPr id="12963" name="Google Shape;12963;p87"/>
            <p:cNvSpPr/>
            <p:nvPr/>
          </p:nvSpPr>
          <p:spPr>
            <a:xfrm>
              <a:off x="-46647575" y="2826375"/>
              <a:ext cx="53575" cy="53575"/>
            </a:xfrm>
            <a:custGeom>
              <a:rect b="b" l="l" r="r" t="t"/>
              <a:pathLst>
                <a:path extrusionOk="0" h="2143" w="2143">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87"/>
            <p:cNvSpPr/>
            <p:nvPr/>
          </p:nvSpPr>
          <p:spPr>
            <a:xfrm>
              <a:off x="-46772025" y="2701925"/>
              <a:ext cx="300900" cy="300900"/>
            </a:xfrm>
            <a:custGeom>
              <a:rect b="b" l="l" r="r" t="t"/>
              <a:pathLst>
                <a:path extrusionOk="0" h="12036" w="12036">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65" name="Google Shape;12965;p87"/>
          <p:cNvSpPr/>
          <p:nvPr/>
        </p:nvSpPr>
        <p:spPr>
          <a:xfrm>
            <a:off x="3964861" y="2731511"/>
            <a:ext cx="358199" cy="359154"/>
          </a:xfrm>
          <a:custGeom>
            <a:rect b="b" l="l" r="r" t="t"/>
            <a:pathLst>
              <a:path extrusionOk="0" h="12036" w="12004">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66" name="Google Shape;12966;p87"/>
          <p:cNvGrpSpPr/>
          <p:nvPr/>
        </p:nvGrpSpPr>
        <p:grpSpPr>
          <a:xfrm>
            <a:off x="1293035" y="1303928"/>
            <a:ext cx="358199" cy="359154"/>
            <a:chOff x="-50154075" y="1948175"/>
            <a:chExt cx="300100" cy="300900"/>
          </a:xfrm>
        </p:grpSpPr>
        <p:sp>
          <p:nvSpPr>
            <p:cNvPr id="12967" name="Google Shape;12967;p87"/>
            <p:cNvSpPr/>
            <p:nvPr/>
          </p:nvSpPr>
          <p:spPr>
            <a:xfrm>
              <a:off x="-50154075" y="1948175"/>
              <a:ext cx="300100" cy="300900"/>
            </a:xfrm>
            <a:custGeom>
              <a:rect b="b" l="l" r="r" t="t"/>
              <a:pathLst>
                <a:path extrusionOk="0" h="12036" w="12004">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87"/>
            <p:cNvSpPr/>
            <p:nvPr/>
          </p:nvSpPr>
          <p:spPr>
            <a:xfrm>
              <a:off x="-50119425" y="219470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9" name="Google Shape;12969;p87"/>
          <p:cNvGrpSpPr/>
          <p:nvPr/>
        </p:nvGrpSpPr>
        <p:grpSpPr>
          <a:xfrm>
            <a:off x="1293035" y="1758885"/>
            <a:ext cx="358199" cy="358229"/>
            <a:chOff x="-50154850" y="2316775"/>
            <a:chExt cx="300100" cy="300125"/>
          </a:xfrm>
        </p:grpSpPr>
        <p:sp>
          <p:nvSpPr>
            <p:cNvPr id="12970" name="Google Shape;12970;p87"/>
            <p:cNvSpPr/>
            <p:nvPr/>
          </p:nvSpPr>
          <p:spPr>
            <a:xfrm>
              <a:off x="-50154850" y="2316775"/>
              <a:ext cx="300100" cy="300125"/>
            </a:xfrm>
            <a:custGeom>
              <a:rect b="b" l="l" r="r" t="t"/>
              <a:pathLst>
                <a:path extrusionOk="0" h="12005" w="12004">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87"/>
            <p:cNvSpPr/>
            <p:nvPr/>
          </p:nvSpPr>
          <p:spPr>
            <a:xfrm>
              <a:off x="-50083975" y="2368775"/>
              <a:ext cx="158325" cy="193775"/>
            </a:xfrm>
            <a:custGeom>
              <a:rect b="b" l="l" r="r" t="t"/>
              <a:pathLst>
                <a:path extrusionOk="0" h="7751" w="6333">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2" name="Google Shape;12972;p87"/>
          <p:cNvGrpSpPr/>
          <p:nvPr/>
        </p:nvGrpSpPr>
        <p:grpSpPr>
          <a:xfrm>
            <a:off x="1288813" y="2205896"/>
            <a:ext cx="366644" cy="356558"/>
            <a:chOff x="-50158000" y="2685000"/>
            <a:chExt cx="307175" cy="298725"/>
          </a:xfrm>
        </p:grpSpPr>
        <p:sp>
          <p:nvSpPr>
            <p:cNvPr id="12973" name="Google Shape;12973;p87"/>
            <p:cNvSpPr/>
            <p:nvPr/>
          </p:nvSpPr>
          <p:spPr>
            <a:xfrm>
              <a:off x="-50158000" y="2685000"/>
              <a:ext cx="307175" cy="298725"/>
            </a:xfrm>
            <a:custGeom>
              <a:rect b="b" l="l" r="r" t="t"/>
              <a:pathLst>
                <a:path extrusionOk="0" h="11949" w="12287">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87"/>
            <p:cNvSpPr/>
            <p:nvPr/>
          </p:nvSpPr>
          <p:spPr>
            <a:xfrm>
              <a:off x="-50058775" y="2838200"/>
              <a:ext cx="51225" cy="49625"/>
            </a:xfrm>
            <a:custGeom>
              <a:rect b="b" l="l" r="r" t="t"/>
              <a:pathLst>
                <a:path extrusionOk="0" h="1985" w="2049">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5" name="Google Shape;12975;p87"/>
          <p:cNvGrpSpPr/>
          <p:nvPr/>
        </p:nvGrpSpPr>
        <p:grpSpPr>
          <a:xfrm>
            <a:off x="3521599" y="1334007"/>
            <a:ext cx="361004" cy="358229"/>
            <a:chOff x="-48266125" y="1973375"/>
            <a:chExt cx="302450" cy="300125"/>
          </a:xfrm>
        </p:grpSpPr>
        <p:sp>
          <p:nvSpPr>
            <p:cNvPr id="12976" name="Google Shape;12976;p87"/>
            <p:cNvSpPr/>
            <p:nvPr/>
          </p:nvSpPr>
          <p:spPr>
            <a:xfrm>
              <a:off x="-48212575" y="2045050"/>
              <a:ext cx="122900" cy="123700"/>
            </a:xfrm>
            <a:custGeom>
              <a:rect b="b" l="l" r="r" t="t"/>
              <a:pathLst>
                <a:path extrusionOk="0" h="4948" w="4916">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87"/>
            <p:cNvSpPr/>
            <p:nvPr/>
          </p:nvSpPr>
          <p:spPr>
            <a:xfrm>
              <a:off x="-48266125" y="1973375"/>
              <a:ext cx="230000" cy="300125"/>
            </a:xfrm>
            <a:custGeom>
              <a:rect b="b" l="l" r="r" t="t"/>
              <a:pathLst>
                <a:path extrusionOk="0" h="12005" w="920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87"/>
            <p:cNvSpPr/>
            <p:nvPr/>
          </p:nvSpPr>
          <p:spPr>
            <a:xfrm>
              <a:off x="-48018025" y="1991500"/>
              <a:ext cx="54350" cy="282000"/>
            </a:xfrm>
            <a:custGeom>
              <a:rect b="b" l="l" r="r" t="t"/>
              <a:pathLst>
                <a:path extrusionOk="0" h="11280" w="2174">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87"/>
            <p:cNvSpPr/>
            <p:nvPr/>
          </p:nvSpPr>
          <p:spPr>
            <a:xfrm>
              <a:off x="-48211800" y="2221475"/>
              <a:ext cx="122900" cy="17350"/>
            </a:xfrm>
            <a:custGeom>
              <a:rect b="b" l="l" r="r" t="t"/>
              <a:pathLst>
                <a:path extrusionOk="0" h="694" w="4916">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87"/>
            <p:cNvSpPr/>
            <p:nvPr/>
          </p:nvSpPr>
          <p:spPr>
            <a:xfrm>
              <a:off x="-48211800" y="2185250"/>
              <a:ext cx="87450" cy="18150"/>
            </a:xfrm>
            <a:custGeom>
              <a:rect b="b" l="l" r="r" t="t"/>
              <a:pathLst>
                <a:path extrusionOk="0" h="726" w="3498">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87"/>
            <p:cNvSpPr/>
            <p:nvPr/>
          </p:nvSpPr>
          <p:spPr>
            <a:xfrm>
              <a:off x="-48106250" y="2185250"/>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2" name="Google Shape;12982;p87"/>
          <p:cNvGrpSpPr/>
          <p:nvPr/>
        </p:nvGrpSpPr>
        <p:grpSpPr>
          <a:xfrm>
            <a:off x="3548844" y="1789769"/>
            <a:ext cx="306516" cy="358349"/>
            <a:chOff x="-48237000" y="2342650"/>
            <a:chExt cx="256800" cy="300225"/>
          </a:xfrm>
        </p:grpSpPr>
        <p:sp>
          <p:nvSpPr>
            <p:cNvPr id="12983" name="Google Shape;12983;p87"/>
            <p:cNvSpPr/>
            <p:nvPr/>
          </p:nvSpPr>
          <p:spPr>
            <a:xfrm>
              <a:off x="-48237000" y="2342650"/>
              <a:ext cx="256800" cy="300225"/>
            </a:xfrm>
            <a:custGeom>
              <a:rect b="b" l="l" r="r" t="t"/>
              <a:pathLst>
                <a:path extrusionOk="0" h="12009" w="10272">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87"/>
            <p:cNvSpPr/>
            <p:nvPr/>
          </p:nvSpPr>
          <p:spPr>
            <a:xfrm>
              <a:off x="-48195250" y="2377425"/>
              <a:ext cx="144150" cy="140225"/>
            </a:xfrm>
            <a:custGeom>
              <a:rect b="b" l="l" r="r" t="t"/>
              <a:pathLst>
                <a:path extrusionOk="0" h="5609" w="5766">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87"/>
            <p:cNvSpPr/>
            <p:nvPr/>
          </p:nvSpPr>
          <p:spPr>
            <a:xfrm>
              <a:off x="-48150350" y="2422325"/>
              <a:ext cx="52775" cy="52800"/>
            </a:xfrm>
            <a:custGeom>
              <a:rect b="b" l="l" r="r" t="t"/>
              <a:pathLst>
                <a:path extrusionOk="0" h="2112" w="2111">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6" name="Google Shape;12986;p87"/>
          <p:cNvGrpSpPr/>
          <p:nvPr/>
        </p:nvGrpSpPr>
        <p:grpSpPr>
          <a:xfrm>
            <a:off x="2180338" y="2690046"/>
            <a:ext cx="361034" cy="355633"/>
            <a:chOff x="-46404975" y="1966100"/>
            <a:chExt cx="302475" cy="297950"/>
          </a:xfrm>
        </p:grpSpPr>
        <p:sp>
          <p:nvSpPr>
            <p:cNvPr id="12987" name="Google Shape;12987;p87"/>
            <p:cNvSpPr/>
            <p:nvPr/>
          </p:nvSpPr>
          <p:spPr>
            <a:xfrm>
              <a:off x="-46349850" y="1966100"/>
              <a:ext cx="38625" cy="86850"/>
            </a:xfrm>
            <a:custGeom>
              <a:rect b="b" l="l" r="r" t="t"/>
              <a:pathLst>
                <a:path extrusionOk="0" h="3474" w="1545">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87"/>
            <p:cNvSpPr/>
            <p:nvPr/>
          </p:nvSpPr>
          <p:spPr>
            <a:xfrm>
              <a:off x="-46297875" y="1966100"/>
              <a:ext cx="38625" cy="86850"/>
            </a:xfrm>
            <a:custGeom>
              <a:rect b="b" l="l" r="r" t="t"/>
              <a:pathLst>
                <a:path extrusionOk="0" h="3474" w="1545">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87"/>
            <p:cNvSpPr/>
            <p:nvPr/>
          </p:nvSpPr>
          <p:spPr>
            <a:xfrm>
              <a:off x="-46244300" y="1966100"/>
              <a:ext cx="38600" cy="86850"/>
            </a:xfrm>
            <a:custGeom>
              <a:rect b="b" l="l" r="r" t="t"/>
              <a:pathLst>
                <a:path extrusionOk="0" h="3474" w="1544">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87"/>
            <p:cNvSpPr/>
            <p:nvPr/>
          </p:nvSpPr>
          <p:spPr>
            <a:xfrm>
              <a:off x="-46404975" y="2070250"/>
              <a:ext cx="302475" cy="193800"/>
            </a:xfrm>
            <a:custGeom>
              <a:rect b="b" l="l" r="r" t="t"/>
              <a:pathLst>
                <a:path extrusionOk="0" h="7752" w="12099">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1" name="Google Shape;12991;p87"/>
          <p:cNvGrpSpPr/>
          <p:nvPr/>
        </p:nvGrpSpPr>
        <p:grpSpPr>
          <a:xfrm>
            <a:off x="2181740" y="3135863"/>
            <a:ext cx="358229" cy="358199"/>
            <a:chOff x="-46401050" y="2333325"/>
            <a:chExt cx="300125" cy="300100"/>
          </a:xfrm>
        </p:grpSpPr>
        <p:sp>
          <p:nvSpPr>
            <p:cNvPr id="12992" name="Google Shape;12992;p87"/>
            <p:cNvSpPr/>
            <p:nvPr/>
          </p:nvSpPr>
          <p:spPr>
            <a:xfrm>
              <a:off x="-46401050" y="2333325"/>
              <a:ext cx="300125" cy="300100"/>
            </a:xfrm>
            <a:custGeom>
              <a:rect b="b" l="l" r="r" t="t"/>
              <a:pathLst>
                <a:path extrusionOk="0" h="12004" w="12005">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87"/>
            <p:cNvSpPr/>
            <p:nvPr/>
          </p:nvSpPr>
          <p:spPr>
            <a:xfrm>
              <a:off x="-46366400" y="2580650"/>
              <a:ext cx="35475" cy="17350"/>
            </a:xfrm>
            <a:custGeom>
              <a:rect b="b" l="l" r="r" t="t"/>
              <a:pathLst>
                <a:path extrusionOk="0" h="694" w="1419">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87"/>
            <p:cNvSpPr/>
            <p:nvPr/>
          </p:nvSpPr>
          <p:spPr>
            <a:xfrm>
              <a:off x="-46313625" y="2457775"/>
              <a:ext cx="122900" cy="122100"/>
            </a:xfrm>
            <a:custGeom>
              <a:rect b="b" l="l" r="r" t="t"/>
              <a:pathLst>
                <a:path extrusionOk="0" h="4884" w="4916">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87"/>
            <p:cNvSpPr/>
            <p:nvPr/>
          </p:nvSpPr>
          <p:spPr>
            <a:xfrm>
              <a:off x="-46278950" y="2493225"/>
              <a:ext cx="53575" cy="52775"/>
            </a:xfrm>
            <a:custGeom>
              <a:rect b="b" l="l" r="r" t="t"/>
              <a:pathLst>
                <a:path extrusionOk="0" h="2111" w="2143">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96" name="Google Shape;12996;p87"/>
          <p:cNvSpPr/>
          <p:nvPr/>
        </p:nvSpPr>
        <p:spPr>
          <a:xfrm>
            <a:off x="2183438" y="3591597"/>
            <a:ext cx="360109" cy="359154"/>
          </a:xfrm>
          <a:custGeom>
            <a:rect b="b" l="l" r="r" t="t"/>
            <a:pathLst>
              <a:path extrusionOk="0" h="12036" w="12068">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97" name="Google Shape;12997;p87"/>
          <p:cNvGrpSpPr/>
          <p:nvPr/>
        </p:nvGrpSpPr>
        <p:grpSpPr>
          <a:xfrm>
            <a:off x="3961830" y="3146218"/>
            <a:ext cx="359154" cy="359124"/>
            <a:chOff x="-44914800" y="2342000"/>
            <a:chExt cx="300900" cy="300875"/>
          </a:xfrm>
        </p:grpSpPr>
        <p:sp>
          <p:nvSpPr>
            <p:cNvPr id="12998" name="Google Shape;12998;p87"/>
            <p:cNvSpPr/>
            <p:nvPr/>
          </p:nvSpPr>
          <p:spPr>
            <a:xfrm>
              <a:off x="-44914800" y="2342000"/>
              <a:ext cx="300900" cy="300875"/>
            </a:xfrm>
            <a:custGeom>
              <a:rect b="b" l="l" r="r" t="t"/>
              <a:pathLst>
                <a:path extrusionOk="0" h="12035" w="12036">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87"/>
            <p:cNvSpPr/>
            <p:nvPr/>
          </p:nvSpPr>
          <p:spPr>
            <a:xfrm>
              <a:off x="-44860450" y="2412875"/>
              <a:ext cx="193000" cy="159125"/>
            </a:xfrm>
            <a:custGeom>
              <a:rect b="b" l="l" r="r" t="t"/>
              <a:pathLst>
                <a:path extrusionOk="0" h="6365" w="7720">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87"/>
            <p:cNvSpPr/>
            <p:nvPr/>
          </p:nvSpPr>
          <p:spPr>
            <a:xfrm>
              <a:off x="-44791150" y="2439650"/>
              <a:ext cx="52800" cy="53600"/>
            </a:xfrm>
            <a:custGeom>
              <a:rect b="b" l="l" r="r" t="t"/>
              <a:pathLst>
                <a:path extrusionOk="0" h="2144" w="2112">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01" name="Google Shape;13001;p87"/>
          <p:cNvSpPr/>
          <p:nvPr/>
        </p:nvSpPr>
        <p:spPr>
          <a:xfrm>
            <a:off x="1739586" y="1303114"/>
            <a:ext cx="357274" cy="356797"/>
          </a:xfrm>
          <a:custGeom>
            <a:rect b="b" l="l" r="r" t="t"/>
            <a:pathLst>
              <a:path extrusionOk="0" h="11957" w="11973">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02" name="Google Shape;13002;p87"/>
          <p:cNvGrpSpPr/>
          <p:nvPr/>
        </p:nvGrpSpPr>
        <p:grpSpPr>
          <a:xfrm>
            <a:off x="1735816" y="1758736"/>
            <a:ext cx="359154" cy="357424"/>
            <a:chOff x="-49786250" y="2316650"/>
            <a:chExt cx="300900" cy="299450"/>
          </a:xfrm>
        </p:grpSpPr>
        <p:sp>
          <p:nvSpPr>
            <p:cNvPr id="13003" name="Google Shape;13003;p87"/>
            <p:cNvSpPr/>
            <p:nvPr/>
          </p:nvSpPr>
          <p:spPr>
            <a:xfrm>
              <a:off x="-49746875" y="2316650"/>
              <a:ext cx="217400" cy="299450"/>
            </a:xfrm>
            <a:custGeom>
              <a:rect b="b" l="l" r="r" t="t"/>
              <a:pathLst>
                <a:path extrusionOk="0" h="11978" w="8696">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87"/>
            <p:cNvSpPr/>
            <p:nvPr/>
          </p:nvSpPr>
          <p:spPr>
            <a:xfrm>
              <a:off x="-49786250" y="2422325"/>
              <a:ext cx="36250" cy="17350"/>
            </a:xfrm>
            <a:custGeom>
              <a:rect b="b" l="l" r="r" t="t"/>
              <a:pathLst>
                <a:path extrusionOk="0" h="694" w="145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87"/>
            <p:cNvSpPr/>
            <p:nvPr/>
          </p:nvSpPr>
          <p:spPr>
            <a:xfrm>
              <a:off x="-49783900" y="2362475"/>
              <a:ext cx="31550" cy="30150"/>
            </a:xfrm>
            <a:custGeom>
              <a:rect b="b" l="l" r="r" t="t"/>
              <a:pathLst>
                <a:path extrusionOk="0" h="1206" w="1262">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87"/>
            <p:cNvSpPr/>
            <p:nvPr/>
          </p:nvSpPr>
          <p:spPr>
            <a:xfrm>
              <a:off x="-49783900" y="2468800"/>
              <a:ext cx="31550" cy="30150"/>
            </a:xfrm>
            <a:custGeom>
              <a:rect b="b" l="l" r="r" t="t"/>
              <a:pathLst>
                <a:path extrusionOk="0" h="1206" w="1262">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87"/>
            <p:cNvSpPr/>
            <p:nvPr/>
          </p:nvSpPr>
          <p:spPr>
            <a:xfrm>
              <a:off x="-49520825"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87"/>
            <p:cNvSpPr/>
            <p:nvPr/>
          </p:nvSpPr>
          <p:spPr>
            <a:xfrm>
              <a:off x="-49519250" y="2362475"/>
              <a:ext cx="31525" cy="31325"/>
            </a:xfrm>
            <a:custGeom>
              <a:rect b="b" l="l" r="r" t="t"/>
              <a:pathLst>
                <a:path extrusionOk="0" h="1253" w="1261">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87"/>
            <p:cNvSpPr/>
            <p:nvPr/>
          </p:nvSpPr>
          <p:spPr>
            <a:xfrm>
              <a:off x="-49519250" y="2468800"/>
              <a:ext cx="31525" cy="30150"/>
            </a:xfrm>
            <a:custGeom>
              <a:rect b="b" l="l" r="r" t="t"/>
              <a:pathLst>
                <a:path extrusionOk="0" h="1206" w="1261">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10" name="Google Shape;13010;p87"/>
          <p:cNvSpPr/>
          <p:nvPr/>
        </p:nvSpPr>
        <p:spPr>
          <a:xfrm>
            <a:off x="1731604" y="2205242"/>
            <a:ext cx="373239" cy="359154"/>
          </a:xfrm>
          <a:custGeom>
            <a:rect b="b" l="l" r="r" t="t"/>
            <a:pathLst>
              <a:path extrusionOk="0" h="12036" w="12508">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87"/>
          <p:cNvSpPr/>
          <p:nvPr/>
        </p:nvSpPr>
        <p:spPr>
          <a:xfrm>
            <a:off x="3971472" y="1334832"/>
            <a:ext cx="359154" cy="358199"/>
          </a:xfrm>
          <a:custGeom>
            <a:rect b="b" l="l" r="r" t="t"/>
            <a:pathLst>
              <a:path extrusionOk="0" h="12004" w="12036">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12" name="Google Shape;13012;p87"/>
          <p:cNvGrpSpPr/>
          <p:nvPr/>
        </p:nvGrpSpPr>
        <p:grpSpPr>
          <a:xfrm>
            <a:off x="4033144" y="1788993"/>
            <a:ext cx="230365" cy="359124"/>
            <a:chOff x="-47842400" y="2342000"/>
            <a:chExt cx="193000" cy="300875"/>
          </a:xfrm>
        </p:grpSpPr>
        <p:sp>
          <p:nvSpPr>
            <p:cNvPr id="13013" name="Google Shape;13013;p87"/>
            <p:cNvSpPr/>
            <p:nvPr/>
          </p:nvSpPr>
          <p:spPr>
            <a:xfrm>
              <a:off x="-47809325" y="2412875"/>
              <a:ext cx="124475" cy="124475"/>
            </a:xfrm>
            <a:custGeom>
              <a:rect b="b" l="l" r="r" t="t"/>
              <a:pathLst>
                <a:path extrusionOk="0" h="4979" w="4979">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87"/>
            <p:cNvSpPr/>
            <p:nvPr/>
          </p:nvSpPr>
          <p:spPr>
            <a:xfrm>
              <a:off x="-47842400" y="2342000"/>
              <a:ext cx="193000" cy="300875"/>
            </a:xfrm>
            <a:custGeom>
              <a:rect b="b" l="l" r="r" t="t"/>
              <a:pathLst>
                <a:path extrusionOk="0" h="12035" w="7720">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87"/>
            <p:cNvSpPr/>
            <p:nvPr/>
          </p:nvSpPr>
          <p:spPr>
            <a:xfrm>
              <a:off x="-47772300" y="2589300"/>
              <a:ext cx="52800" cy="18150"/>
            </a:xfrm>
            <a:custGeom>
              <a:rect b="b" l="l" r="r" t="t"/>
              <a:pathLst>
                <a:path extrusionOk="0" h="726" w="2112">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6" name="Google Shape;13016;p87"/>
          <p:cNvGrpSpPr/>
          <p:nvPr/>
        </p:nvGrpSpPr>
        <p:grpSpPr>
          <a:xfrm>
            <a:off x="3969212" y="2236452"/>
            <a:ext cx="358229" cy="359154"/>
            <a:chOff x="-47896750" y="2710600"/>
            <a:chExt cx="300125" cy="300900"/>
          </a:xfrm>
        </p:grpSpPr>
        <p:sp>
          <p:nvSpPr>
            <p:cNvPr id="13017" name="Google Shape;13017;p87"/>
            <p:cNvSpPr/>
            <p:nvPr/>
          </p:nvSpPr>
          <p:spPr>
            <a:xfrm>
              <a:off x="-47896750" y="2710600"/>
              <a:ext cx="300125" cy="300900"/>
            </a:xfrm>
            <a:custGeom>
              <a:rect b="b" l="l" r="r" t="t"/>
              <a:pathLst>
                <a:path extrusionOk="0" h="12036" w="12005">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87"/>
            <p:cNvSpPr/>
            <p:nvPr/>
          </p:nvSpPr>
          <p:spPr>
            <a:xfrm>
              <a:off x="-47834525" y="2904350"/>
              <a:ext cx="17350" cy="44125"/>
            </a:xfrm>
            <a:custGeom>
              <a:rect b="b" l="l" r="r" t="t"/>
              <a:pathLst>
                <a:path extrusionOk="0" h="1765" w="694">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87"/>
            <p:cNvSpPr/>
            <p:nvPr/>
          </p:nvSpPr>
          <p:spPr>
            <a:xfrm>
              <a:off x="-47790400" y="2884475"/>
              <a:ext cx="38600" cy="36450"/>
            </a:xfrm>
            <a:custGeom>
              <a:rect b="b" l="l" r="r" t="t"/>
              <a:pathLst>
                <a:path extrusionOk="0" h="1458" w="1544">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87"/>
            <p:cNvSpPr/>
            <p:nvPr/>
          </p:nvSpPr>
          <p:spPr>
            <a:xfrm>
              <a:off x="-47896750" y="2885150"/>
              <a:ext cx="37050" cy="37350"/>
            </a:xfrm>
            <a:custGeom>
              <a:rect b="b" l="l" r="r" t="t"/>
              <a:pathLst>
                <a:path extrusionOk="0" h="1494" w="1482">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1" name="Google Shape;13021;p87"/>
          <p:cNvGrpSpPr/>
          <p:nvPr/>
        </p:nvGrpSpPr>
        <p:grpSpPr>
          <a:xfrm>
            <a:off x="2624852" y="2710009"/>
            <a:ext cx="359154" cy="314991"/>
            <a:chOff x="-46033225" y="1982825"/>
            <a:chExt cx="300900" cy="263900"/>
          </a:xfrm>
        </p:grpSpPr>
        <p:sp>
          <p:nvSpPr>
            <p:cNvPr id="13022" name="Google Shape;13022;p87"/>
            <p:cNvSpPr/>
            <p:nvPr/>
          </p:nvSpPr>
          <p:spPr>
            <a:xfrm>
              <a:off x="-45962325" y="2053725"/>
              <a:ext cx="157525" cy="157550"/>
            </a:xfrm>
            <a:custGeom>
              <a:rect b="b" l="l" r="r" t="t"/>
              <a:pathLst>
                <a:path extrusionOk="0" h="6302" w="6301">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87"/>
            <p:cNvSpPr/>
            <p:nvPr/>
          </p:nvSpPr>
          <p:spPr>
            <a:xfrm>
              <a:off x="-45927675" y="2088375"/>
              <a:ext cx="89025" cy="88250"/>
            </a:xfrm>
            <a:custGeom>
              <a:rect b="b" l="l" r="r" t="t"/>
              <a:pathLst>
                <a:path extrusionOk="0" h="3530" w="3561">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87"/>
            <p:cNvSpPr/>
            <p:nvPr/>
          </p:nvSpPr>
          <p:spPr>
            <a:xfrm>
              <a:off x="-46033225" y="1982825"/>
              <a:ext cx="300900" cy="263900"/>
            </a:xfrm>
            <a:custGeom>
              <a:rect b="b" l="l" r="r" t="t"/>
              <a:pathLst>
                <a:path extrusionOk="0" h="10556" w="12036">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5" name="Google Shape;13025;p87"/>
          <p:cNvGrpSpPr/>
          <p:nvPr/>
        </p:nvGrpSpPr>
        <p:grpSpPr>
          <a:xfrm>
            <a:off x="2621569" y="3137266"/>
            <a:ext cx="365719" cy="326151"/>
            <a:chOff x="-46034000" y="2334500"/>
            <a:chExt cx="306400" cy="273250"/>
          </a:xfrm>
        </p:grpSpPr>
        <p:sp>
          <p:nvSpPr>
            <p:cNvPr id="13026" name="Google Shape;13026;p87"/>
            <p:cNvSpPr/>
            <p:nvPr/>
          </p:nvSpPr>
          <p:spPr>
            <a:xfrm>
              <a:off x="-46034000" y="2334500"/>
              <a:ext cx="306400" cy="273250"/>
            </a:xfrm>
            <a:custGeom>
              <a:rect b="b" l="l" r="r" t="t"/>
              <a:pathLst>
                <a:path extrusionOk="0" h="10930" w="12256">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87"/>
            <p:cNvSpPr/>
            <p:nvPr/>
          </p:nvSpPr>
          <p:spPr>
            <a:xfrm>
              <a:off x="-45879625" y="2374275"/>
              <a:ext cx="105550" cy="104000"/>
            </a:xfrm>
            <a:custGeom>
              <a:rect b="b" l="l" r="r" t="t"/>
              <a:pathLst>
                <a:path extrusionOk="0" h="4160" w="4222">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87"/>
            <p:cNvSpPr/>
            <p:nvPr/>
          </p:nvSpPr>
          <p:spPr>
            <a:xfrm>
              <a:off x="-45922950" y="2474125"/>
              <a:ext cx="49625" cy="47475"/>
            </a:xfrm>
            <a:custGeom>
              <a:rect b="b" l="l" r="r" t="t"/>
              <a:pathLst>
                <a:path extrusionOk="0" h="1899" w="1985">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9" name="Google Shape;13029;p87"/>
          <p:cNvGrpSpPr/>
          <p:nvPr/>
        </p:nvGrpSpPr>
        <p:grpSpPr>
          <a:xfrm>
            <a:off x="2667627" y="3591655"/>
            <a:ext cx="273603" cy="356439"/>
            <a:chOff x="-45998575" y="2702625"/>
            <a:chExt cx="229225" cy="298625"/>
          </a:xfrm>
        </p:grpSpPr>
        <p:sp>
          <p:nvSpPr>
            <p:cNvPr id="13030" name="Google Shape;13030;p87"/>
            <p:cNvSpPr/>
            <p:nvPr/>
          </p:nvSpPr>
          <p:spPr>
            <a:xfrm>
              <a:off x="-45944225" y="2702625"/>
              <a:ext cx="125250" cy="298625"/>
            </a:xfrm>
            <a:custGeom>
              <a:rect b="b" l="l" r="r" t="t"/>
              <a:pathLst>
                <a:path extrusionOk="0" h="11945" w="501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87"/>
            <p:cNvSpPr/>
            <p:nvPr/>
          </p:nvSpPr>
          <p:spPr>
            <a:xfrm>
              <a:off x="-45804025" y="2755500"/>
              <a:ext cx="34675" cy="18125"/>
            </a:xfrm>
            <a:custGeom>
              <a:rect b="b" l="l" r="r" t="t"/>
              <a:pathLst>
                <a:path extrusionOk="0" h="725" w="1387">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87"/>
            <p:cNvSpPr/>
            <p:nvPr/>
          </p:nvSpPr>
          <p:spPr>
            <a:xfrm>
              <a:off x="-45998575" y="2755500"/>
              <a:ext cx="35475" cy="18125"/>
            </a:xfrm>
            <a:custGeom>
              <a:rect b="b" l="l" r="r" t="t"/>
              <a:pathLst>
                <a:path extrusionOk="0" h="725" w="1419">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87"/>
            <p:cNvSpPr/>
            <p:nvPr/>
          </p:nvSpPr>
          <p:spPr>
            <a:xfrm>
              <a:off x="-45818200" y="2703175"/>
              <a:ext cx="35475" cy="26100"/>
            </a:xfrm>
            <a:custGeom>
              <a:rect b="b" l="l" r="r" t="t"/>
              <a:pathLst>
                <a:path extrusionOk="0" h="1044" w="1419">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87"/>
            <p:cNvSpPr/>
            <p:nvPr/>
          </p:nvSpPr>
          <p:spPr>
            <a:xfrm>
              <a:off x="-45984400" y="2799050"/>
              <a:ext cx="35475" cy="26100"/>
            </a:xfrm>
            <a:custGeom>
              <a:rect b="b" l="l" r="r" t="t"/>
              <a:pathLst>
                <a:path extrusionOk="0" h="1044" w="1419">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87"/>
            <p:cNvSpPr/>
            <p:nvPr/>
          </p:nvSpPr>
          <p:spPr>
            <a:xfrm>
              <a:off x="-45815850" y="2799050"/>
              <a:ext cx="33900" cy="25750"/>
            </a:xfrm>
            <a:custGeom>
              <a:rect b="b" l="l" r="r" t="t"/>
              <a:pathLst>
                <a:path extrusionOk="0" h="1030" w="1356">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87"/>
            <p:cNvSpPr/>
            <p:nvPr/>
          </p:nvSpPr>
          <p:spPr>
            <a:xfrm>
              <a:off x="-45983600" y="2702750"/>
              <a:ext cx="34675" cy="25525"/>
            </a:xfrm>
            <a:custGeom>
              <a:rect b="b" l="l" r="r" t="t"/>
              <a:pathLst>
                <a:path extrusionOk="0" h="1021" w="1387">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37" name="Google Shape;13037;p87"/>
          <p:cNvSpPr/>
          <p:nvPr/>
        </p:nvSpPr>
        <p:spPr>
          <a:xfrm>
            <a:off x="3986479" y="3612752"/>
            <a:ext cx="314961" cy="358199"/>
          </a:xfrm>
          <a:custGeom>
            <a:rect b="b" l="l" r="r" t="t"/>
            <a:pathLst>
              <a:path extrusionOk="0" h="12004" w="10555">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87"/>
          <p:cNvSpPr/>
          <p:nvPr/>
        </p:nvSpPr>
        <p:spPr>
          <a:xfrm>
            <a:off x="2183447" y="1313199"/>
            <a:ext cx="360079" cy="336595"/>
          </a:xfrm>
          <a:custGeom>
            <a:rect b="b" l="l" r="r" t="t"/>
            <a:pathLst>
              <a:path extrusionOk="0" h="11280" w="12067">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39" name="Google Shape;13039;p87"/>
          <p:cNvGrpSpPr/>
          <p:nvPr/>
        </p:nvGrpSpPr>
        <p:grpSpPr>
          <a:xfrm>
            <a:off x="2203197" y="2205419"/>
            <a:ext cx="314961" cy="361034"/>
            <a:chOff x="-49398750" y="2684600"/>
            <a:chExt cx="263875" cy="302475"/>
          </a:xfrm>
        </p:grpSpPr>
        <p:sp>
          <p:nvSpPr>
            <p:cNvPr id="13040" name="Google Shape;13040;p87"/>
            <p:cNvSpPr/>
            <p:nvPr/>
          </p:nvSpPr>
          <p:spPr>
            <a:xfrm>
              <a:off x="-49294775" y="2684600"/>
              <a:ext cx="73275" cy="299325"/>
            </a:xfrm>
            <a:custGeom>
              <a:rect b="b" l="l" r="r" t="t"/>
              <a:pathLst>
                <a:path extrusionOk="0" h="11973" w="2931">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87"/>
            <p:cNvSpPr/>
            <p:nvPr/>
          </p:nvSpPr>
          <p:spPr>
            <a:xfrm>
              <a:off x="-49398750" y="2684600"/>
              <a:ext cx="87450" cy="300900"/>
            </a:xfrm>
            <a:custGeom>
              <a:rect b="b" l="l" r="r" t="t"/>
              <a:pathLst>
                <a:path extrusionOk="0" h="12036" w="3498">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87"/>
            <p:cNvSpPr/>
            <p:nvPr/>
          </p:nvSpPr>
          <p:spPr>
            <a:xfrm>
              <a:off x="-49207350" y="2686175"/>
              <a:ext cx="72475" cy="300900"/>
            </a:xfrm>
            <a:custGeom>
              <a:rect b="b" l="l" r="r" t="t"/>
              <a:pathLst>
                <a:path extrusionOk="0" h="12036" w="2899">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3" name="Google Shape;13043;p87"/>
          <p:cNvGrpSpPr/>
          <p:nvPr/>
        </p:nvGrpSpPr>
        <p:grpSpPr>
          <a:xfrm>
            <a:off x="873121" y="2699684"/>
            <a:ext cx="314006" cy="359154"/>
            <a:chOff x="-47509225" y="1974175"/>
            <a:chExt cx="263075" cy="300900"/>
          </a:xfrm>
        </p:grpSpPr>
        <p:sp>
          <p:nvSpPr>
            <p:cNvPr id="13044" name="Google Shape;13044;p87"/>
            <p:cNvSpPr/>
            <p:nvPr/>
          </p:nvSpPr>
          <p:spPr>
            <a:xfrm>
              <a:off x="-47439925" y="2026950"/>
              <a:ext cx="124475" cy="124450"/>
            </a:xfrm>
            <a:custGeom>
              <a:rect b="b" l="l" r="r" t="t"/>
              <a:pathLst>
                <a:path extrusionOk="0" h="4978" w="4979">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87"/>
            <p:cNvSpPr/>
            <p:nvPr/>
          </p:nvSpPr>
          <p:spPr>
            <a:xfrm>
              <a:off x="-47439125" y="2184475"/>
              <a:ext cx="88225" cy="18125"/>
            </a:xfrm>
            <a:custGeom>
              <a:rect b="b" l="l" r="r" t="t"/>
              <a:pathLst>
                <a:path extrusionOk="0" h="725" w="3529">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87"/>
            <p:cNvSpPr/>
            <p:nvPr/>
          </p:nvSpPr>
          <p:spPr>
            <a:xfrm>
              <a:off x="-47438350" y="2219900"/>
              <a:ext cx="122900" cy="18150"/>
            </a:xfrm>
            <a:custGeom>
              <a:rect b="b" l="l" r="r" t="t"/>
              <a:pathLst>
                <a:path extrusionOk="0" h="726" w="4916">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87"/>
            <p:cNvSpPr/>
            <p:nvPr/>
          </p:nvSpPr>
          <p:spPr>
            <a:xfrm>
              <a:off x="-47333600" y="218605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87"/>
            <p:cNvSpPr/>
            <p:nvPr/>
          </p:nvSpPr>
          <p:spPr>
            <a:xfrm>
              <a:off x="-47509225" y="1974175"/>
              <a:ext cx="263075" cy="300900"/>
            </a:xfrm>
            <a:custGeom>
              <a:rect b="b" l="l" r="r" t="t"/>
              <a:pathLst>
                <a:path extrusionOk="0" h="12036" w="10523">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9" name="Google Shape;13049;p87"/>
          <p:cNvGrpSpPr/>
          <p:nvPr/>
        </p:nvGrpSpPr>
        <p:grpSpPr>
          <a:xfrm>
            <a:off x="849622" y="3146218"/>
            <a:ext cx="361004" cy="357961"/>
            <a:chOff x="-47529700" y="2342000"/>
            <a:chExt cx="302450" cy="299900"/>
          </a:xfrm>
        </p:grpSpPr>
        <p:sp>
          <p:nvSpPr>
            <p:cNvPr id="13050" name="Google Shape;13050;p87"/>
            <p:cNvSpPr/>
            <p:nvPr/>
          </p:nvSpPr>
          <p:spPr>
            <a:xfrm>
              <a:off x="-47529700" y="2342000"/>
              <a:ext cx="302450" cy="299900"/>
            </a:xfrm>
            <a:custGeom>
              <a:rect b="b" l="l" r="r" t="t"/>
              <a:pathLst>
                <a:path extrusionOk="0" h="11996" w="12098">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87"/>
            <p:cNvSpPr/>
            <p:nvPr/>
          </p:nvSpPr>
          <p:spPr>
            <a:xfrm>
              <a:off x="-47404475" y="2395550"/>
              <a:ext cx="124475" cy="123675"/>
            </a:xfrm>
            <a:custGeom>
              <a:rect b="b" l="l" r="r" t="t"/>
              <a:pathLst>
                <a:path extrusionOk="0" h="4947" w="4979">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2" name="Google Shape;13052;p87"/>
          <p:cNvGrpSpPr/>
          <p:nvPr/>
        </p:nvGrpSpPr>
        <p:grpSpPr>
          <a:xfrm>
            <a:off x="851025" y="3645367"/>
            <a:ext cx="358199" cy="272648"/>
            <a:chOff x="-47527350" y="2747625"/>
            <a:chExt cx="300100" cy="228425"/>
          </a:xfrm>
        </p:grpSpPr>
        <p:sp>
          <p:nvSpPr>
            <p:cNvPr id="13053" name="Google Shape;13053;p87"/>
            <p:cNvSpPr/>
            <p:nvPr/>
          </p:nvSpPr>
          <p:spPr>
            <a:xfrm>
              <a:off x="-47475350" y="2782275"/>
              <a:ext cx="124450" cy="124475"/>
            </a:xfrm>
            <a:custGeom>
              <a:rect b="b" l="l" r="r" t="t"/>
              <a:pathLst>
                <a:path extrusionOk="0" h="4979" w="4978">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87"/>
            <p:cNvSpPr/>
            <p:nvPr/>
          </p:nvSpPr>
          <p:spPr>
            <a:xfrm>
              <a:off x="-47333600" y="2782275"/>
              <a:ext cx="53600" cy="18125"/>
            </a:xfrm>
            <a:custGeom>
              <a:rect b="b" l="l" r="r" t="t"/>
              <a:pathLst>
                <a:path extrusionOk="0" h="725" w="2144">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87"/>
            <p:cNvSpPr/>
            <p:nvPr/>
          </p:nvSpPr>
          <p:spPr>
            <a:xfrm>
              <a:off x="-47333600" y="2817725"/>
              <a:ext cx="53600" cy="18125"/>
            </a:xfrm>
            <a:custGeom>
              <a:rect b="b" l="l" r="r" t="t"/>
              <a:pathLst>
                <a:path extrusionOk="0" h="725" w="2144">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87"/>
            <p:cNvSpPr/>
            <p:nvPr/>
          </p:nvSpPr>
          <p:spPr>
            <a:xfrm>
              <a:off x="-47333600" y="2852375"/>
              <a:ext cx="53600" cy="17350"/>
            </a:xfrm>
            <a:custGeom>
              <a:rect b="b" l="l" r="r" t="t"/>
              <a:pathLst>
                <a:path extrusionOk="0" h="694" w="2144">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87"/>
            <p:cNvSpPr/>
            <p:nvPr/>
          </p:nvSpPr>
          <p:spPr>
            <a:xfrm>
              <a:off x="-47333600" y="2887800"/>
              <a:ext cx="53600" cy="17375"/>
            </a:xfrm>
            <a:custGeom>
              <a:rect b="b" l="l" r="r" t="t"/>
              <a:pathLst>
                <a:path extrusionOk="0" h="695" w="2144">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87"/>
            <p:cNvSpPr/>
            <p:nvPr/>
          </p:nvSpPr>
          <p:spPr>
            <a:xfrm>
              <a:off x="-47527350" y="2747625"/>
              <a:ext cx="300100" cy="228425"/>
            </a:xfrm>
            <a:custGeom>
              <a:rect b="b" l="l" r="r" t="t"/>
              <a:pathLst>
                <a:path extrusionOk="0" h="9137" w="12004">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59" name="Google Shape;13059;p87"/>
          <p:cNvSpPr/>
          <p:nvPr/>
        </p:nvSpPr>
        <p:spPr>
          <a:xfrm>
            <a:off x="3077474" y="2687082"/>
            <a:ext cx="356319" cy="360795"/>
          </a:xfrm>
          <a:custGeom>
            <a:rect b="b" l="l" r="r" t="t"/>
            <a:pathLst>
              <a:path extrusionOk="0" h="12091" w="11941">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60" name="Google Shape;13060;p87"/>
          <p:cNvGrpSpPr/>
          <p:nvPr/>
        </p:nvGrpSpPr>
        <p:grpSpPr>
          <a:xfrm>
            <a:off x="3073924" y="3158422"/>
            <a:ext cx="358229" cy="314961"/>
            <a:chOff x="-45664625" y="2352225"/>
            <a:chExt cx="300125" cy="263875"/>
          </a:xfrm>
        </p:grpSpPr>
        <p:sp>
          <p:nvSpPr>
            <p:cNvPr id="13061" name="Google Shape;13061;p87"/>
            <p:cNvSpPr/>
            <p:nvPr/>
          </p:nvSpPr>
          <p:spPr>
            <a:xfrm>
              <a:off x="-45664625" y="2352225"/>
              <a:ext cx="300125" cy="263875"/>
            </a:xfrm>
            <a:custGeom>
              <a:rect b="b" l="l" r="r" t="t"/>
              <a:pathLst>
                <a:path extrusionOk="0" h="10555" w="12005">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87"/>
            <p:cNvSpPr/>
            <p:nvPr/>
          </p:nvSpPr>
          <p:spPr>
            <a:xfrm>
              <a:off x="-45612625" y="2475100"/>
              <a:ext cx="55150" cy="88225"/>
            </a:xfrm>
            <a:custGeom>
              <a:rect b="b" l="l" r="r" t="t"/>
              <a:pathLst>
                <a:path extrusionOk="0" h="3529" w="2206">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87"/>
            <p:cNvSpPr/>
            <p:nvPr/>
          </p:nvSpPr>
          <p:spPr>
            <a:xfrm>
              <a:off x="-45471650" y="2475100"/>
              <a:ext cx="54375" cy="86850"/>
            </a:xfrm>
            <a:custGeom>
              <a:rect b="b" l="l" r="r" t="t"/>
              <a:pathLst>
                <a:path extrusionOk="0" h="3474" w="2175">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87"/>
            <p:cNvSpPr/>
            <p:nvPr/>
          </p:nvSpPr>
          <p:spPr>
            <a:xfrm>
              <a:off x="-45542525" y="2456975"/>
              <a:ext cx="55150" cy="123300"/>
            </a:xfrm>
            <a:custGeom>
              <a:rect b="b" l="l" r="r" t="t"/>
              <a:pathLst>
                <a:path extrusionOk="0" h="4932" w="2206">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87"/>
            <p:cNvSpPr/>
            <p:nvPr/>
          </p:nvSpPr>
          <p:spPr>
            <a:xfrm>
              <a:off x="-45541750" y="2386100"/>
              <a:ext cx="35475" cy="18125"/>
            </a:xfrm>
            <a:custGeom>
              <a:rect b="b" l="l" r="r" t="t"/>
              <a:pathLst>
                <a:path extrusionOk="0" h="725" w="1419">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87"/>
            <p:cNvSpPr/>
            <p:nvPr/>
          </p:nvSpPr>
          <p:spPr>
            <a:xfrm>
              <a:off x="-45488175" y="2386100"/>
              <a:ext cx="35450" cy="18125"/>
            </a:xfrm>
            <a:custGeom>
              <a:rect b="b" l="l" r="r" t="t"/>
              <a:pathLst>
                <a:path extrusionOk="0" h="725" w="1418">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87"/>
            <p:cNvSpPr/>
            <p:nvPr/>
          </p:nvSpPr>
          <p:spPr>
            <a:xfrm>
              <a:off x="-45436200" y="2386100"/>
              <a:ext cx="35450" cy="18125"/>
            </a:xfrm>
            <a:custGeom>
              <a:rect b="b" l="l" r="r" t="t"/>
              <a:pathLst>
                <a:path extrusionOk="0" h="725" w="1418">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8" name="Google Shape;13068;p87"/>
          <p:cNvGrpSpPr/>
          <p:nvPr/>
        </p:nvGrpSpPr>
        <p:grpSpPr>
          <a:xfrm>
            <a:off x="3073103" y="3592401"/>
            <a:ext cx="359870" cy="357573"/>
            <a:chOff x="-45665400" y="2703250"/>
            <a:chExt cx="301500" cy="299575"/>
          </a:xfrm>
        </p:grpSpPr>
        <p:sp>
          <p:nvSpPr>
            <p:cNvPr id="13069" name="Google Shape;13069;p87"/>
            <p:cNvSpPr/>
            <p:nvPr/>
          </p:nvSpPr>
          <p:spPr>
            <a:xfrm>
              <a:off x="-45664625" y="2703250"/>
              <a:ext cx="300725" cy="299575"/>
            </a:xfrm>
            <a:custGeom>
              <a:rect b="b" l="l" r="r" t="t"/>
              <a:pathLst>
                <a:path extrusionOk="0" h="11983" w="12029">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87"/>
            <p:cNvSpPr/>
            <p:nvPr/>
          </p:nvSpPr>
          <p:spPr>
            <a:xfrm>
              <a:off x="-45663825" y="2879150"/>
              <a:ext cx="71700" cy="71500"/>
            </a:xfrm>
            <a:custGeom>
              <a:rect b="b" l="l" r="r" t="t"/>
              <a:pathLst>
                <a:path extrusionOk="0" h="2860" w="2868">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87"/>
            <p:cNvSpPr/>
            <p:nvPr/>
          </p:nvSpPr>
          <p:spPr>
            <a:xfrm>
              <a:off x="-45613425" y="2929750"/>
              <a:ext cx="71700" cy="71500"/>
            </a:xfrm>
            <a:custGeom>
              <a:rect b="b" l="l" r="r" t="t"/>
              <a:pathLst>
                <a:path extrusionOk="0" h="2860" w="2868">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87"/>
            <p:cNvSpPr/>
            <p:nvPr/>
          </p:nvSpPr>
          <p:spPr>
            <a:xfrm>
              <a:off x="-45665400" y="2923050"/>
              <a:ext cx="81150" cy="79000"/>
            </a:xfrm>
            <a:custGeom>
              <a:rect b="b" l="l" r="r" t="t"/>
              <a:pathLst>
                <a:path extrusionOk="0" h="3160" w="3246">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3" name="Google Shape;13073;p87"/>
          <p:cNvGrpSpPr/>
          <p:nvPr/>
        </p:nvGrpSpPr>
        <p:grpSpPr>
          <a:xfrm>
            <a:off x="2174760" y="4033337"/>
            <a:ext cx="359154" cy="360109"/>
            <a:chOff x="-44528075" y="1982825"/>
            <a:chExt cx="300900" cy="301700"/>
          </a:xfrm>
        </p:grpSpPr>
        <p:sp>
          <p:nvSpPr>
            <p:cNvPr id="13074" name="Google Shape;13074;p87"/>
            <p:cNvSpPr/>
            <p:nvPr/>
          </p:nvSpPr>
          <p:spPr>
            <a:xfrm>
              <a:off x="-44528075" y="1982825"/>
              <a:ext cx="300900" cy="301700"/>
            </a:xfrm>
            <a:custGeom>
              <a:rect b="b" l="l" r="r" t="t"/>
              <a:pathLst>
                <a:path extrusionOk="0" h="12068" w="12036">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87"/>
            <p:cNvSpPr/>
            <p:nvPr/>
          </p:nvSpPr>
          <p:spPr>
            <a:xfrm>
              <a:off x="-44455600" y="2053725"/>
              <a:ext cx="17350" cy="18125"/>
            </a:xfrm>
            <a:custGeom>
              <a:rect b="b" l="l" r="r" t="t"/>
              <a:pathLst>
                <a:path extrusionOk="0" h="725" w="694">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87"/>
            <p:cNvSpPr/>
            <p:nvPr/>
          </p:nvSpPr>
          <p:spPr>
            <a:xfrm>
              <a:off x="-44455600" y="21947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87"/>
            <p:cNvSpPr/>
            <p:nvPr/>
          </p:nvSpPr>
          <p:spPr>
            <a:xfrm>
              <a:off x="-44314625" y="21947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87"/>
            <p:cNvSpPr/>
            <p:nvPr/>
          </p:nvSpPr>
          <p:spPr>
            <a:xfrm>
              <a:off x="-44314625" y="2053725"/>
              <a:ext cx="17350" cy="18125"/>
            </a:xfrm>
            <a:custGeom>
              <a:rect b="b" l="l" r="r" t="t"/>
              <a:pathLst>
                <a:path extrusionOk="0" h="725" w="694">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87"/>
            <p:cNvSpPr/>
            <p:nvPr/>
          </p:nvSpPr>
          <p:spPr>
            <a:xfrm>
              <a:off x="-44447725" y="2062375"/>
              <a:ext cx="143350" cy="140225"/>
            </a:xfrm>
            <a:custGeom>
              <a:rect b="b" l="l" r="r" t="t"/>
              <a:pathLst>
                <a:path extrusionOk="0" h="5609" w="5734">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87"/>
            <p:cNvSpPr/>
            <p:nvPr/>
          </p:nvSpPr>
          <p:spPr>
            <a:xfrm>
              <a:off x="-44403625" y="2107275"/>
              <a:ext cx="53575" cy="52800"/>
            </a:xfrm>
            <a:custGeom>
              <a:rect b="b" l="l" r="r" t="t"/>
              <a:pathLst>
                <a:path extrusionOk="0" h="2112" w="2143">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81" name="Google Shape;13081;p87"/>
          <p:cNvSpPr/>
          <p:nvPr/>
        </p:nvSpPr>
        <p:spPr>
          <a:xfrm>
            <a:off x="2628711" y="1302875"/>
            <a:ext cx="358199" cy="358199"/>
          </a:xfrm>
          <a:custGeom>
            <a:rect b="b" l="l" r="r" t="t"/>
            <a:pathLst>
              <a:path extrusionOk="0" h="12004" w="12004">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82" name="Google Shape;13082;p87"/>
          <p:cNvGrpSpPr/>
          <p:nvPr/>
        </p:nvGrpSpPr>
        <p:grpSpPr>
          <a:xfrm>
            <a:off x="2625923" y="1758885"/>
            <a:ext cx="358199" cy="358229"/>
            <a:chOff x="-49048250" y="2316775"/>
            <a:chExt cx="300100" cy="300125"/>
          </a:xfrm>
        </p:grpSpPr>
        <p:sp>
          <p:nvSpPr>
            <p:cNvPr id="13083" name="Google Shape;13083;p87"/>
            <p:cNvSpPr/>
            <p:nvPr/>
          </p:nvSpPr>
          <p:spPr>
            <a:xfrm>
              <a:off x="-49048250" y="2316775"/>
              <a:ext cx="300100" cy="300125"/>
            </a:xfrm>
            <a:custGeom>
              <a:rect b="b" l="l" r="r" t="t"/>
              <a:pathLst>
                <a:path extrusionOk="0" h="12005" w="12004">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87"/>
            <p:cNvSpPr/>
            <p:nvPr/>
          </p:nvSpPr>
          <p:spPr>
            <a:xfrm>
              <a:off x="-49004150" y="236010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87"/>
            <p:cNvSpPr/>
            <p:nvPr/>
          </p:nvSpPr>
          <p:spPr>
            <a:xfrm>
              <a:off x="-48925375" y="2465650"/>
              <a:ext cx="71700" cy="86650"/>
            </a:xfrm>
            <a:custGeom>
              <a:rect b="b" l="l" r="r" t="t"/>
              <a:pathLst>
                <a:path extrusionOk="0" h="3466" w="2868">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87"/>
            <p:cNvSpPr/>
            <p:nvPr/>
          </p:nvSpPr>
          <p:spPr>
            <a:xfrm>
              <a:off x="-48977350" y="2431000"/>
              <a:ext cx="157525" cy="157550"/>
            </a:xfrm>
            <a:custGeom>
              <a:rect b="b" l="l" r="r" t="t"/>
              <a:pathLst>
                <a:path extrusionOk="0" h="6302" w="6301">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87" name="Google Shape;13087;p87"/>
          <p:cNvSpPr/>
          <p:nvPr/>
        </p:nvSpPr>
        <p:spPr>
          <a:xfrm>
            <a:off x="2627309" y="2206525"/>
            <a:ext cx="361004" cy="357871"/>
          </a:xfrm>
          <a:custGeom>
            <a:rect b="b" l="l" r="r" t="t"/>
            <a:pathLst>
              <a:path extrusionOk="0" h="11993" w="12098">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88" name="Google Shape;13088;p87"/>
          <p:cNvGrpSpPr/>
          <p:nvPr/>
        </p:nvGrpSpPr>
        <p:grpSpPr>
          <a:xfrm>
            <a:off x="1290494" y="2699684"/>
            <a:ext cx="360109" cy="358199"/>
            <a:chOff x="-47160325" y="1974175"/>
            <a:chExt cx="301700" cy="300100"/>
          </a:xfrm>
        </p:grpSpPr>
        <p:sp>
          <p:nvSpPr>
            <p:cNvPr id="13089" name="Google Shape;13089;p87"/>
            <p:cNvSpPr/>
            <p:nvPr/>
          </p:nvSpPr>
          <p:spPr>
            <a:xfrm>
              <a:off x="-47160325" y="1974175"/>
              <a:ext cx="301700" cy="300100"/>
            </a:xfrm>
            <a:custGeom>
              <a:rect b="b" l="l" r="r" t="t"/>
              <a:pathLst>
                <a:path extrusionOk="0" h="12004" w="12068">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87"/>
            <p:cNvSpPr/>
            <p:nvPr/>
          </p:nvSpPr>
          <p:spPr>
            <a:xfrm>
              <a:off x="-47070525" y="2115150"/>
              <a:ext cx="123675" cy="123675"/>
            </a:xfrm>
            <a:custGeom>
              <a:rect b="b" l="l" r="r" t="t"/>
              <a:pathLst>
                <a:path extrusionOk="0" h="4947" w="4947">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1" name="Google Shape;13091;p87"/>
          <p:cNvGrpSpPr/>
          <p:nvPr/>
        </p:nvGrpSpPr>
        <p:grpSpPr>
          <a:xfrm>
            <a:off x="1290971" y="3146218"/>
            <a:ext cx="359154" cy="359124"/>
            <a:chOff x="-47159525" y="2342000"/>
            <a:chExt cx="300900" cy="300875"/>
          </a:xfrm>
        </p:grpSpPr>
        <p:sp>
          <p:nvSpPr>
            <p:cNvPr id="13092" name="Google Shape;13092;p87"/>
            <p:cNvSpPr/>
            <p:nvPr/>
          </p:nvSpPr>
          <p:spPr>
            <a:xfrm>
              <a:off x="-47122500" y="2376650"/>
              <a:ext cx="123675" cy="125250"/>
            </a:xfrm>
            <a:custGeom>
              <a:rect b="b" l="l" r="r" t="t"/>
              <a:pathLst>
                <a:path extrusionOk="0" h="5010" w="4947">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87"/>
            <p:cNvSpPr/>
            <p:nvPr/>
          </p:nvSpPr>
          <p:spPr>
            <a:xfrm>
              <a:off x="-47159525" y="2342000"/>
              <a:ext cx="300900" cy="300875"/>
            </a:xfrm>
            <a:custGeom>
              <a:rect b="b" l="l" r="r" t="t"/>
              <a:pathLst>
                <a:path extrusionOk="0" h="12035" w="12036">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87"/>
            <p:cNvSpPr/>
            <p:nvPr/>
          </p:nvSpPr>
          <p:spPr>
            <a:xfrm>
              <a:off x="-46946075" y="2537325"/>
              <a:ext cx="35450" cy="35475"/>
            </a:xfrm>
            <a:custGeom>
              <a:rect b="b" l="l" r="r" t="t"/>
              <a:pathLst>
                <a:path extrusionOk="0" h="1419" w="1418">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87"/>
            <p:cNvSpPr/>
            <p:nvPr/>
          </p:nvSpPr>
          <p:spPr>
            <a:xfrm>
              <a:off x="-47122500" y="2537325"/>
              <a:ext cx="87450" cy="17350"/>
            </a:xfrm>
            <a:custGeom>
              <a:rect b="b" l="l" r="r" t="t"/>
              <a:pathLst>
                <a:path extrusionOk="0" h="694" w="3498">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87"/>
            <p:cNvSpPr/>
            <p:nvPr/>
          </p:nvSpPr>
          <p:spPr>
            <a:xfrm>
              <a:off x="-47122500" y="2572775"/>
              <a:ext cx="87450" cy="17350"/>
            </a:xfrm>
            <a:custGeom>
              <a:rect b="b" l="l" r="r" t="t"/>
              <a:pathLst>
                <a:path extrusionOk="0" h="694" w="3498">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7" name="Google Shape;13097;p87"/>
          <p:cNvGrpSpPr/>
          <p:nvPr/>
        </p:nvGrpSpPr>
        <p:grpSpPr>
          <a:xfrm>
            <a:off x="1291448" y="3603054"/>
            <a:ext cx="358199" cy="359154"/>
            <a:chOff x="-47157950" y="2712175"/>
            <a:chExt cx="300100" cy="300900"/>
          </a:xfrm>
        </p:grpSpPr>
        <p:sp>
          <p:nvSpPr>
            <p:cNvPr id="13098" name="Google Shape;13098;p87"/>
            <p:cNvSpPr/>
            <p:nvPr/>
          </p:nvSpPr>
          <p:spPr>
            <a:xfrm>
              <a:off x="-47157950" y="2712175"/>
              <a:ext cx="300100" cy="300900"/>
            </a:xfrm>
            <a:custGeom>
              <a:rect b="b" l="l" r="r" t="t"/>
              <a:pathLst>
                <a:path extrusionOk="0" h="12036" w="12004">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87"/>
            <p:cNvSpPr/>
            <p:nvPr/>
          </p:nvSpPr>
          <p:spPr>
            <a:xfrm>
              <a:off x="-47087075" y="2852375"/>
              <a:ext cx="17350" cy="17350"/>
            </a:xfrm>
            <a:custGeom>
              <a:rect b="b" l="l" r="r" t="t"/>
              <a:pathLst>
                <a:path extrusionOk="0" h="694" w="694">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87"/>
            <p:cNvSpPr/>
            <p:nvPr/>
          </p:nvSpPr>
          <p:spPr>
            <a:xfrm>
              <a:off x="-47052400" y="2852375"/>
              <a:ext cx="17350" cy="17350"/>
            </a:xfrm>
            <a:custGeom>
              <a:rect b="b" l="l" r="r" t="t"/>
              <a:pathLst>
                <a:path extrusionOk="0" h="694" w="694">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87"/>
            <p:cNvSpPr/>
            <p:nvPr/>
          </p:nvSpPr>
          <p:spPr>
            <a:xfrm>
              <a:off x="-47051625" y="2957900"/>
              <a:ext cx="87450" cy="17350"/>
            </a:xfrm>
            <a:custGeom>
              <a:rect b="b" l="l" r="r" t="t"/>
              <a:pathLst>
                <a:path extrusionOk="0" h="694" w="3498">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87"/>
            <p:cNvSpPr/>
            <p:nvPr/>
          </p:nvSpPr>
          <p:spPr>
            <a:xfrm>
              <a:off x="-47051625" y="2923250"/>
              <a:ext cx="87450" cy="17350"/>
            </a:xfrm>
            <a:custGeom>
              <a:rect b="b" l="l" r="r" t="t"/>
              <a:pathLst>
                <a:path extrusionOk="0" h="694" w="3498">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87"/>
            <p:cNvSpPr/>
            <p:nvPr/>
          </p:nvSpPr>
          <p:spPr>
            <a:xfrm>
              <a:off x="-47017750" y="2852375"/>
              <a:ext cx="35450" cy="17350"/>
            </a:xfrm>
            <a:custGeom>
              <a:rect b="b" l="l" r="r" t="t"/>
              <a:pathLst>
                <a:path extrusionOk="0" h="694" w="1418">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87"/>
            <p:cNvSpPr/>
            <p:nvPr/>
          </p:nvSpPr>
          <p:spPr>
            <a:xfrm>
              <a:off x="-46964975" y="2852375"/>
              <a:ext cx="35450" cy="17350"/>
            </a:xfrm>
            <a:custGeom>
              <a:rect b="b" l="l" r="r" t="t"/>
              <a:pathLst>
                <a:path extrusionOk="0" h="694" w="1418">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05" name="Google Shape;13105;p87"/>
          <p:cNvSpPr/>
          <p:nvPr/>
        </p:nvSpPr>
        <p:spPr>
          <a:xfrm>
            <a:off x="3538211" y="2689200"/>
            <a:ext cx="314961" cy="357274"/>
          </a:xfrm>
          <a:custGeom>
            <a:rect b="b" l="l" r="r" t="t"/>
            <a:pathLst>
              <a:path extrusionOk="0" h="11973" w="10555">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06" name="Google Shape;13106;p87"/>
          <p:cNvGrpSpPr/>
          <p:nvPr/>
        </p:nvGrpSpPr>
        <p:grpSpPr>
          <a:xfrm>
            <a:off x="3535175" y="3135863"/>
            <a:ext cx="315886" cy="358199"/>
            <a:chOff x="-45278675" y="2333325"/>
            <a:chExt cx="264650" cy="300100"/>
          </a:xfrm>
        </p:grpSpPr>
        <p:sp>
          <p:nvSpPr>
            <p:cNvPr id="13107" name="Google Shape;13107;p87"/>
            <p:cNvSpPr/>
            <p:nvPr/>
          </p:nvSpPr>
          <p:spPr>
            <a:xfrm>
              <a:off x="-45243225" y="2475100"/>
              <a:ext cx="52775" cy="87450"/>
            </a:xfrm>
            <a:custGeom>
              <a:rect b="b" l="l" r="r" t="t"/>
              <a:pathLst>
                <a:path extrusionOk="0" h="3498" w="2111">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87"/>
            <p:cNvSpPr/>
            <p:nvPr/>
          </p:nvSpPr>
          <p:spPr>
            <a:xfrm>
              <a:off x="-45172350" y="2475100"/>
              <a:ext cx="52800" cy="89025"/>
            </a:xfrm>
            <a:custGeom>
              <a:rect b="b" l="l" r="r" t="t"/>
              <a:pathLst>
                <a:path extrusionOk="0" h="3561" w="2112">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87"/>
            <p:cNvSpPr/>
            <p:nvPr/>
          </p:nvSpPr>
          <p:spPr>
            <a:xfrm>
              <a:off x="-45102250" y="2475100"/>
              <a:ext cx="52800" cy="87450"/>
            </a:xfrm>
            <a:custGeom>
              <a:rect b="b" l="l" r="r" t="t"/>
              <a:pathLst>
                <a:path extrusionOk="0" h="3498" w="2112">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87"/>
            <p:cNvSpPr/>
            <p:nvPr/>
          </p:nvSpPr>
          <p:spPr>
            <a:xfrm>
              <a:off x="-45278675" y="2333325"/>
              <a:ext cx="264650" cy="300100"/>
            </a:xfrm>
            <a:custGeom>
              <a:rect b="b" l="l" r="r" t="t"/>
              <a:pathLst>
                <a:path extrusionOk="0" h="12004" w="10586">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1" name="Google Shape;13111;p87"/>
          <p:cNvGrpSpPr/>
          <p:nvPr/>
        </p:nvGrpSpPr>
        <p:grpSpPr>
          <a:xfrm>
            <a:off x="3545500" y="3590820"/>
            <a:ext cx="295237" cy="358229"/>
            <a:chOff x="-45270025" y="2701925"/>
            <a:chExt cx="247350" cy="300125"/>
          </a:xfrm>
        </p:grpSpPr>
        <p:sp>
          <p:nvSpPr>
            <p:cNvPr id="13112" name="Google Shape;13112;p87"/>
            <p:cNvSpPr/>
            <p:nvPr/>
          </p:nvSpPr>
          <p:spPr>
            <a:xfrm>
              <a:off x="-45128250" y="2843700"/>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87"/>
            <p:cNvSpPr/>
            <p:nvPr/>
          </p:nvSpPr>
          <p:spPr>
            <a:xfrm>
              <a:off x="-45270025" y="2701925"/>
              <a:ext cx="247350" cy="300125"/>
            </a:xfrm>
            <a:custGeom>
              <a:rect b="b" l="l" r="r" t="t"/>
              <a:pathLst>
                <a:path extrusionOk="0" h="12005" w="9894">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87"/>
            <p:cNvSpPr/>
            <p:nvPr/>
          </p:nvSpPr>
          <p:spPr>
            <a:xfrm>
              <a:off x="-45235350" y="2844500"/>
              <a:ext cx="89800" cy="87450"/>
            </a:xfrm>
            <a:custGeom>
              <a:rect b="b" l="l" r="r" t="t"/>
              <a:pathLst>
                <a:path extrusionOk="0" h="3498" w="3592">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87"/>
            <p:cNvSpPr/>
            <p:nvPr/>
          </p:nvSpPr>
          <p:spPr>
            <a:xfrm>
              <a:off x="-45128250" y="2879150"/>
              <a:ext cx="18150" cy="52800"/>
            </a:xfrm>
            <a:custGeom>
              <a:rect b="b" l="l" r="r" t="t"/>
              <a:pathLst>
                <a:path extrusionOk="0" h="2112" w="726">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16" name="Google Shape;13116;p87"/>
          <p:cNvSpPr/>
          <p:nvPr/>
        </p:nvSpPr>
        <p:spPr>
          <a:xfrm>
            <a:off x="2628699" y="4061314"/>
            <a:ext cx="358199" cy="358199"/>
          </a:xfrm>
          <a:custGeom>
            <a:rect b="b" l="l" r="r" t="t"/>
            <a:pathLst>
              <a:path extrusionOk="0" h="12004" w="12004">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17" name="Google Shape;13117;p87"/>
          <p:cNvGrpSpPr/>
          <p:nvPr/>
        </p:nvGrpSpPr>
        <p:grpSpPr>
          <a:xfrm>
            <a:off x="2209567" y="1743737"/>
            <a:ext cx="307444" cy="366556"/>
            <a:chOff x="2209567" y="1972337"/>
            <a:chExt cx="307444" cy="366556"/>
          </a:xfrm>
        </p:grpSpPr>
        <p:sp>
          <p:nvSpPr>
            <p:cNvPr id="13118" name="Google Shape;13118;p87"/>
            <p:cNvSpPr/>
            <p:nvPr/>
          </p:nvSpPr>
          <p:spPr>
            <a:xfrm>
              <a:off x="2345143" y="1972337"/>
              <a:ext cx="20709" cy="62097"/>
            </a:xfrm>
            <a:custGeom>
              <a:rect b="b" l="l" r="r" t="t"/>
              <a:pathLst>
                <a:path extrusionOk="0" h="2081" w="694">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87"/>
            <p:cNvSpPr/>
            <p:nvPr/>
          </p:nvSpPr>
          <p:spPr>
            <a:xfrm>
              <a:off x="2265235" y="1998803"/>
              <a:ext cx="55502" cy="39389"/>
            </a:xfrm>
            <a:custGeom>
              <a:rect b="b" l="l" r="r" t="t"/>
              <a:pathLst>
                <a:path extrusionOk="0" h="1320" w="186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87"/>
            <p:cNvSpPr/>
            <p:nvPr/>
          </p:nvSpPr>
          <p:spPr>
            <a:xfrm>
              <a:off x="2393093" y="2000594"/>
              <a:ext cx="51743" cy="38523"/>
            </a:xfrm>
            <a:custGeom>
              <a:rect b="b" l="l" r="r" t="t"/>
              <a:pathLst>
                <a:path extrusionOk="0" h="1291" w="1734">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21" name="Google Shape;13121;p87"/>
            <p:cNvGrpSpPr/>
            <p:nvPr/>
          </p:nvGrpSpPr>
          <p:grpSpPr>
            <a:xfrm>
              <a:off x="2209567" y="2078266"/>
              <a:ext cx="307444" cy="260626"/>
              <a:chOff x="1636184" y="2959225"/>
              <a:chExt cx="232666" cy="197250"/>
            </a:xfrm>
          </p:grpSpPr>
          <p:sp>
            <p:nvSpPr>
              <p:cNvPr id="13122" name="Google Shape;13122;p87"/>
              <p:cNvSpPr/>
              <p:nvPr/>
            </p:nvSpPr>
            <p:spPr>
              <a:xfrm>
                <a:off x="1649300" y="2959225"/>
                <a:ext cx="219550" cy="197250"/>
              </a:xfrm>
              <a:custGeom>
                <a:rect b="b" l="l" r="r" t="t"/>
                <a:pathLst>
                  <a:path extrusionOk="0" h="7890" w="8782">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87"/>
              <p:cNvSpPr/>
              <p:nvPr/>
            </p:nvSpPr>
            <p:spPr>
              <a:xfrm flipH="1">
                <a:off x="1636184" y="2959225"/>
                <a:ext cx="219550" cy="197250"/>
              </a:xfrm>
              <a:custGeom>
                <a:rect b="b" l="l" r="r" t="t"/>
                <a:pathLst>
                  <a:path extrusionOk="0" h="7890" w="8782">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87"/>
              <p:cNvSpPr/>
              <p:nvPr/>
            </p:nvSpPr>
            <p:spPr>
              <a:xfrm>
                <a:off x="1734750" y="3136775"/>
                <a:ext cx="36900" cy="19650"/>
              </a:xfrm>
              <a:custGeom>
                <a:rect b="b" l="l" r="r" t="t"/>
                <a:pathLst>
                  <a:path extrusionOk="0" h="786" w="1476">
                    <a:moveTo>
                      <a:pt x="0" y="786"/>
                    </a:moveTo>
                    <a:lnTo>
                      <a:pt x="1476" y="786"/>
                    </a:lnTo>
                    <a:lnTo>
                      <a:pt x="762" y="0"/>
                    </a:lnTo>
                    <a:close/>
                  </a:path>
                </a:pathLst>
              </a:custGeom>
              <a:solidFill>
                <a:srgbClr val="5F7D95"/>
              </a:solidFill>
              <a:ln>
                <a:noFill/>
              </a:ln>
            </p:spPr>
          </p:sp>
          <p:sp>
            <p:nvSpPr>
              <p:cNvPr id="13125" name="Google Shape;13125;p87"/>
              <p:cNvSpPr/>
              <p:nvPr/>
            </p:nvSpPr>
            <p:spPr>
              <a:xfrm>
                <a:off x="1684150" y="2963550"/>
                <a:ext cx="139900" cy="11300"/>
              </a:xfrm>
              <a:custGeom>
                <a:rect b="b" l="l" r="r" t="t"/>
                <a:pathLst>
                  <a:path extrusionOk="0" h="452" w="5596">
                    <a:moveTo>
                      <a:pt x="0" y="452"/>
                    </a:moveTo>
                    <a:lnTo>
                      <a:pt x="5596" y="452"/>
                    </a:lnTo>
                    <a:lnTo>
                      <a:pt x="5500" y="0"/>
                    </a:lnTo>
                    <a:lnTo>
                      <a:pt x="238" y="47"/>
                    </a:lnTo>
                    <a:close/>
                  </a:path>
                </a:pathLst>
              </a:custGeom>
              <a:solidFill>
                <a:srgbClr val="5F7D95"/>
              </a:solidFill>
              <a:ln>
                <a:noFill/>
              </a:ln>
            </p:spPr>
          </p:sp>
        </p:grpSp>
      </p:grpSp>
      <p:grpSp>
        <p:nvGrpSpPr>
          <p:cNvPr id="13126" name="Google Shape;13126;p87"/>
          <p:cNvGrpSpPr/>
          <p:nvPr/>
        </p:nvGrpSpPr>
        <p:grpSpPr>
          <a:xfrm>
            <a:off x="3577265" y="2235011"/>
            <a:ext cx="258542" cy="365154"/>
            <a:chOff x="-47300587" y="123275"/>
            <a:chExt cx="190975" cy="269725"/>
          </a:xfrm>
        </p:grpSpPr>
        <p:sp>
          <p:nvSpPr>
            <p:cNvPr id="13127" name="Google Shape;13127;p87"/>
            <p:cNvSpPr/>
            <p:nvPr/>
          </p:nvSpPr>
          <p:spPr>
            <a:xfrm>
              <a:off x="-47300587" y="123275"/>
              <a:ext cx="190975" cy="269725"/>
            </a:xfrm>
            <a:custGeom>
              <a:rect b="b" l="l" r="r" t="t"/>
              <a:pathLst>
                <a:path extrusionOk="0" h="10789" w="7639">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87"/>
            <p:cNvSpPr/>
            <p:nvPr/>
          </p:nvSpPr>
          <p:spPr>
            <a:xfrm>
              <a:off x="-47242037" y="188100"/>
              <a:ext cx="15350" cy="31375"/>
            </a:xfrm>
            <a:custGeom>
              <a:rect b="b" l="l" r="r" t="t"/>
              <a:pathLst>
                <a:path extrusionOk="0" h="1255" w="614">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87"/>
            <p:cNvSpPr/>
            <p:nvPr/>
          </p:nvSpPr>
          <p:spPr>
            <a:xfrm>
              <a:off x="-47242037" y="234775"/>
              <a:ext cx="15350" cy="31400"/>
            </a:xfrm>
            <a:custGeom>
              <a:rect b="b" l="l" r="r" t="t"/>
              <a:pathLst>
                <a:path extrusionOk="0" h="1256" w="614">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87"/>
            <p:cNvSpPr/>
            <p:nvPr/>
          </p:nvSpPr>
          <p:spPr>
            <a:xfrm>
              <a:off x="-47180012" y="172075"/>
              <a:ext cx="15350" cy="31375"/>
            </a:xfrm>
            <a:custGeom>
              <a:rect b="b" l="l" r="r" t="t"/>
              <a:pathLst>
                <a:path extrusionOk="0" h="1255" w="614">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87"/>
            <p:cNvSpPr/>
            <p:nvPr/>
          </p:nvSpPr>
          <p:spPr>
            <a:xfrm>
              <a:off x="-47180012" y="218050"/>
              <a:ext cx="15350" cy="32100"/>
            </a:xfrm>
            <a:custGeom>
              <a:rect b="b" l="l" r="r" t="t"/>
              <a:pathLst>
                <a:path extrusionOk="0" h="1284" w="614">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2" name="Google Shape;13132;p87"/>
          <p:cNvGrpSpPr/>
          <p:nvPr/>
        </p:nvGrpSpPr>
        <p:grpSpPr>
          <a:xfrm>
            <a:off x="4870788" y="1304201"/>
            <a:ext cx="342328" cy="339793"/>
            <a:chOff x="-13966675" y="1639700"/>
            <a:chExt cx="354450" cy="351825"/>
          </a:xfrm>
        </p:grpSpPr>
        <p:sp>
          <p:nvSpPr>
            <p:cNvPr id="13133" name="Google Shape;13133;p87"/>
            <p:cNvSpPr/>
            <p:nvPr/>
          </p:nvSpPr>
          <p:spPr>
            <a:xfrm>
              <a:off x="-13776875" y="1888525"/>
              <a:ext cx="104775" cy="37625"/>
            </a:xfrm>
            <a:custGeom>
              <a:rect b="b" l="l" r="r" t="t"/>
              <a:pathLst>
                <a:path extrusionOk="0" h="1505" w="4191">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87"/>
            <p:cNvSpPr/>
            <p:nvPr/>
          </p:nvSpPr>
          <p:spPr>
            <a:xfrm>
              <a:off x="-13966675" y="1639700"/>
              <a:ext cx="354450" cy="351825"/>
            </a:xfrm>
            <a:custGeom>
              <a:rect b="b" l="l" r="r" t="t"/>
              <a:pathLst>
                <a:path extrusionOk="0" h="14073" w="14178">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87"/>
            <p:cNvSpPr/>
            <p:nvPr/>
          </p:nvSpPr>
          <p:spPr>
            <a:xfrm>
              <a:off x="-13923375" y="1723125"/>
              <a:ext cx="64625" cy="40925"/>
            </a:xfrm>
            <a:custGeom>
              <a:rect b="b" l="l" r="r" t="t"/>
              <a:pathLst>
                <a:path extrusionOk="0" h="1637" w="2585">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87"/>
            <p:cNvSpPr/>
            <p:nvPr/>
          </p:nvSpPr>
          <p:spPr>
            <a:xfrm>
              <a:off x="-13798125" y="1805500"/>
              <a:ext cx="66175" cy="41575"/>
            </a:xfrm>
            <a:custGeom>
              <a:rect b="b" l="l" r="r" t="t"/>
              <a:pathLst>
                <a:path extrusionOk="0" h="1663" w="2647">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87"/>
            <p:cNvSpPr/>
            <p:nvPr/>
          </p:nvSpPr>
          <p:spPr>
            <a:xfrm>
              <a:off x="-13714650" y="1805825"/>
              <a:ext cx="63825" cy="41250"/>
            </a:xfrm>
            <a:custGeom>
              <a:rect b="b" l="l" r="r" t="t"/>
              <a:pathLst>
                <a:path extrusionOk="0" h="1650" w="2553">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38" name="Google Shape;13138;p87"/>
          <p:cNvSpPr/>
          <p:nvPr/>
        </p:nvSpPr>
        <p:spPr>
          <a:xfrm>
            <a:off x="4871549" y="1711132"/>
            <a:ext cx="340807" cy="341579"/>
          </a:xfrm>
          <a:custGeom>
            <a:rect b="b" l="l" r="r" t="t"/>
            <a:pathLst>
              <a:path extrusionOk="0" h="14147" w="14115">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87"/>
          <p:cNvSpPr/>
          <p:nvPr/>
        </p:nvSpPr>
        <p:spPr>
          <a:xfrm>
            <a:off x="4932020" y="2120859"/>
            <a:ext cx="219864" cy="339286"/>
          </a:xfrm>
          <a:custGeom>
            <a:rect b="b" l="l" r="r" t="t"/>
            <a:pathLst>
              <a:path extrusionOk="0" h="14052" w="9106">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40" name="Google Shape;13140;p87"/>
          <p:cNvGrpSpPr/>
          <p:nvPr/>
        </p:nvGrpSpPr>
        <p:grpSpPr>
          <a:xfrm>
            <a:off x="6667277" y="1303887"/>
            <a:ext cx="340034" cy="340420"/>
            <a:chOff x="-12199250" y="1662675"/>
            <a:chExt cx="352075" cy="352475"/>
          </a:xfrm>
        </p:grpSpPr>
        <p:sp>
          <p:nvSpPr>
            <p:cNvPr id="13141" name="Google Shape;13141;p87"/>
            <p:cNvSpPr/>
            <p:nvPr/>
          </p:nvSpPr>
          <p:spPr>
            <a:xfrm>
              <a:off x="-12004725" y="1710325"/>
              <a:ext cx="116600" cy="76425"/>
            </a:xfrm>
            <a:custGeom>
              <a:rect b="b" l="l" r="r" t="t"/>
              <a:pathLst>
                <a:path extrusionOk="0" h="3057" w="4664">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87"/>
            <p:cNvSpPr/>
            <p:nvPr/>
          </p:nvSpPr>
          <p:spPr>
            <a:xfrm>
              <a:off x="-12158300" y="1709525"/>
              <a:ext cx="116600" cy="77225"/>
            </a:xfrm>
            <a:custGeom>
              <a:rect b="b" l="l" r="r" t="t"/>
              <a:pathLst>
                <a:path extrusionOk="0" h="3089" w="4664">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87"/>
            <p:cNvSpPr/>
            <p:nvPr/>
          </p:nvSpPr>
          <p:spPr>
            <a:xfrm>
              <a:off x="-12199250" y="1662675"/>
              <a:ext cx="352075" cy="352475"/>
            </a:xfrm>
            <a:custGeom>
              <a:rect b="b" l="l" r="r" t="t"/>
              <a:pathLst>
                <a:path extrusionOk="0" h="14099" w="14083">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4" name="Google Shape;13144;p87"/>
          <p:cNvGrpSpPr/>
          <p:nvPr/>
        </p:nvGrpSpPr>
        <p:grpSpPr>
          <a:xfrm>
            <a:off x="6666130" y="1710754"/>
            <a:ext cx="342328" cy="342328"/>
            <a:chOff x="-12199250" y="2096250"/>
            <a:chExt cx="354450" cy="354450"/>
          </a:xfrm>
        </p:grpSpPr>
        <p:sp>
          <p:nvSpPr>
            <p:cNvPr id="13145" name="Google Shape;13145;p87"/>
            <p:cNvSpPr/>
            <p:nvPr/>
          </p:nvSpPr>
          <p:spPr>
            <a:xfrm>
              <a:off x="-12199250" y="2096250"/>
              <a:ext cx="354450" cy="354450"/>
            </a:xfrm>
            <a:custGeom>
              <a:rect b="b" l="l" r="r" t="t"/>
              <a:pathLst>
                <a:path extrusionOk="0" h="14178" w="14178">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87"/>
            <p:cNvSpPr/>
            <p:nvPr/>
          </p:nvSpPr>
          <p:spPr>
            <a:xfrm>
              <a:off x="-12096075" y="2200225"/>
              <a:ext cx="144950" cy="144950"/>
            </a:xfrm>
            <a:custGeom>
              <a:rect b="b" l="l" r="r" t="t"/>
              <a:pathLst>
                <a:path extrusionOk="0" h="5798" w="5798">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7" name="Google Shape;13147;p87"/>
          <p:cNvGrpSpPr/>
          <p:nvPr/>
        </p:nvGrpSpPr>
        <p:grpSpPr>
          <a:xfrm>
            <a:off x="6667277" y="2119708"/>
            <a:ext cx="340034" cy="341579"/>
            <a:chOff x="-12199250" y="2530225"/>
            <a:chExt cx="352075" cy="353675"/>
          </a:xfrm>
        </p:grpSpPr>
        <p:sp>
          <p:nvSpPr>
            <p:cNvPr id="13148" name="Google Shape;13148;p87"/>
            <p:cNvSpPr/>
            <p:nvPr/>
          </p:nvSpPr>
          <p:spPr>
            <a:xfrm>
              <a:off x="-12055900" y="2530225"/>
              <a:ext cx="63025" cy="62250"/>
            </a:xfrm>
            <a:custGeom>
              <a:rect b="b" l="l" r="r" t="t"/>
              <a:pathLst>
                <a:path extrusionOk="0" h="2490" w="2521">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87"/>
            <p:cNvSpPr/>
            <p:nvPr/>
          </p:nvSpPr>
          <p:spPr>
            <a:xfrm>
              <a:off x="-12116550" y="2592450"/>
              <a:ext cx="185900" cy="291450"/>
            </a:xfrm>
            <a:custGeom>
              <a:rect b="b" l="l" r="r" t="t"/>
              <a:pathLst>
                <a:path extrusionOk="0" h="11658" w="7436">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87"/>
            <p:cNvSpPr/>
            <p:nvPr/>
          </p:nvSpPr>
          <p:spPr>
            <a:xfrm>
              <a:off x="-11950375" y="2633400"/>
              <a:ext cx="103200" cy="102425"/>
            </a:xfrm>
            <a:custGeom>
              <a:rect b="b" l="l" r="r" t="t"/>
              <a:pathLst>
                <a:path extrusionOk="0" h="4097" w="4128">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87"/>
            <p:cNvSpPr/>
            <p:nvPr/>
          </p:nvSpPr>
          <p:spPr>
            <a:xfrm>
              <a:off x="-12199250" y="2633400"/>
              <a:ext cx="103200" cy="102425"/>
            </a:xfrm>
            <a:custGeom>
              <a:rect b="b" l="l" r="r" t="t"/>
              <a:pathLst>
                <a:path extrusionOk="0" h="4097" w="4128">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52" name="Google Shape;13152;p87"/>
          <p:cNvSpPr/>
          <p:nvPr/>
        </p:nvSpPr>
        <p:spPr>
          <a:xfrm>
            <a:off x="4871163" y="2550438"/>
            <a:ext cx="341579" cy="341772"/>
          </a:xfrm>
          <a:custGeom>
            <a:rect b="b" l="l" r="r" t="t"/>
            <a:pathLst>
              <a:path extrusionOk="0" h="14155" w="14147">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53" name="Google Shape;13153;p87"/>
          <p:cNvGrpSpPr/>
          <p:nvPr/>
        </p:nvGrpSpPr>
        <p:grpSpPr>
          <a:xfrm>
            <a:off x="4870788" y="2959488"/>
            <a:ext cx="342328" cy="339310"/>
            <a:chOff x="-10462550" y="2057650"/>
            <a:chExt cx="354450" cy="351325"/>
          </a:xfrm>
        </p:grpSpPr>
        <p:sp>
          <p:nvSpPr>
            <p:cNvPr id="13154" name="Google Shape;13154;p87"/>
            <p:cNvSpPr/>
            <p:nvPr/>
          </p:nvSpPr>
          <p:spPr>
            <a:xfrm>
              <a:off x="-10462550" y="2057650"/>
              <a:ext cx="354450" cy="351325"/>
            </a:xfrm>
            <a:custGeom>
              <a:rect b="b" l="l" r="r" t="t"/>
              <a:pathLst>
                <a:path extrusionOk="0" h="14053" w="14178">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87"/>
            <p:cNvSpPr/>
            <p:nvPr/>
          </p:nvSpPr>
          <p:spPr>
            <a:xfrm>
              <a:off x="-10397950" y="2201800"/>
              <a:ext cx="228425" cy="146525"/>
            </a:xfrm>
            <a:custGeom>
              <a:rect b="b" l="l" r="r" t="t"/>
              <a:pathLst>
                <a:path extrusionOk="0" h="5861" w="9137">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56" name="Google Shape;13156;p87"/>
          <p:cNvSpPr/>
          <p:nvPr/>
        </p:nvSpPr>
        <p:spPr>
          <a:xfrm>
            <a:off x="7591624" y="2576962"/>
            <a:ext cx="313426" cy="341579"/>
          </a:xfrm>
          <a:custGeom>
            <a:rect b="b" l="l" r="r" t="t"/>
            <a:pathLst>
              <a:path extrusionOk="0" h="14147" w="12981">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57" name="Google Shape;13157;p87"/>
          <p:cNvGrpSpPr/>
          <p:nvPr/>
        </p:nvGrpSpPr>
        <p:grpSpPr>
          <a:xfrm>
            <a:off x="6649772" y="2551051"/>
            <a:ext cx="375044" cy="340541"/>
            <a:chOff x="-8692750" y="1622100"/>
            <a:chExt cx="388325" cy="352600"/>
          </a:xfrm>
        </p:grpSpPr>
        <p:sp>
          <p:nvSpPr>
            <p:cNvPr id="13158" name="Google Shape;13158;p87"/>
            <p:cNvSpPr/>
            <p:nvPr/>
          </p:nvSpPr>
          <p:spPr>
            <a:xfrm>
              <a:off x="-8692750" y="1622100"/>
              <a:ext cx="388325" cy="352600"/>
            </a:xfrm>
            <a:custGeom>
              <a:rect b="b" l="l" r="r" t="t"/>
              <a:pathLst>
                <a:path extrusionOk="0" h="14104" w="15533">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87"/>
            <p:cNvSpPr/>
            <p:nvPr/>
          </p:nvSpPr>
          <p:spPr>
            <a:xfrm>
              <a:off x="-8532875" y="1767625"/>
              <a:ext cx="67775" cy="61850"/>
            </a:xfrm>
            <a:custGeom>
              <a:rect b="b" l="l" r="r" t="t"/>
              <a:pathLst>
                <a:path extrusionOk="0" h="2474" w="2711">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0" name="Google Shape;13160;p87"/>
          <p:cNvGrpSpPr/>
          <p:nvPr/>
        </p:nvGrpSpPr>
        <p:grpSpPr>
          <a:xfrm>
            <a:off x="5304253" y="1303307"/>
            <a:ext cx="341555" cy="341579"/>
            <a:chOff x="-13529550" y="1639425"/>
            <a:chExt cx="353650" cy="353675"/>
          </a:xfrm>
        </p:grpSpPr>
        <p:sp>
          <p:nvSpPr>
            <p:cNvPr id="13161" name="Google Shape;13161;p87"/>
            <p:cNvSpPr/>
            <p:nvPr/>
          </p:nvSpPr>
          <p:spPr>
            <a:xfrm>
              <a:off x="-13529550" y="1910125"/>
              <a:ext cx="353650" cy="82975"/>
            </a:xfrm>
            <a:custGeom>
              <a:rect b="b" l="l" r="r" t="t"/>
              <a:pathLst>
                <a:path extrusionOk="0" h="3319" w="14146">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87"/>
            <p:cNvSpPr/>
            <p:nvPr/>
          </p:nvSpPr>
          <p:spPr>
            <a:xfrm>
              <a:off x="-13383850" y="1681175"/>
              <a:ext cx="40975" cy="41775"/>
            </a:xfrm>
            <a:custGeom>
              <a:rect b="b" l="l" r="r" t="t"/>
              <a:pathLst>
                <a:path extrusionOk="0" h="1671" w="1639">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87"/>
            <p:cNvSpPr/>
            <p:nvPr/>
          </p:nvSpPr>
          <p:spPr>
            <a:xfrm>
              <a:off x="-13446075" y="1692200"/>
              <a:ext cx="41775" cy="41775"/>
            </a:xfrm>
            <a:custGeom>
              <a:rect b="b" l="l" r="r" t="t"/>
              <a:pathLst>
                <a:path extrusionOk="0" h="1671" w="1671">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87"/>
            <p:cNvSpPr/>
            <p:nvPr/>
          </p:nvSpPr>
          <p:spPr>
            <a:xfrm>
              <a:off x="-13446075" y="1796175"/>
              <a:ext cx="41775" cy="40975"/>
            </a:xfrm>
            <a:custGeom>
              <a:rect b="b" l="l" r="r" t="t"/>
              <a:pathLst>
                <a:path extrusionOk="0" h="1639" w="1671">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87"/>
            <p:cNvSpPr/>
            <p:nvPr/>
          </p:nvSpPr>
          <p:spPr>
            <a:xfrm>
              <a:off x="-13487025" y="1743400"/>
              <a:ext cx="40975" cy="41775"/>
            </a:xfrm>
            <a:custGeom>
              <a:rect b="b" l="l" r="r" t="t"/>
              <a:pathLst>
                <a:path extrusionOk="0" h="1671" w="1639">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87"/>
            <p:cNvSpPr/>
            <p:nvPr/>
          </p:nvSpPr>
          <p:spPr>
            <a:xfrm>
              <a:off x="-13383850" y="1805625"/>
              <a:ext cx="40975" cy="41775"/>
            </a:xfrm>
            <a:custGeom>
              <a:rect b="b" l="l" r="r" t="t"/>
              <a:pathLst>
                <a:path extrusionOk="0" h="1671" w="1639">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87"/>
            <p:cNvSpPr/>
            <p:nvPr/>
          </p:nvSpPr>
          <p:spPr>
            <a:xfrm>
              <a:off x="-13529550" y="1639425"/>
              <a:ext cx="352075" cy="248925"/>
            </a:xfrm>
            <a:custGeom>
              <a:rect b="b" l="l" r="r" t="t"/>
              <a:pathLst>
                <a:path extrusionOk="0" h="9957" w="14083">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87"/>
            <p:cNvSpPr/>
            <p:nvPr/>
          </p:nvSpPr>
          <p:spPr>
            <a:xfrm>
              <a:off x="-13323200" y="1722925"/>
              <a:ext cx="104775" cy="82725"/>
            </a:xfrm>
            <a:custGeom>
              <a:rect b="b" l="l" r="r" t="t"/>
              <a:pathLst>
                <a:path extrusionOk="0" h="3309" w="4191">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9" name="Google Shape;13169;p87"/>
          <p:cNvGrpSpPr/>
          <p:nvPr/>
        </p:nvGrpSpPr>
        <p:grpSpPr>
          <a:xfrm>
            <a:off x="5303106" y="1711889"/>
            <a:ext cx="343849" cy="340058"/>
            <a:chOff x="-13531925" y="2075775"/>
            <a:chExt cx="356025" cy="352100"/>
          </a:xfrm>
        </p:grpSpPr>
        <p:sp>
          <p:nvSpPr>
            <p:cNvPr id="13170" name="Google Shape;13170;p87"/>
            <p:cNvSpPr/>
            <p:nvPr/>
          </p:nvSpPr>
          <p:spPr>
            <a:xfrm>
              <a:off x="-13531925" y="2075775"/>
              <a:ext cx="356025" cy="352100"/>
            </a:xfrm>
            <a:custGeom>
              <a:rect b="b" l="l" r="r" t="t"/>
              <a:pathLst>
                <a:path extrusionOk="0" h="14084" w="14241">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87"/>
            <p:cNvSpPr/>
            <p:nvPr/>
          </p:nvSpPr>
          <p:spPr>
            <a:xfrm>
              <a:off x="-13384625" y="2282125"/>
              <a:ext cx="63025" cy="60675"/>
            </a:xfrm>
            <a:custGeom>
              <a:rect b="b" l="l" r="r" t="t"/>
              <a:pathLst>
                <a:path extrusionOk="0" h="2427" w="2521">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2" name="Google Shape;13172;p87"/>
          <p:cNvGrpSpPr/>
          <p:nvPr/>
        </p:nvGrpSpPr>
        <p:grpSpPr>
          <a:xfrm>
            <a:off x="5304627" y="2120094"/>
            <a:ext cx="340807" cy="340807"/>
            <a:chOff x="-13528775" y="2507400"/>
            <a:chExt cx="352875" cy="352875"/>
          </a:xfrm>
        </p:grpSpPr>
        <p:sp>
          <p:nvSpPr>
            <p:cNvPr id="13173" name="Google Shape;13173;p87"/>
            <p:cNvSpPr/>
            <p:nvPr/>
          </p:nvSpPr>
          <p:spPr>
            <a:xfrm>
              <a:off x="-13528775" y="2507400"/>
              <a:ext cx="352875" cy="352875"/>
            </a:xfrm>
            <a:custGeom>
              <a:rect b="b" l="l" r="r" t="t"/>
              <a:pathLst>
                <a:path extrusionOk="0" h="14115" w="14115">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87"/>
            <p:cNvSpPr/>
            <p:nvPr/>
          </p:nvSpPr>
          <p:spPr>
            <a:xfrm>
              <a:off x="-13403525" y="2673750"/>
              <a:ext cx="123675" cy="145750"/>
            </a:xfrm>
            <a:custGeom>
              <a:rect b="b" l="l" r="r" t="t"/>
              <a:pathLst>
                <a:path extrusionOk="0" h="5830" w="4947">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87"/>
            <p:cNvSpPr/>
            <p:nvPr/>
          </p:nvSpPr>
          <p:spPr>
            <a:xfrm>
              <a:off x="-13486225" y="2559375"/>
              <a:ext cx="40975" cy="41775"/>
            </a:xfrm>
            <a:custGeom>
              <a:rect b="b" l="l" r="r" t="t"/>
              <a:pathLst>
                <a:path extrusionOk="0" h="1671" w="1639">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76" name="Google Shape;13176;p87"/>
          <p:cNvSpPr/>
          <p:nvPr/>
        </p:nvSpPr>
        <p:spPr>
          <a:xfrm>
            <a:off x="7123388" y="1334505"/>
            <a:ext cx="341579" cy="279189"/>
          </a:xfrm>
          <a:custGeom>
            <a:rect b="b" l="l" r="r" t="t"/>
            <a:pathLst>
              <a:path extrusionOk="0" h="11563" w="14147">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87"/>
          <p:cNvSpPr/>
          <p:nvPr/>
        </p:nvSpPr>
        <p:spPr>
          <a:xfrm>
            <a:off x="7123014" y="1711602"/>
            <a:ext cx="342328" cy="340638"/>
          </a:xfrm>
          <a:custGeom>
            <a:rect b="b" l="l" r="r" t="t"/>
            <a:pathLst>
              <a:path extrusionOk="0" h="14108" w="14178">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78" name="Google Shape;13178;p87"/>
          <p:cNvGrpSpPr/>
          <p:nvPr/>
        </p:nvGrpSpPr>
        <p:grpSpPr>
          <a:xfrm>
            <a:off x="7140133" y="2119708"/>
            <a:ext cx="308090" cy="341579"/>
            <a:chOff x="-11747150" y="2530225"/>
            <a:chExt cx="319000" cy="353675"/>
          </a:xfrm>
        </p:grpSpPr>
        <p:sp>
          <p:nvSpPr>
            <p:cNvPr id="13179" name="Google Shape;13179;p87"/>
            <p:cNvSpPr/>
            <p:nvPr/>
          </p:nvSpPr>
          <p:spPr>
            <a:xfrm>
              <a:off x="-11747150" y="2530225"/>
              <a:ext cx="319000" cy="353675"/>
            </a:xfrm>
            <a:custGeom>
              <a:rect b="b" l="l" r="r" t="t"/>
              <a:pathLst>
                <a:path extrusionOk="0" h="14147" w="12760">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87"/>
            <p:cNvSpPr/>
            <p:nvPr/>
          </p:nvSpPr>
          <p:spPr>
            <a:xfrm>
              <a:off x="-11640825" y="2592450"/>
              <a:ext cx="104775" cy="42550"/>
            </a:xfrm>
            <a:custGeom>
              <a:rect b="b" l="l" r="r" t="t"/>
              <a:pathLst>
                <a:path extrusionOk="0" h="1702" w="4191">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1" name="Google Shape;13181;p87"/>
          <p:cNvGrpSpPr/>
          <p:nvPr/>
        </p:nvGrpSpPr>
        <p:grpSpPr>
          <a:xfrm>
            <a:off x="5304627" y="2550919"/>
            <a:ext cx="340807" cy="340807"/>
            <a:chOff x="-10027775" y="1622900"/>
            <a:chExt cx="352875" cy="352875"/>
          </a:xfrm>
        </p:grpSpPr>
        <p:sp>
          <p:nvSpPr>
            <p:cNvPr id="13182" name="Google Shape;13182;p87"/>
            <p:cNvSpPr/>
            <p:nvPr/>
          </p:nvSpPr>
          <p:spPr>
            <a:xfrm>
              <a:off x="-10027775" y="1622900"/>
              <a:ext cx="352875" cy="352875"/>
            </a:xfrm>
            <a:custGeom>
              <a:rect b="b" l="l" r="r" t="t"/>
              <a:pathLst>
                <a:path extrusionOk="0" h="14115" w="14115">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87"/>
            <p:cNvSpPr/>
            <p:nvPr/>
          </p:nvSpPr>
          <p:spPr>
            <a:xfrm>
              <a:off x="-9923800" y="1705600"/>
              <a:ext cx="145725" cy="20500"/>
            </a:xfrm>
            <a:custGeom>
              <a:rect b="b" l="l" r="r" t="t"/>
              <a:pathLst>
                <a:path extrusionOk="0" h="820" w="5829">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87"/>
            <p:cNvSpPr/>
            <p:nvPr/>
          </p:nvSpPr>
          <p:spPr>
            <a:xfrm>
              <a:off x="-9902550" y="1746550"/>
              <a:ext cx="83525" cy="20500"/>
            </a:xfrm>
            <a:custGeom>
              <a:rect b="b" l="l" r="r" t="t"/>
              <a:pathLst>
                <a:path extrusionOk="0" h="820" w="3341">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87"/>
            <p:cNvSpPr/>
            <p:nvPr/>
          </p:nvSpPr>
          <p:spPr>
            <a:xfrm>
              <a:off x="-9923800" y="1788300"/>
              <a:ext cx="145725" cy="20500"/>
            </a:xfrm>
            <a:custGeom>
              <a:rect b="b" l="l" r="r" t="t"/>
              <a:pathLst>
                <a:path extrusionOk="0" h="820" w="5829">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87"/>
            <p:cNvSpPr/>
            <p:nvPr/>
          </p:nvSpPr>
          <p:spPr>
            <a:xfrm>
              <a:off x="-9901750" y="1828450"/>
              <a:ext cx="83500" cy="21300"/>
            </a:xfrm>
            <a:custGeom>
              <a:rect b="b" l="l" r="r" t="t"/>
              <a:pathLst>
                <a:path extrusionOk="0" h="852" w="3340">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87"/>
            <p:cNvSpPr/>
            <p:nvPr/>
          </p:nvSpPr>
          <p:spPr>
            <a:xfrm>
              <a:off x="-9923025" y="1871000"/>
              <a:ext cx="145725" cy="20500"/>
            </a:xfrm>
            <a:custGeom>
              <a:rect b="b" l="l" r="r" t="t"/>
              <a:pathLst>
                <a:path extrusionOk="0" h="820" w="5829">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88" name="Google Shape;13188;p87"/>
          <p:cNvSpPr/>
          <p:nvPr/>
        </p:nvSpPr>
        <p:spPr>
          <a:xfrm>
            <a:off x="5311472" y="2958272"/>
            <a:ext cx="327116" cy="341748"/>
          </a:xfrm>
          <a:custGeom>
            <a:rect b="b" l="l" r="r" t="t"/>
            <a:pathLst>
              <a:path extrusionOk="0" h="14154" w="13548">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89" name="Google Shape;13189;p87"/>
          <p:cNvGrpSpPr/>
          <p:nvPr/>
        </p:nvGrpSpPr>
        <p:grpSpPr>
          <a:xfrm>
            <a:off x="8031595" y="2576583"/>
            <a:ext cx="322553" cy="342328"/>
            <a:chOff x="-10019125" y="2490075"/>
            <a:chExt cx="333975" cy="354450"/>
          </a:xfrm>
        </p:grpSpPr>
        <p:sp>
          <p:nvSpPr>
            <p:cNvPr id="13190" name="Google Shape;13190;p87"/>
            <p:cNvSpPr/>
            <p:nvPr/>
          </p:nvSpPr>
          <p:spPr>
            <a:xfrm>
              <a:off x="-10019125" y="2490850"/>
              <a:ext cx="333975" cy="353675"/>
            </a:xfrm>
            <a:custGeom>
              <a:rect b="b" l="l" r="r" t="t"/>
              <a:pathLst>
                <a:path extrusionOk="0" h="14147" w="13359">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87"/>
            <p:cNvSpPr/>
            <p:nvPr/>
          </p:nvSpPr>
          <p:spPr>
            <a:xfrm>
              <a:off x="-10016750" y="2491050"/>
              <a:ext cx="63825" cy="61850"/>
            </a:xfrm>
            <a:custGeom>
              <a:rect b="b" l="l" r="r" t="t"/>
              <a:pathLst>
                <a:path extrusionOk="0" h="2474" w="2553">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87"/>
            <p:cNvSpPr/>
            <p:nvPr/>
          </p:nvSpPr>
          <p:spPr>
            <a:xfrm>
              <a:off x="-9933275" y="2490075"/>
              <a:ext cx="20525" cy="63025"/>
            </a:xfrm>
            <a:custGeom>
              <a:rect b="b" l="l" r="r" t="t"/>
              <a:pathLst>
                <a:path extrusionOk="0" h="2521" w="821">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87"/>
            <p:cNvSpPr/>
            <p:nvPr/>
          </p:nvSpPr>
          <p:spPr>
            <a:xfrm>
              <a:off x="-10015975" y="2573550"/>
              <a:ext cx="63050" cy="20500"/>
            </a:xfrm>
            <a:custGeom>
              <a:rect b="b" l="l" r="r" t="t"/>
              <a:pathLst>
                <a:path extrusionOk="0" h="820" w="2522">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4" name="Google Shape;13194;p87"/>
          <p:cNvGrpSpPr/>
          <p:nvPr/>
        </p:nvGrpSpPr>
        <p:grpSpPr>
          <a:xfrm>
            <a:off x="6661180" y="2957593"/>
            <a:ext cx="352227" cy="343100"/>
            <a:chOff x="-8684100" y="2032450"/>
            <a:chExt cx="364700" cy="355250"/>
          </a:xfrm>
        </p:grpSpPr>
        <p:sp>
          <p:nvSpPr>
            <p:cNvPr id="13195" name="Google Shape;13195;p87"/>
            <p:cNvSpPr/>
            <p:nvPr/>
          </p:nvSpPr>
          <p:spPr>
            <a:xfrm>
              <a:off x="-8684100" y="2032450"/>
              <a:ext cx="364700" cy="355250"/>
            </a:xfrm>
            <a:custGeom>
              <a:rect b="b" l="l" r="r" t="t"/>
              <a:pathLst>
                <a:path extrusionOk="0" h="14210" w="14588">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87"/>
            <p:cNvSpPr/>
            <p:nvPr/>
          </p:nvSpPr>
          <p:spPr>
            <a:xfrm>
              <a:off x="-8637625" y="2231725"/>
              <a:ext cx="81950" cy="32525"/>
            </a:xfrm>
            <a:custGeom>
              <a:rect b="b" l="l" r="r" t="t"/>
              <a:pathLst>
                <a:path extrusionOk="0" h="1301" w="3278">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87"/>
            <p:cNvSpPr/>
            <p:nvPr/>
          </p:nvSpPr>
          <p:spPr>
            <a:xfrm>
              <a:off x="-8558075" y="2267375"/>
              <a:ext cx="38625" cy="79950"/>
            </a:xfrm>
            <a:custGeom>
              <a:rect b="b" l="l" r="r" t="t"/>
              <a:pathLst>
                <a:path extrusionOk="0" h="3198" w="1545">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98" name="Google Shape;13198;p87"/>
          <p:cNvSpPr/>
          <p:nvPr/>
        </p:nvSpPr>
        <p:spPr>
          <a:xfrm>
            <a:off x="5773709" y="1303696"/>
            <a:ext cx="300509" cy="340807"/>
          </a:xfrm>
          <a:custGeom>
            <a:rect b="b" l="l" r="r" t="t"/>
            <a:pathLst>
              <a:path extrusionOk="0" h="14115" w="12446">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99" name="Google Shape;13199;p87"/>
          <p:cNvGrpSpPr/>
          <p:nvPr/>
        </p:nvGrpSpPr>
        <p:grpSpPr>
          <a:xfrm>
            <a:off x="5752039" y="1711056"/>
            <a:ext cx="343849" cy="341724"/>
            <a:chOff x="-13095575" y="2073400"/>
            <a:chExt cx="356025" cy="353825"/>
          </a:xfrm>
        </p:grpSpPr>
        <p:sp>
          <p:nvSpPr>
            <p:cNvPr id="13200" name="Google Shape;13200;p87"/>
            <p:cNvSpPr/>
            <p:nvPr/>
          </p:nvSpPr>
          <p:spPr>
            <a:xfrm>
              <a:off x="-13095575" y="2073400"/>
              <a:ext cx="356025" cy="353825"/>
            </a:xfrm>
            <a:custGeom>
              <a:rect b="b" l="l" r="r" t="t"/>
              <a:pathLst>
                <a:path extrusionOk="0" h="14153" w="14241">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87"/>
            <p:cNvSpPr/>
            <p:nvPr/>
          </p:nvSpPr>
          <p:spPr>
            <a:xfrm>
              <a:off x="-13055400" y="2115150"/>
              <a:ext cx="271750" cy="187475"/>
            </a:xfrm>
            <a:custGeom>
              <a:rect b="b" l="l" r="r" t="t"/>
              <a:pathLst>
                <a:path extrusionOk="0" h="7499" w="10870">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87"/>
            <p:cNvSpPr/>
            <p:nvPr/>
          </p:nvSpPr>
          <p:spPr>
            <a:xfrm>
              <a:off x="-12887650" y="2156100"/>
              <a:ext cx="63050" cy="22100"/>
            </a:xfrm>
            <a:custGeom>
              <a:rect b="b" l="l" r="r" t="t"/>
              <a:pathLst>
                <a:path extrusionOk="0" h="884" w="2522">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87"/>
            <p:cNvSpPr/>
            <p:nvPr/>
          </p:nvSpPr>
          <p:spPr>
            <a:xfrm>
              <a:off x="-12888425" y="2198650"/>
              <a:ext cx="63025" cy="21275"/>
            </a:xfrm>
            <a:custGeom>
              <a:rect b="b" l="l" r="r" t="t"/>
              <a:pathLst>
                <a:path extrusionOk="0" h="851" w="2521">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87"/>
            <p:cNvSpPr/>
            <p:nvPr/>
          </p:nvSpPr>
          <p:spPr>
            <a:xfrm>
              <a:off x="-12888425" y="2239600"/>
              <a:ext cx="63025" cy="22075"/>
            </a:xfrm>
            <a:custGeom>
              <a:rect b="b" l="l" r="r" t="t"/>
              <a:pathLst>
                <a:path extrusionOk="0" h="883" w="2521">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87"/>
            <p:cNvSpPr/>
            <p:nvPr/>
          </p:nvSpPr>
          <p:spPr>
            <a:xfrm>
              <a:off x="-13012875" y="2156100"/>
              <a:ext cx="63025" cy="22100"/>
            </a:xfrm>
            <a:custGeom>
              <a:rect b="b" l="l" r="r" t="t"/>
              <a:pathLst>
                <a:path extrusionOk="0" h="884" w="2521">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87"/>
            <p:cNvSpPr/>
            <p:nvPr/>
          </p:nvSpPr>
          <p:spPr>
            <a:xfrm>
              <a:off x="-13012875" y="2198650"/>
              <a:ext cx="63025" cy="21275"/>
            </a:xfrm>
            <a:custGeom>
              <a:rect b="b" l="l" r="r" t="t"/>
              <a:pathLst>
                <a:path extrusionOk="0" h="851" w="2521">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87"/>
            <p:cNvSpPr/>
            <p:nvPr/>
          </p:nvSpPr>
          <p:spPr>
            <a:xfrm>
              <a:off x="-13012875" y="2239600"/>
              <a:ext cx="63025" cy="22075"/>
            </a:xfrm>
            <a:custGeom>
              <a:rect b="b" l="l" r="r" t="t"/>
              <a:pathLst>
                <a:path extrusionOk="0" h="883" w="2521">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08" name="Google Shape;13208;p87"/>
          <p:cNvSpPr/>
          <p:nvPr/>
        </p:nvSpPr>
        <p:spPr>
          <a:xfrm>
            <a:off x="5753174" y="2120098"/>
            <a:ext cx="341579" cy="340807"/>
          </a:xfrm>
          <a:custGeom>
            <a:rect b="b" l="l" r="r" t="t"/>
            <a:pathLst>
              <a:path extrusionOk="0" h="14115" w="14147">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09" name="Google Shape;13209;p87"/>
          <p:cNvGrpSpPr/>
          <p:nvPr/>
        </p:nvGrpSpPr>
        <p:grpSpPr>
          <a:xfrm>
            <a:off x="7576787" y="1302885"/>
            <a:ext cx="343100" cy="342424"/>
            <a:chOff x="-11332875" y="1660700"/>
            <a:chExt cx="355250" cy="354550"/>
          </a:xfrm>
        </p:grpSpPr>
        <p:sp>
          <p:nvSpPr>
            <p:cNvPr id="13210" name="Google Shape;13210;p87"/>
            <p:cNvSpPr/>
            <p:nvPr/>
          </p:nvSpPr>
          <p:spPr>
            <a:xfrm>
              <a:off x="-11332875" y="1660700"/>
              <a:ext cx="355250" cy="354550"/>
            </a:xfrm>
            <a:custGeom>
              <a:rect b="b" l="l" r="r" t="t"/>
              <a:pathLst>
                <a:path extrusionOk="0" h="14182" w="14210">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87"/>
            <p:cNvSpPr/>
            <p:nvPr/>
          </p:nvSpPr>
          <p:spPr>
            <a:xfrm>
              <a:off x="-11072175" y="1734725"/>
              <a:ext cx="41775" cy="41000"/>
            </a:xfrm>
            <a:custGeom>
              <a:rect b="b" l="l" r="r" t="t"/>
              <a:pathLst>
                <a:path extrusionOk="0" h="1640" w="1671">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87"/>
            <p:cNvSpPr/>
            <p:nvPr/>
          </p:nvSpPr>
          <p:spPr>
            <a:xfrm>
              <a:off x="-11278525" y="1734725"/>
              <a:ext cx="40975" cy="41000"/>
            </a:xfrm>
            <a:custGeom>
              <a:rect b="b" l="l" r="r" t="t"/>
              <a:pathLst>
                <a:path extrusionOk="0" h="1640" w="1639">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87"/>
            <p:cNvSpPr/>
            <p:nvPr/>
          </p:nvSpPr>
          <p:spPr>
            <a:xfrm>
              <a:off x="-11175350" y="1714250"/>
              <a:ext cx="40975" cy="41000"/>
            </a:xfrm>
            <a:custGeom>
              <a:rect b="b" l="l" r="r" t="t"/>
              <a:pathLst>
                <a:path extrusionOk="0" h="1640" w="1639">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14" name="Google Shape;13214;p87"/>
          <p:cNvSpPr/>
          <p:nvPr/>
        </p:nvSpPr>
        <p:spPr>
          <a:xfrm>
            <a:off x="7575652" y="1712279"/>
            <a:ext cx="345370" cy="339286"/>
          </a:xfrm>
          <a:custGeom>
            <a:rect b="b" l="l" r="r" t="t"/>
            <a:pathLst>
              <a:path extrusionOk="0" h="14052" w="14304">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87"/>
          <p:cNvSpPr/>
          <p:nvPr/>
        </p:nvSpPr>
        <p:spPr>
          <a:xfrm>
            <a:off x="7576413" y="2141008"/>
            <a:ext cx="343849" cy="298988"/>
          </a:xfrm>
          <a:custGeom>
            <a:rect b="b" l="l" r="r" t="t"/>
            <a:pathLst>
              <a:path extrusionOk="0" h="12383" w="14241">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16" name="Google Shape;13216;p87"/>
          <p:cNvGrpSpPr/>
          <p:nvPr/>
        </p:nvGrpSpPr>
        <p:grpSpPr>
          <a:xfrm>
            <a:off x="5774096" y="2549397"/>
            <a:ext cx="299736" cy="343849"/>
            <a:chOff x="-9570950" y="1622100"/>
            <a:chExt cx="310350" cy="356025"/>
          </a:xfrm>
        </p:grpSpPr>
        <p:sp>
          <p:nvSpPr>
            <p:cNvPr id="13217" name="Google Shape;13217;p87"/>
            <p:cNvSpPr/>
            <p:nvPr/>
          </p:nvSpPr>
          <p:spPr>
            <a:xfrm>
              <a:off x="-9570950" y="1622100"/>
              <a:ext cx="310350" cy="356025"/>
            </a:xfrm>
            <a:custGeom>
              <a:rect b="b" l="l" r="r" t="t"/>
              <a:pathLst>
                <a:path extrusionOk="0" h="14241" w="12414">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87"/>
            <p:cNvSpPr/>
            <p:nvPr/>
          </p:nvSpPr>
          <p:spPr>
            <a:xfrm>
              <a:off x="-9426025" y="1695350"/>
              <a:ext cx="63025" cy="62250"/>
            </a:xfrm>
            <a:custGeom>
              <a:rect b="b" l="l" r="r" t="t"/>
              <a:pathLst>
                <a:path extrusionOk="0" h="2490" w="2521">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9" name="Google Shape;13219;p87"/>
          <p:cNvGrpSpPr/>
          <p:nvPr/>
        </p:nvGrpSpPr>
        <p:grpSpPr>
          <a:xfrm>
            <a:off x="5752800" y="2958353"/>
            <a:ext cx="342328" cy="341579"/>
            <a:chOff x="-9594575" y="2056875"/>
            <a:chExt cx="354450" cy="353675"/>
          </a:xfrm>
        </p:grpSpPr>
        <p:sp>
          <p:nvSpPr>
            <p:cNvPr id="13220" name="Google Shape;13220;p87"/>
            <p:cNvSpPr/>
            <p:nvPr/>
          </p:nvSpPr>
          <p:spPr>
            <a:xfrm>
              <a:off x="-9594575" y="2056875"/>
              <a:ext cx="354450" cy="353675"/>
            </a:xfrm>
            <a:custGeom>
              <a:rect b="b" l="l" r="r" t="t"/>
              <a:pathLst>
                <a:path extrusionOk="0" h="14147" w="14178">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87"/>
            <p:cNvSpPr/>
            <p:nvPr/>
          </p:nvSpPr>
          <p:spPr>
            <a:xfrm>
              <a:off x="-9342550" y="2305750"/>
              <a:ext cx="62250" cy="62250"/>
            </a:xfrm>
            <a:custGeom>
              <a:rect b="b" l="l" r="r" t="t"/>
              <a:pathLst>
                <a:path extrusionOk="0" h="2490" w="249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87"/>
            <p:cNvSpPr/>
            <p:nvPr/>
          </p:nvSpPr>
          <p:spPr>
            <a:xfrm>
              <a:off x="-9552050" y="2305750"/>
              <a:ext cx="63025" cy="62250"/>
            </a:xfrm>
            <a:custGeom>
              <a:rect b="b" l="l" r="r" t="t"/>
              <a:pathLst>
                <a:path extrusionOk="0" h="2490" w="2521">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23" name="Google Shape;13223;p87"/>
          <p:cNvSpPr/>
          <p:nvPr/>
        </p:nvSpPr>
        <p:spPr>
          <a:xfrm>
            <a:off x="7123002" y="2988791"/>
            <a:ext cx="342352" cy="280710"/>
          </a:xfrm>
          <a:custGeom>
            <a:rect b="b" l="l" r="r" t="t"/>
            <a:pathLst>
              <a:path extrusionOk="0" h="11626" w="14179">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24" name="Google Shape;13224;p87"/>
          <p:cNvGrpSpPr/>
          <p:nvPr/>
        </p:nvGrpSpPr>
        <p:grpSpPr>
          <a:xfrm>
            <a:off x="6208482" y="1303693"/>
            <a:ext cx="342328" cy="340807"/>
            <a:chOff x="-12661600" y="1640225"/>
            <a:chExt cx="354450" cy="352875"/>
          </a:xfrm>
        </p:grpSpPr>
        <p:sp>
          <p:nvSpPr>
            <p:cNvPr id="13225" name="Google Shape;13225;p87"/>
            <p:cNvSpPr/>
            <p:nvPr/>
          </p:nvSpPr>
          <p:spPr>
            <a:xfrm>
              <a:off x="-12661600" y="1764675"/>
              <a:ext cx="188275" cy="228425"/>
            </a:xfrm>
            <a:custGeom>
              <a:rect b="b" l="l" r="r" t="t"/>
              <a:pathLst>
                <a:path extrusionOk="0" h="9137" w="7531">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87"/>
            <p:cNvSpPr/>
            <p:nvPr/>
          </p:nvSpPr>
          <p:spPr>
            <a:xfrm>
              <a:off x="-12451300" y="1640225"/>
              <a:ext cx="144150" cy="350500"/>
            </a:xfrm>
            <a:custGeom>
              <a:rect b="b" l="l" r="r" t="t"/>
              <a:pathLst>
                <a:path extrusionOk="0" h="14020" w="5766">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87"/>
            <p:cNvSpPr/>
            <p:nvPr/>
          </p:nvSpPr>
          <p:spPr>
            <a:xfrm>
              <a:off x="-12619850" y="1887525"/>
              <a:ext cx="104000" cy="63050"/>
            </a:xfrm>
            <a:custGeom>
              <a:rect b="b" l="l" r="r" t="t"/>
              <a:pathLst>
                <a:path extrusionOk="0" h="2522" w="416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8" name="Google Shape;13228;p87"/>
          <p:cNvGrpSpPr/>
          <p:nvPr/>
        </p:nvGrpSpPr>
        <p:grpSpPr>
          <a:xfrm>
            <a:off x="6208857" y="1732231"/>
            <a:ext cx="341579" cy="299374"/>
            <a:chOff x="-12660025" y="2096250"/>
            <a:chExt cx="353675" cy="309975"/>
          </a:xfrm>
        </p:grpSpPr>
        <p:sp>
          <p:nvSpPr>
            <p:cNvPr id="13229" name="Google Shape;13229;p87"/>
            <p:cNvSpPr/>
            <p:nvPr/>
          </p:nvSpPr>
          <p:spPr>
            <a:xfrm>
              <a:off x="-12619850" y="2136425"/>
              <a:ext cx="63025" cy="62250"/>
            </a:xfrm>
            <a:custGeom>
              <a:rect b="b" l="l" r="r" t="t"/>
              <a:pathLst>
                <a:path extrusionOk="0" h="2490" w="2521">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87"/>
            <p:cNvSpPr/>
            <p:nvPr/>
          </p:nvSpPr>
          <p:spPr>
            <a:xfrm>
              <a:off x="-12496200" y="2136425"/>
              <a:ext cx="63050" cy="62250"/>
            </a:xfrm>
            <a:custGeom>
              <a:rect b="b" l="l" r="r" t="t"/>
              <a:pathLst>
                <a:path extrusionOk="0" h="2490" w="2522">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87"/>
            <p:cNvSpPr/>
            <p:nvPr/>
          </p:nvSpPr>
          <p:spPr>
            <a:xfrm>
              <a:off x="-12453650" y="2261650"/>
              <a:ext cx="19700" cy="19725"/>
            </a:xfrm>
            <a:custGeom>
              <a:rect b="b" l="l" r="r" t="t"/>
              <a:pathLst>
                <a:path extrusionOk="0" h="789" w="788">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87"/>
            <p:cNvSpPr/>
            <p:nvPr/>
          </p:nvSpPr>
          <p:spPr>
            <a:xfrm>
              <a:off x="-12494625" y="2261650"/>
              <a:ext cx="19725" cy="19725"/>
            </a:xfrm>
            <a:custGeom>
              <a:rect b="b" l="l" r="r" t="t"/>
              <a:pathLst>
                <a:path extrusionOk="0" h="789" w="789">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87"/>
            <p:cNvSpPr/>
            <p:nvPr/>
          </p:nvSpPr>
          <p:spPr>
            <a:xfrm>
              <a:off x="-12619850" y="2301825"/>
              <a:ext cx="103200" cy="60675"/>
            </a:xfrm>
            <a:custGeom>
              <a:rect b="b" l="l" r="r" t="t"/>
              <a:pathLst>
                <a:path extrusionOk="0" h="2427" w="4128">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87"/>
            <p:cNvSpPr/>
            <p:nvPr/>
          </p:nvSpPr>
          <p:spPr>
            <a:xfrm>
              <a:off x="-12660025" y="2096250"/>
              <a:ext cx="353675" cy="309975"/>
            </a:xfrm>
            <a:custGeom>
              <a:rect b="b" l="l" r="r" t="t"/>
              <a:pathLst>
                <a:path extrusionOk="0" h="12399" w="14147">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5" name="Google Shape;13235;p87"/>
          <p:cNvGrpSpPr/>
          <p:nvPr/>
        </p:nvGrpSpPr>
        <p:grpSpPr>
          <a:xfrm>
            <a:off x="6207335" y="2119527"/>
            <a:ext cx="344622" cy="341941"/>
            <a:chOff x="-12663175" y="2506800"/>
            <a:chExt cx="356825" cy="354050"/>
          </a:xfrm>
        </p:grpSpPr>
        <p:sp>
          <p:nvSpPr>
            <p:cNvPr id="13236" name="Google Shape;13236;p87"/>
            <p:cNvSpPr/>
            <p:nvPr/>
          </p:nvSpPr>
          <p:spPr>
            <a:xfrm>
              <a:off x="-12663175" y="2506800"/>
              <a:ext cx="356825" cy="354050"/>
            </a:xfrm>
            <a:custGeom>
              <a:rect b="b" l="l" r="r" t="t"/>
              <a:pathLst>
                <a:path extrusionOk="0" h="14162" w="14273">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87"/>
            <p:cNvSpPr/>
            <p:nvPr/>
          </p:nvSpPr>
          <p:spPr>
            <a:xfrm>
              <a:off x="-12466275" y="2586350"/>
              <a:ext cx="37850" cy="35850"/>
            </a:xfrm>
            <a:custGeom>
              <a:rect b="b" l="l" r="r" t="t"/>
              <a:pathLst>
                <a:path extrusionOk="0" h="1434" w="1514">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87"/>
            <p:cNvSpPr/>
            <p:nvPr/>
          </p:nvSpPr>
          <p:spPr>
            <a:xfrm>
              <a:off x="-12422950" y="2630450"/>
              <a:ext cx="37825" cy="35875"/>
            </a:xfrm>
            <a:custGeom>
              <a:rect b="b" l="l" r="r" t="t"/>
              <a:pathLst>
                <a:path extrusionOk="0" h="1435" w="1513">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87"/>
            <p:cNvSpPr/>
            <p:nvPr/>
          </p:nvSpPr>
          <p:spPr>
            <a:xfrm>
              <a:off x="-12591500" y="2644250"/>
              <a:ext cx="192200" cy="142975"/>
            </a:xfrm>
            <a:custGeom>
              <a:rect b="b" l="l" r="r" t="t"/>
              <a:pathLst>
                <a:path extrusionOk="0" h="5719" w="7688">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0" name="Google Shape;13240;p87"/>
          <p:cNvGrpSpPr/>
          <p:nvPr/>
        </p:nvGrpSpPr>
        <p:grpSpPr>
          <a:xfrm>
            <a:off x="8022468" y="1303307"/>
            <a:ext cx="340807" cy="341579"/>
            <a:chOff x="-10896525" y="1663050"/>
            <a:chExt cx="352875" cy="353675"/>
          </a:xfrm>
        </p:grpSpPr>
        <p:sp>
          <p:nvSpPr>
            <p:cNvPr id="13241" name="Google Shape;13241;p87"/>
            <p:cNvSpPr/>
            <p:nvPr/>
          </p:nvSpPr>
          <p:spPr>
            <a:xfrm>
              <a:off x="-10896525" y="1663050"/>
              <a:ext cx="166200" cy="311925"/>
            </a:xfrm>
            <a:custGeom>
              <a:rect b="b" l="l" r="r" t="t"/>
              <a:pathLst>
                <a:path extrusionOk="0" h="12477" w="6648">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87"/>
            <p:cNvSpPr/>
            <p:nvPr/>
          </p:nvSpPr>
          <p:spPr>
            <a:xfrm>
              <a:off x="-10709850" y="1704025"/>
              <a:ext cx="166200" cy="312700"/>
            </a:xfrm>
            <a:custGeom>
              <a:rect b="b" l="l" r="r" t="t"/>
              <a:pathLst>
                <a:path extrusionOk="0" h="12508" w="6648">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43" name="Google Shape;13243;p87"/>
          <p:cNvSpPr/>
          <p:nvPr/>
        </p:nvSpPr>
        <p:spPr>
          <a:xfrm>
            <a:off x="8061643" y="1711059"/>
            <a:ext cx="262456" cy="341724"/>
          </a:xfrm>
          <a:custGeom>
            <a:rect b="b" l="l" r="r" t="t"/>
            <a:pathLst>
              <a:path extrusionOk="0" h="14153" w="10870">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44" name="Google Shape;13244;p87"/>
          <p:cNvGrpSpPr/>
          <p:nvPr/>
        </p:nvGrpSpPr>
        <p:grpSpPr>
          <a:xfrm>
            <a:off x="8022082" y="2130742"/>
            <a:ext cx="341579" cy="319511"/>
            <a:chOff x="-10898100" y="2542050"/>
            <a:chExt cx="353675" cy="330825"/>
          </a:xfrm>
        </p:grpSpPr>
        <p:sp>
          <p:nvSpPr>
            <p:cNvPr id="13245" name="Google Shape;13245;p87"/>
            <p:cNvSpPr/>
            <p:nvPr/>
          </p:nvSpPr>
          <p:spPr>
            <a:xfrm>
              <a:off x="-10772875" y="2583800"/>
              <a:ext cx="82725" cy="82725"/>
            </a:xfrm>
            <a:custGeom>
              <a:rect b="b" l="l" r="r" t="t"/>
              <a:pathLst>
                <a:path extrusionOk="0" h="3309" w="3309">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87"/>
            <p:cNvSpPr/>
            <p:nvPr/>
          </p:nvSpPr>
          <p:spPr>
            <a:xfrm>
              <a:off x="-10772875" y="2749200"/>
              <a:ext cx="82725" cy="81950"/>
            </a:xfrm>
            <a:custGeom>
              <a:rect b="b" l="l" r="r" t="t"/>
              <a:pathLst>
                <a:path extrusionOk="0" h="3278" w="3309">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87"/>
            <p:cNvSpPr/>
            <p:nvPr/>
          </p:nvSpPr>
          <p:spPr>
            <a:xfrm>
              <a:off x="-10855575" y="2666500"/>
              <a:ext cx="82725" cy="81925"/>
            </a:xfrm>
            <a:custGeom>
              <a:rect b="b" l="l" r="r" t="t"/>
              <a:pathLst>
                <a:path extrusionOk="0" h="3277" w="3309">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87"/>
            <p:cNvSpPr/>
            <p:nvPr/>
          </p:nvSpPr>
          <p:spPr>
            <a:xfrm>
              <a:off x="-10690175" y="2666500"/>
              <a:ext cx="82725" cy="82725"/>
            </a:xfrm>
            <a:custGeom>
              <a:rect b="b" l="l" r="r" t="t"/>
              <a:pathLst>
                <a:path extrusionOk="0" h="3309" w="3309">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87"/>
            <p:cNvSpPr/>
            <p:nvPr/>
          </p:nvSpPr>
          <p:spPr>
            <a:xfrm>
              <a:off x="-10752400" y="2686975"/>
              <a:ext cx="41775" cy="40975"/>
            </a:xfrm>
            <a:custGeom>
              <a:rect b="b" l="l" r="r" t="t"/>
              <a:pathLst>
                <a:path extrusionOk="0" h="1639" w="1671">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87"/>
            <p:cNvSpPr/>
            <p:nvPr/>
          </p:nvSpPr>
          <p:spPr>
            <a:xfrm>
              <a:off x="-10898100" y="2542050"/>
              <a:ext cx="353675" cy="330825"/>
            </a:xfrm>
            <a:custGeom>
              <a:rect b="b" l="l" r="r" t="t"/>
              <a:pathLst>
                <a:path extrusionOk="0" h="13233" w="14147">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1" name="Google Shape;13251;p87"/>
          <p:cNvGrpSpPr/>
          <p:nvPr/>
        </p:nvGrpSpPr>
        <p:grpSpPr>
          <a:xfrm>
            <a:off x="6209617" y="2551607"/>
            <a:ext cx="340058" cy="339430"/>
            <a:chOff x="-9157450" y="1622750"/>
            <a:chExt cx="352100" cy="351450"/>
          </a:xfrm>
        </p:grpSpPr>
        <p:sp>
          <p:nvSpPr>
            <p:cNvPr id="13252" name="Google Shape;13252;p87"/>
            <p:cNvSpPr/>
            <p:nvPr/>
          </p:nvSpPr>
          <p:spPr>
            <a:xfrm>
              <a:off x="-9034575" y="1706075"/>
              <a:ext cx="229225" cy="268125"/>
            </a:xfrm>
            <a:custGeom>
              <a:rect b="b" l="l" r="r" t="t"/>
              <a:pathLst>
                <a:path extrusionOk="0" h="10725" w="9169">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87"/>
            <p:cNvSpPr/>
            <p:nvPr/>
          </p:nvSpPr>
          <p:spPr>
            <a:xfrm>
              <a:off x="-9157450" y="1622750"/>
              <a:ext cx="164625" cy="249850"/>
            </a:xfrm>
            <a:custGeom>
              <a:rect b="b" l="l" r="r" t="t"/>
              <a:pathLst>
                <a:path extrusionOk="0" h="9994" w="6585">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4" name="Google Shape;13254;p87"/>
          <p:cNvGrpSpPr/>
          <p:nvPr/>
        </p:nvGrpSpPr>
        <p:grpSpPr>
          <a:xfrm>
            <a:off x="6247658" y="2959874"/>
            <a:ext cx="263977" cy="338537"/>
            <a:chOff x="-9119650" y="2056875"/>
            <a:chExt cx="273325" cy="350525"/>
          </a:xfrm>
        </p:grpSpPr>
        <p:sp>
          <p:nvSpPr>
            <p:cNvPr id="13255" name="Google Shape;13255;p87"/>
            <p:cNvSpPr/>
            <p:nvPr/>
          </p:nvSpPr>
          <p:spPr>
            <a:xfrm>
              <a:off x="-9023550" y="2056875"/>
              <a:ext cx="82725" cy="82725"/>
            </a:xfrm>
            <a:custGeom>
              <a:rect b="b" l="l" r="r" t="t"/>
              <a:pathLst>
                <a:path extrusionOk="0" h="3309" w="3309">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87"/>
            <p:cNvSpPr/>
            <p:nvPr/>
          </p:nvSpPr>
          <p:spPr>
            <a:xfrm>
              <a:off x="-9119650" y="2137200"/>
              <a:ext cx="273325" cy="270200"/>
            </a:xfrm>
            <a:custGeom>
              <a:rect b="b" l="l" r="r" t="t"/>
              <a:pathLst>
                <a:path extrusionOk="0" h="10808" w="10933">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57" name="Google Shape;13257;p87"/>
          <p:cNvSpPr/>
          <p:nvPr/>
        </p:nvSpPr>
        <p:spPr>
          <a:xfrm>
            <a:off x="8022842" y="2988799"/>
            <a:ext cx="340058" cy="341555"/>
          </a:xfrm>
          <a:custGeom>
            <a:rect b="b" l="l" r="r" t="t"/>
            <a:pathLst>
              <a:path extrusionOk="0" h="14146" w="14084">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87"/>
          <p:cNvSpPr/>
          <p:nvPr/>
        </p:nvSpPr>
        <p:spPr>
          <a:xfrm>
            <a:off x="7143562" y="2550547"/>
            <a:ext cx="301233" cy="341555"/>
          </a:xfrm>
          <a:custGeom>
            <a:rect b="b" l="l" r="r" t="t"/>
            <a:pathLst>
              <a:path extrusionOk="0" h="14146" w="12476">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59" name="Google Shape;13259;p87"/>
          <p:cNvGrpSpPr/>
          <p:nvPr/>
        </p:nvGrpSpPr>
        <p:grpSpPr>
          <a:xfrm>
            <a:off x="7576790" y="2989279"/>
            <a:ext cx="343094" cy="341569"/>
            <a:chOff x="6001575" y="3119050"/>
            <a:chExt cx="315025" cy="313625"/>
          </a:xfrm>
        </p:grpSpPr>
        <p:sp>
          <p:nvSpPr>
            <p:cNvPr id="13260" name="Google Shape;13260;p87"/>
            <p:cNvSpPr/>
            <p:nvPr/>
          </p:nvSpPr>
          <p:spPr>
            <a:xfrm>
              <a:off x="6001575" y="3119050"/>
              <a:ext cx="315025" cy="313625"/>
            </a:xfrm>
            <a:custGeom>
              <a:rect b="b" l="l" r="r" t="t"/>
              <a:pathLst>
                <a:path extrusionOk="0" h="12545" w="12601">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87"/>
            <p:cNvSpPr/>
            <p:nvPr/>
          </p:nvSpPr>
          <p:spPr>
            <a:xfrm flipH="1">
              <a:off x="6001575" y="3119050"/>
              <a:ext cx="315025" cy="313625"/>
            </a:xfrm>
            <a:custGeom>
              <a:rect b="b" l="l" r="r" t="t"/>
              <a:pathLst>
                <a:path extrusionOk="0" h="12545" w="12601">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265" name="Shape 13265"/>
        <p:cNvGrpSpPr/>
        <p:nvPr/>
      </p:nvGrpSpPr>
      <p:grpSpPr>
        <a:xfrm>
          <a:off x="0" y="0"/>
          <a:ext cx="0" cy="0"/>
          <a:chOff x="0" y="0"/>
          <a:chExt cx="0" cy="0"/>
        </a:xfrm>
      </p:grpSpPr>
      <p:sp>
        <p:nvSpPr>
          <p:cNvPr id="13266" name="Google Shape;13266;p88"/>
          <p:cNvSpPr/>
          <p:nvPr/>
        </p:nvSpPr>
        <p:spPr>
          <a:xfrm>
            <a:off x="901486" y="1688459"/>
            <a:ext cx="361250" cy="473920"/>
          </a:xfrm>
          <a:custGeom>
            <a:rect b="b" l="l" r="r" t="t"/>
            <a:pathLst>
              <a:path extrusionOk="0" h="12194" w="9295">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67" name="Google Shape;13267;p88"/>
          <p:cNvGrpSpPr/>
          <p:nvPr/>
        </p:nvGrpSpPr>
        <p:grpSpPr>
          <a:xfrm>
            <a:off x="845233" y="2273195"/>
            <a:ext cx="476329" cy="476213"/>
            <a:chOff x="-21298675" y="2414425"/>
            <a:chExt cx="306400" cy="306325"/>
          </a:xfrm>
        </p:grpSpPr>
        <p:sp>
          <p:nvSpPr>
            <p:cNvPr id="13268" name="Google Shape;13268;p88"/>
            <p:cNvSpPr/>
            <p:nvPr/>
          </p:nvSpPr>
          <p:spPr>
            <a:xfrm>
              <a:off x="-21083650" y="2444575"/>
              <a:ext cx="20500" cy="18525"/>
            </a:xfrm>
            <a:custGeom>
              <a:rect b="b" l="l" r="r" t="t"/>
              <a:pathLst>
                <a:path extrusionOk="0" h="741" w="820">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88"/>
            <p:cNvSpPr/>
            <p:nvPr/>
          </p:nvSpPr>
          <p:spPr>
            <a:xfrm>
              <a:off x="-21298675" y="2414425"/>
              <a:ext cx="306400" cy="306325"/>
            </a:xfrm>
            <a:custGeom>
              <a:rect b="b" l="l" r="r" t="t"/>
              <a:pathLst>
                <a:path extrusionOk="0" h="12253" w="12256">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88"/>
            <p:cNvSpPr/>
            <p:nvPr/>
          </p:nvSpPr>
          <p:spPr>
            <a:xfrm>
              <a:off x="-21171875" y="2521375"/>
              <a:ext cx="73275" cy="66100"/>
            </a:xfrm>
            <a:custGeom>
              <a:rect b="b" l="l" r="r" t="t"/>
              <a:pathLst>
                <a:path extrusionOk="0" h="2644" w="2931">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1" name="Google Shape;13271;p88"/>
          <p:cNvGrpSpPr/>
          <p:nvPr/>
        </p:nvGrpSpPr>
        <p:grpSpPr>
          <a:xfrm>
            <a:off x="844611" y="2865128"/>
            <a:ext cx="477573" cy="445432"/>
            <a:chOff x="-21299475" y="2798025"/>
            <a:chExt cx="307200" cy="286525"/>
          </a:xfrm>
        </p:grpSpPr>
        <p:sp>
          <p:nvSpPr>
            <p:cNvPr id="13272" name="Google Shape;13272;p88"/>
            <p:cNvSpPr/>
            <p:nvPr/>
          </p:nvSpPr>
          <p:spPr>
            <a:xfrm>
              <a:off x="-21153750" y="2798025"/>
              <a:ext cx="17350" cy="53575"/>
            </a:xfrm>
            <a:custGeom>
              <a:rect b="b" l="l" r="r" t="t"/>
              <a:pathLst>
                <a:path extrusionOk="0" h="2143" w="694">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88"/>
            <p:cNvSpPr/>
            <p:nvPr/>
          </p:nvSpPr>
          <p:spPr>
            <a:xfrm>
              <a:off x="-21256925" y="2838400"/>
              <a:ext cx="45700" cy="44525"/>
            </a:xfrm>
            <a:custGeom>
              <a:rect b="b" l="l" r="r" t="t"/>
              <a:pathLst>
                <a:path extrusionOk="0" h="1781" w="1828">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88"/>
            <p:cNvSpPr/>
            <p:nvPr/>
          </p:nvSpPr>
          <p:spPr>
            <a:xfrm>
              <a:off x="-21079725" y="2838400"/>
              <a:ext cx="45700" cy="44525"/>
            </a:xfrm>
            <a:custGeom>
              <a:rect b="b" l="l" r="r" t="t"/>
              <a:pathLst>
                <a:path extrusionOk="0" h="1781" w="1828">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88"/>
            <p:cNvSpPr/>
            <p:nvPr/>
          </p:nvSpPr>
          <p:spPr>
            <a:xfrm>
              <a:off x="-21113575" y="2825000"/>
              <a:ext cx="26800" cy="35050"/>
            </a:xfrm>
            <a:custGeom>
              <a:rect b="b" l="l" r="r" t="t"/>
              <a:pathLst>
                <a:path extrusionOk="0" h="1402" w="1072">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88"/>
            <p:cNvSpPr/>
            <p:nvPr/>
          </p:nvSpPr>
          <p:spPr>
            <a:xfrm>
              <a:off x="-21204175" y="2825000"/>
              <a:ext cx="27600" cy="35050"/>
            </a:xfrm>
            <a:custGeom>
              <a:rect b="b" l="l" r="r" t="t"/>
              <a:pathLst>
                <a:path extrusionOk="0" h="1402" w="1104">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88"/>
            <p:cNvSpPr/>
            <p:nvPr/>
          </p:nvSpPr>
          <p:spPr>
            <a:xfrm>
              <a:off x="-21297900" y="2940575"/>
              <a:ext cx="54375" cy="18150"/>
            </a:xfrm>
            <a:custGeom>
              <a:rect b="b" l="l" r="r" t="t"/>
              <a:pathLst>
                <a:path extrusionOk="0" h="726" w="2175">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88"/>
            <p:cNvSpPr/>
            <p:nvPr/>
          </p:nvSpPr>
          <p:spPr>
            <a:xfrm>
              <a:off x="-21047425" y="2940575"/>
              <a:ext cx="54375" cy="18150"/>
            </a:xfrm>
            <a:custGeom>
              <a:rect b="b" l="l" r="r" t="t"/>
              <a:pathLst>
                <a:path extrusionOk="0" h="726" w="2175">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88"/>
            <p:cNvSpPr/>
            <p:nvPr/>
          </p:nvSpPr>
          <p:spPr>
            <a:xfrm>
              <a:off x="-21056100" y="2892750"/>
              <a:ext cx="37050" cy="25150"/>
            </a:xfrm>
            <a:custGeom>
              <a:rect b="b" l="l" r="r" t="t"/>
              <a:pathLst>
                <a:path extrusionOk="0" h="1006" w="1482">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88"/>
            <p:cNvSpPr/>
            <p:nvPr/>
          </p:nvSpPr>
          <p:spPr>
            <a:xfrm>
              <a:off x="-21271100" y="2893975"/>
              <a:ext cx="37825" cy="25150"/>
            </a:xfrm>
            <a:custGeom>
              <a:rect b="b" l="l" r="r" t="t"/>
              <a:pathLst>
                <a:path extrusionOk="0" h="1006" w="1513">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88"/>
            <p:cNvSpPr/>
            <p:nvPr/>
          </p:nvSpPr>
          <p:spPr>
            <a:xfrm>
              <a:off x="-21298675" y="3049275"/>
              <a:ext cx="306400" cy="35275"/>
            </a:xfrm>
            <a:custGeom>
              <a:rect b="b" l="l" r="r" t="t"/>
              <a:pathLst>
                <a:path extrusionOk="0" h="1411" w="12256">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88"/>
            <p:cNvSpPr/>
            <p:nvPr/>
          </p:nvSpPr>
          <p:spPr>
            <a:xfrm>
              <a:off x="-21298675" y="3013050"/>
              <a:ext cx="306400" cy="34675"/>
            </a:xfrm>
            <a:custGeom>
              <a:rect b="b" l="l" r="r" t="t"/>
              <a:pathLst>
                <a:path extrusionOk="0" h="1387" w="12256">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88"/>
            <p:cNvSpPr/>
            <p:nvPr/>
          </p:nvSpPr>
          <p:spPr>
            <a:xfrm>
              <a:off x="-21299475" y="2868125"/>
              <a:ext cx="307200" cy="143375"/>
            </a:xfrm>
            <a:custGeom>
              <a:rect b="b" l="l" r="r" t="t"/>
              <a:pathLst>
                <a:path extrusionOk="0" h="5735" w="12288">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84" name="Google Shape;13284;p88"/>
          <p:cNvSpPr/>
          <p:nvPr/>
        </p:nvSpPr>
        <p:spPr>
          <a:xfrm>
            <a:off x="3766168" y="1689838"/>
            <a:ext cx="472676" cy="471160"/>
          </a:xfrm>
          <a:custGeom>
            <a:rect b="b" l="l" r="r" t="t"/>
            <a:pathLst>
              <a:path extrusionOk="0" h="12123" w="12162">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88"/>
          <p:cNvSpPr/>
          <p:nvPr/>
        </p:nvSpPr>
        <p:spPr>
          <a:xfrm>
            <a:off x="3765566" y="2273932"/>
            <a:ext cx="473881" cy="475125"/>
          </a:xfrm>
          <a:custGeom>
            <a:rect b="b" l="l" r="r" t="t"/>
            <a:pathLst>
              <a:path extrusionOk="0" h="12225" w="12193">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88"/>
          <p:cNvSpPr/>
          <p:nvPr/>
        </p:nvSpPr>
        <p:spPr>
          <a:xfrm>
            <a:off x="3757598" y="2851126"/>
            <a:ext cx="489816" cy="473881"/>
          </a:xfrm>
          <a:custGeom>
            <a:rect b="b" l="l" r="r" t="t"/>
            <a:pathLst>
              <a:path extrusionOk="0" h="12193" w="12603">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87" name="Google Shape;13287;p88"/>
          <p:cNvGrpSpPr/>
          <p:nvPr/>
        </p:nvGrpSpPr>
        <p:grpSpPr>
          <a:xfrm>
            <a:off x="6713966" y="1688917"/>
            <a:ext cx="413912" cy="472676"/>
            <a:chOff x="-17545650" y="2051350"/>
            <a:chExt cx="266250" cy="304050"/>
          </a:xfrm>
        </p:grpSpPr>
        <p:sp>
          <p:nvSpPr>
            <p:cNvPr id="13288" name="Google Shape;13288;p88"/>
            <p:cNvSpPr/>
            <p:nvPr/>
          </p:nvSpPr>
          <p:spPr>
            <a:xfrm>
              <a:off x="-17475550" y="22301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88"/>
            <p:cNvSpPr/>
            <p:nvPr/>
          </p:nvSpPr>
          <p:spPr>
            <a:xfrm>
              <a:off x="-17458225" y="2212025"/>
              <a:ext cx="18150" cy="18150"/>
            </a:xfrm>
            <a:custGeom>
              <a:rect b="b" l="l" r="r" t="t"/>
              <a:pathLst>
                <a:path extrusionOk="0" h="726" w="726">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88"/>
            <p:cNvSpPr/>
            <p:nvPr/>
          </p:nvSpPr>
          <p:spPr>
            <a:xfrm>
              <a:off x="-17493675" y="2212025"/>
              <a:ext cx="18150" cy="18150"/>
            </a:xfrm>
            <a:custGeom>
              <a:rect b="b" l="l" r="r" t="t"/>
              <a:pathLst>
                <a:path extrusionOk="0" h="726" w="726">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88"/>
            <p:cNvSpPr/>
            <p:nvPr/>
          </p:nvSpPr>
          <p:spPr>
            <a:xfrm>
              <a:off x="-17545650" y="2051350"/>
              <a:ext cx="266250" cy="304050"/>
            </a:xfrm>
            <a:custGeom>
              <a:rect b="b" l="l" r="r" t="t"/>
              <a:pathLst>
                <a:path extrusionOk="0" h="12162" w="10650">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92" name="Google Shape;13292;p88"/>
          <p:cNvSpPr/>
          <p:nvPr/>
        </p:nvSpPr>
        <p:spPr>
          <a:xfrm>
            <a:off x="6682919" y="2273951"/>
            <a:ext cx="473881" cy="475086"/>
          </a:xfrm>
          <a:custGeom>
            <a:rect b="b" l="l" r="r" t="t"/>
            <a:pathLst>
              <a:path extrusionOk="0" h="12224" w="12193">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93" name="Google Shape;13293;p88"/>
          <p:cNvGrpSpPr/>
          <p:nvPr/>
        </p:nvGrpSpPr>
        <p:grpSpPr>
          <a:xfrm>
            <a:off x="6684584" y="2865574"/>
            <a:ext cx="472676" cy="444538"/>
            <a:chOff x="-17565350" y="2809825"/>
            <a:chExt cx="304050" cy="285950"/>
          </a:xfrm>
        </p:grpSpPr>
        <p:sp>
          <p:nvSpPr>
            <p:cNvPr id="13294" name="Google Shape;13294;p88"/>
            <p:cNvSpPr/>
            <p:nvPr/>
          </p:nvSpPr>
          <p:spPr>
            <a:xfrm>
              <a:off x="-17458225" y="2970500"/>
              <a:ext cx="18150" cy="17375"/>
            </a:xfrm>
            <a:custGeom>
              <a:rect b="b" l="l" r="r" t="t"/>
              <a:pathLst>
                <a:path extrusionOk="0" h="695" w="726">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5" name="Google Shape;13295;p88"/>
            <p:cNvSpPr/>
            <p:nvPr/>
          </p:nvSpPr>
          <p:spPr>
            <a:xfrm>
              <a:off x="-17385750" y="2970500"/>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88"/>
            <p:cNvSpPr/>
            <p:nvPr/>
          </p:nvSpPr>
          <p:spPr>
            <a:xfrm>
              <a:off x="-17565350" y="2809825"/>
              <a:ext cx="304050" cy="285950"/>
            </a:xfrm>
            <a:custGeom>
              <a:rect b="b" l="l" r="r" t="t"/>
              <a:pathLst>
                <a:path extrusionOk="0" h="11438" w="12162">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88"/>
            <p:cNvSpPr/>
            <p:nvPr/>
          </p:nvSpPr>
          <p:spPr>
            <a:xfrm>
              <a:off x="-17368425" y="2846075"/>
              <a:ext cx="54350" cy="53575"/>
            </a:xfrm>
            <a:custGeom>
              <a:rect b="b" l="l" r="r" t="t"/>
              <a:pathLst>
                <a:path extrusionOk="0" h="2143" w="2174">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88"/>
            <p:cNvSpPr/>
            <p:nvPr/>
          </p:nvSpPr>
          <p:spPr>
            <a:xfrm>
              <a:off x="-17511775" y="2846075"/>
              <a:ext cx="52775" cy="53575"/>
            </a:xfrm>
            <a:custGeom>
              <a:rect b="b" l="l" r="r" t="t"/>
              <a:pathLst>
                <a:path extrusionOk="0" h="2143" w="2111">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99" name="Google Shape;13299;p88"/>
          <p:cNvSpPr/>
          <p:nvPr/>
        </p:nvSpPr>
        <p:spPr>
          <a:xfrm>
            <a:off x="2680515" y="3446569"/>
            <a:ext cx="360006" cy="471471"/>
          </a:xfrm>
          <a:custGeom>
            <a:rect b="b" l="l" r="r" t="t"/>
            <a:pathLst>
              <a:path extrusionOk="0" h="12131" w="9263">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88"/>
          <p:cNvSpPr/>
          <p:nvPr/>
        </p:nvSpPr>
        <p:spPr>
          <a:xfrm>
            <a:off x="1428633" y="1688459"/>
            <a:ext cx="471471" cy="473920"/>
          </a:xfrm>
          <a:custGeom>
            <a:rect b="b" l="l" r="r" t="t"/>
            <a:pathLst>
              <a:path extrusionOk="0" h="12194" w="12131">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1" name="Google Shape;13301;p88"/>
          <p:cNvSpPr/>
          <p:nvPr/>
        </p:nvSpPr>
        <p:spPr>
          <a:xfrm>
            <a:off x="1428633" y="2274689"/>
            <a:ext cx="471471" cy="473609"/>
          </a:xfrm>
          <a:custGeom>
            <a:rect b="b" l="l" r="r" t="t"/>
            <a:pathLst>
              <a:path extrusionOk="0" h="12186" w="12131">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02" name="Google Shape;13302;p88"/>
          <p:cNvGrpSpPr/>
          <p:nvPr/>
        </p:nvGrpSpPr>
        <p:grpSpPr>
          <a:xfrm>
            <a:off x="1457493" y="2850904"/>
            <a:ext cx="416283" cy="473881"/>
            <a:chOff x="-20904875" y="2788575"/>
            <a:chExt cx="267775" cy="304825"/>
          </a:xfrm>
        </p:grpSpPr>
        <p:sp>
          <p:nvSpPr>
            <p:cNvPr id="13303" name="Google Shape;13303;p88"/>
            <p:cNvSpPr/>
            <p:nvPr/>
          </p:nvSpPr>
          <p:spPr>
            <a:xfrm>
              <a:off x="-20904875" y="2788575"/>
              <a:ext cx="267775" cy="304825"/>
            </a:xfrm>
            <a:custGeom>
              <a:rect b="b" l="l" r="r" t="t"/>
              <a:pathLst>
                <a:path extrusionOk="0" h="12193" w="10711">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88"/>
            <p:cNvSpPr/>
            <p:nvPr/>
          </p:nvSpPr>
          <p:spPr>
            <a:xfrm>
              <a:off x="-20788300" y="2842125"/>
              <a:ext cx="35475" cy="35475"/>
            </a:xfrm>
            <a:custGeom>
              <a:rect b="b" l="l" r="r" t="t"/>
              <a:pathLst>
                <a:path extrusionOk="0" h="1419" w="1419">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5" name="Google Shape;13305;p88"/>
          <p:cNvGrpSpPr/>
          <p:nvPr/>
        </p:nvGrpSpPr>
        <p:grpSpPr>
          <a:xfrm>
            <a:off x="4397908" y="2275564"/>
            <a:ext cx="360045" cy="471471"/>
            <a:chOff x="-19006700" y="2434925"/>
            <a:chExt cx="231600" cy="303275"/>
          </a:xfrm>
        </p:grpSpPr>
        <p:sp>
          <p:nvSpPr>
            <p:cNvPr id="13306" name="Google Shape;13306;p88"/>
            <p:cNvSpPr/>
            <p:nvPr/>
          </p:nvSpPr>
          <p:spPr>
            <a:xfrm>
              <a:off x="-18906675" y="2552275"/>
              <a:ext cx="36275" cy="44150"/>
            </a:xfrm>
            <a:custGeom>
              <a:rect b="b" l="l" r="r" t="t"/>
              <a:pathLst>
                <a:path extrusionOk="0" h="1766" w="1451">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88"/>
            <p:cNvSpPr/>
            <p:nvPr/>
          </p:nvSpPr>
          <p:spPr>
            <a:xfrm>
              <a:off x="-18935800" y="252550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88"/>
            <p:cNvSpPr/>
            <p:nvPr/>
          </p:nvSpPr>
          <p:spPr>
            <a:xfrm>
              <a:off x="-18864125" y="2525500"/>
              <a:ext cx="18125" cy="17350"/>
            </a:xfrm>
            <a:custGeom>
              <a:rect b="b" l="l" r="r" t="t"/>
              <a:pathLst>
                <a:path extrusionOk="0" h="694" w="725">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88"/>
            <p:cNvSpPr/>
            <p:nvPr/>
          </p:nvSpPr>
          <p:spPr>
            <a:xfrm>
              <a:off x="-19006700" y="2434925"/>
              <a:ext cx="231600" cy="303275"/>
            </a:xfrm>
            <a:custGeom>
              <a:rect b="b" l="l" r="r" t="t"/>
              <a:pathLst>
                <a:path extrusionOk="0" h="12131" w="9264">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10" name="Google Shape;13310;p88"/>
          <p:cNvSpPr/>
          <p:nvPr/>
        </p:nvSpPr>
        <p:spPr>
          <a:xfrm>
            <a:off x="4340441" y="2851728"/>
            <a:ext cx="472676" cy="472676"/>
          </a:xfrm>
          <a:custGeom>
            <a:rect b="b" l="l" r="r" t="t"/>
            <a:pathLst>
              <a:path extrusionOk="0" h="12162" w="12162">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88"/>
          <p:cNvSpPr/>
          <p:nvPr/>
        </p:nvSpPr>
        <p:spPr>
          <a:xfrm>
            <a:off x="7304850" y="1688478"/>
            <a:ext cx="415117" cy="473881"/>
          </a:xfrm>
          <a:custGeom>
            <a:rect b="b" l="l" r="r" t="t"/>
            <a:pathLst>
              <a:path extrusionOk="0" h="12193" w="10681">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12" name="Google Shape;13312;p88"/>
          <p:cNvGrpSpPr/>
          <p:nvPr/>
        </p:nvGrpSpPr>
        <p:grpSpPr>
          <a:xfrm>
            <a:off x="7276507" y="2289051"/>
            <a:ext cx="473881" cy="444499"/>
            <a:chOff x="-17190425" y="2435725"/>
            <a:chExt cx="304825" cy="285925"/>
          </a:xfrm>
        </p:grpSpPr>
        <p:sp>
          <p:nvSpPr>
            <p:cNvPr id="13313" name="Google Shape;13313;p88"/>
            <p:cNvSpPr/>
            <p:nvPr/>
          </p:nvSpPr>
          <p:spPr>
            <a:xfrm>
              <a:off x="-16994325" y="2596400"/>
              <a:ext cx="18150" cy="17350"/>
            </a:xfrm>
            <a:custGeom>
              <a:rect b="b" l="l" r="r" t="t"/>
              <a:pathLst>
                <a:path extrusionOk="0" h="694" w="726">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4" name="Google Shape;13314;p88"/>
            <p:cNvSpPr/>
            <p:nvPr/>
          </p:nvSpPr>
          <p:spPr>
            <a:xfrm>
              <a:off x="-17100650" y="259640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88"/>
            <p:cNvSpPr/>
            <p:nvPr/>
          </p:nvSpPr>
          <p:spPr>
            <a:xfrm>
              <a:off x="-17190425" y="2435725"/>
              <a:ext cx="304825" cy="285925"/>
            </a:xfrm>
            <a:custGeom>
              <a:rect b="b" l="l" r="r" t="t"/>
              <a:pathLst>
                <a:path extrusionOk="0" h="11437" w="12193">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16" name="Google Shape;13316;p88"/>
          <p:cNvSpPr/>
          <p:nvPr/>
        </p:nvSpPr>
        <p:spPr>
          <a:xfrm>
            <a:off x="7277916" y="2853555"/>
            <a:ext cx="468984" cy="469023"/>
          </a:xfrm>
          <a:custGeom>
            <a:rect b="b" l="l" r="r" t="t"/>
            <a:pathLst>
              <a:path extrusionOk="0" h="12068" w="12067">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17" name="Google Shape;13317;p88"/>
          <p:cNvGrpSpPr/>
          <p:nvPr/>
        </p:nvGrpSpPr>
        <p:grpSpPr>
          <a:xfrm>
            <a:off x="4931233" y="3444650"/>
            <a:ext cx="476329" cy="475086"/>
            <a:chOff x="-15719925" y="2416825"/>
            <a:chExt cx="306400" cy="305600"/>
          </a:xfrm>
        </p:grpSpPr>
        <p:sp>
          <p:nvSpPr>
            <p:cNvPr id="13318" name="Google Shape;13318;p88"/>
            <p:cNvSpPr/>
            <p:nvPr/>
          </p:nvSpPr>
          <p:spPr>
            <a:xfrm>
              <a:off x="-15719925" y="2416825"/>
              <a:ext cx="306400" cy="305600"/>
            </a:xfrm>
            <a:custGeom>
              <a:rect b="b" l="l" r="r" t="t"/>
              <a:pathLst>
                <a:path extrusionOk="0" h="12224" w="12256">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88"/>
            <p:cNvSpPr/>
            <p:nvPr/>
          </p:nvSpPr>
          <p:spPr>
            <a:xfrm>
              <a:off x="-15467900" y="2686175"/>
              <a:ext cx="53575" cy="17350"/>
            </a:xfrm>
            <a:custGeom>
              <a:rect b="b" l="l" r="r" t="t"/>
              <a:pathLst>
                <a:path extrusionOk="0" h="694" w="2143">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88"/>
            <p:cNvSpPr/>
            <p:nvPr/>
          </p:nvSpPr>
          <p:spPr>
            <a:xfrm>
              <a:off x="-15718350" y="2703500"/>
              <a:ext cx="54350" cy="18150"/>
            </a:xfrm>
            <a:custGeom>
              <a:rect b="b" l="l" r="r" t="t"/>
              <a:pathLst>
                <a:path extrusionOk="0" h="726" w="2174">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21" name="Google Shape;13321;p88"/>
          <p:cNvSpPr/>
          <p:nvPr/>
        </p:nvSpPr>
        <p:spPr>
          <a:xfrm>
            <a:off x="2017508" y="1687545"/>
            <a:ext cx="477534" cy="475746"/>
          </a:xfrm>
          <a:custGeom>
            <a:rect b="b" l="l" r="r" t="t"/>
            <a:pathLst>
              <a:path extrusionOk="0" h="12241" w="12287">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88"/>
          <p:cNvSpPr/>
          <p:nvPr/>
        </p:nvSpPr>
        <p:spPr>
          <a:xfrm>
            <a:off x="2019335" y="2331824"/>
            <a:ext cx="473881" cy="359346"/>
          </a:xfrm>
          <a:custGeom>
            <a:rect b="b" l="l" r="r" t="t"/>
            <a:pathLst>
              <a:path extrusionOk="0" h="9246" w="12193">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23" name="Google Shape;13323;p88"/>
          <p:cNvGrpSpPr/>
          <p:nvPr/>
        </p:nvGrpSpPr>
        <p:grpSpPr>
          <a:xfrm>
            <a:off x="2017527" y="2851506"/>
            <a:ext cx="479983" cy="472676"/>
            <a:chOff x="-20550425" y="2789350"/>
            <a:chExt cx="308750" cy="304050"/>
          </a:xfrm>
        </p:grpSpPr>
        <p:sp>
          <p:nvSpPr>
            <p:cNvPr id="13324" name="Google Shape;13324;p88"/>
            <p:cNvSpPr/>
            <p:nvPr/>
          </p:nvSpPr>
          <p:spPr>
            <a:xfrm>
              <a:off x="-20550425" y="2824800"/>
              <a:ext cx="308750" cy="268600"/>
            </a:xfrm>
            <a:custGeom>
              <a:rect b="b" l="l" r="r" t="t"/>
              <a:pathLst>
                <a:path extrusionOk="0" h="10744" w="1235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88"/>
            <p:cNvSpPr/>
            <p:nvPr/>
          </p:nvSpPr>
          <p:spPr>
            <a:xfrm>
              <a:off x="-20388175" y="2789350"/>
              <a:ext cx="144150" cy="106350"/>
            </a:xfrm>
            <a:custGeom>
              <a:rect b="b" l="l" r="r" t="t"/>
              <a:pathLst>
                <a:path extrusionOk="0" h="4254" w="5766">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6" name="Google Shape;13326;p88"/>
          <p:cNvGrpSpPr/>
          <p:nvPr/>
        </p:nvGrpSpPr>
        <p:grpSpPr>
          <a:xfrm>
            <a:off x="4932894" y="1688158"/>
            <a:ext cx="473920" cy="474192"/>
            <a:chOff x="-18666450" y="2059825"/>
            <a:chExt cx="304850" cy="305025"/>
          </a:xfrm>
        </p:grpSpPr>
        <p:sp>
          <p:nvSpPr>
            <p:cNvPr id="13327" name="Google Shape;13327;p88"/>
            <p:cNvSpPr/>
            <p:nvPr/>
          </p:nvSpPr>
          <p:spPr>
            <a:xfrm>
              <a:off x="-18471100" y="2202575"/>
              <a:ext cx="18125" cy="70925"/>
            </a:xfrm>
            <a:custGeom>
              <a:rect b="b" l="l" r="r" t="t"/>
              <a:pathLst>
                <a:path extrusionOk="0" h="2837" w="725">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88"/>
            <p:cNvSpPr/>
            <p:nvPr/>
          </p:nvSpPr>
          <p:spPr>
            <a:xfrm>
              <a:off x="-18666450" y="2059825"/>
              <a:ext cx="304850" cy="305025"/>
            </a:xfrm>
            <a:custGeom>
              <a:rect b="b" l="l" r="r" t="t"/>
              <a:pathLst>
                <a:path extrusionOk="0" h="12201" w="12194">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9" name="Google Shape;13329;p88"/>
          <p:cNvGrpSpPr/>
          <p:nvPr/>
        </p:nvGrpSpPr>
        <p:grpSpPr>
          <a:xfrm>
            <a:off x="4932292" y="2275584"/>
            <a:ext cx="475125" cy="471432"/>
            <a:chOff x="-18668025" y="2435725"/>
            <a:chExt cx="305625" cy="303250"/>
          </a:xfrm>
        </p:grpSpPr>
        <p:sp>
          <p:nvSpPr>
            <p:cNvPr id="13330" name="Google Shape;13330;p88"/>
            <p:cNvSpPr/>
            <p:nvPr/>
          </p:nvSpPr>
          <p:spPr>
            <a:xfrm>
              <a:off x="-18668025" y="2435725"/>
              <a:ext cx="305625" cy="303250"/>
            </a:xfrm>
            <a:custGeom>
              <a:rect b="b" l="l" r="r" t="t"/>
              <a:pathLst>
                <a:path extrusionOk="0" h="12130" w="12225">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88"/>
            <p:cNvSpPr/>
            <p:nvPr/>
          </p:nvSpPr>
          <p:spPr>
            <a:xfrm>
              <a:off x="-18596350" y="2524725"/>
              <a:ext cx="160700" cy="178800"/>
            </a:xfrm>
            <a:custGeom>
              <a:rect b="b" l="l" r="r" t="t"/>
              <a:pathLst>
                <a:path extrusionOk="0" h="7152" w="6428">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2" name="Google Shape;13332;p88"/>
          <p:cNvGrpSpPr/>
          <p:nvPr/>
        </p:nvGrpSpPr>
        <p:grpSpPr>
          <a:xfrm>
            <a:off x="4931689" y="2850902"/>
            <a:ext cx="476329" cy="473881"/>
            <a:chOff x="-18668800" y="2807475"/>
            <a:chExt cx="306400" cy="304825"/>
          </a:xfrm>
        </p:grpSpPr>
        <p:sp>
          <p:nvSpPr>
            <p:cNvPr id="13333" name="Google Shape;13333;p88"/>
            <p:cNvSpPr/>
            <p:nvPr/>
          </p:nvSpPr>
          <p:spPr>
            <a:xfrm>
              <a:off x="-18632575" y="2951600"/>
              <a:ext cx="18150" cy="35475"/>
            </a:xfrm>
            <a:custGeom>
              <a:rect b="b" l="l" r="r" t="t"/>
              <a:pathLst>
                <a:path extrusionOk="0" h="1419" w="726">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88"/>
            <p:cNvSpPr/>
            <p:nvPr/>
          </p:nvSpPr>
          <p:spPr>
            <a:xfrm>
              <a:off x="-18597125" y="2916175"/>
              <a:ext cx="18125" cy="35450"/>
            </a:xfrm>
            <a:custGeom>
              <a:rect b="b" l="l" r="r" t="t"/>
              <a:pathLst>
                <a:path extrusionOk="0" h="1418" w="725">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88"/>
            <p:cNvSpPr/>
            <p:nvPr/>
          </p:nvSpPr>
          <p:spPr>
            <a:xfrm>
              <a:off x="-18668800" y="2807475"/>
              <a:ext cx="306400" cy="304825"/>
            </a:xfrm>
            <a:custGeom>
              <a:rect b="b" l="l" r="r" t="t"/>
              <a:pathLst>
                <a:path extrusionOk="0" h="12193" w="12256">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88"/>
            <p:cNvSpPr/>
            <p:nvPr/>
          </p:nvSpPr>
          <p:spPr>
            <a:xfrm>
              <a:off x="-18496300" y="2977800"/>
              <a:ext cx="33100" cy="31925"/>
            </a:xfrm>
            <a:custGeom>
              <a:rect b="b" l="l" r="r" t="t"/>
              <a:pathLst>
                <a:path extrusionOk="0" h="1277" w="1324">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88"/>
            <p:cNvSpPr/>
            <p:nvPr/>
          </p:nvSpPr>
          <p:spPr>
            <a:xfrm>
              <a:off x="-18559325" y="3042375"/>
              <a:ext cx="33100" cy="31150"/>
            </a:xfrm>
            <a:custGeom>
              <a:rect b="b" l="l" r="r" t="t"/>
              <a:pathLst>
                <a:path extrusionOk="0" h="1246" w="1324">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88"/>
            <p:cNvSpPr/>
            <p:nvPr/>
          </p:nvSpPr>
          <p:spPr>
            <a:xfrm>
              <a:off x="-18559325" y="2991175"/>
              <a:ext cx="33100" cy="31150"/>
            </a:xfrm>
            <a:custGeom>
              <a:rect b="b" l="l" r="r" t="t"/>
              <a:pathLst>
                <a:path extrusionOk="0" h="1246" w="1324">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88"/>
            <p:cNvSpPr/>
            <p:nvPr/>
          </p:nvSpPr>
          <p:spPr>
            <a:xfrm>
              <a:off x="-18491575" y="3024275"/>
              <a:ext cx="33100" cy="31925"/>
            </a:xfrm>
            <a:custGeom>
              <a:rect b="b" l="l" r="r" t="t"/>
              <a:pathLst>
                <a:path extrusionOk="0" h="1277" w="1324">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88"/>
            <p:cNvSpPr/>
            <p:nvPr/>
          </p:nvSpPr>
          <p:spPr>
            <a:xfrm>
              <a:off x="-18522300" y="2928175"/>
              <a:ext cx="32300" cy="31125"/>
            </a:xfrm>
            <a:custGeom>
              <a:rect b="b" l="l" r="r" t="t"/>
              <a:pathLst>
                <a:path extrusionOk="0" h="1245" w="1292">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88"/>
            <p:cNvSpPr/>
            <p:nvPr/>
          </p:nvSpPr>
          <p:spPr>
            <a:xfrm>
              <a:off x="-18446700" y="3004375"/>
              <a:ext cx="33900" cy="31325"/>
            </a:xfrm>
            <a:custGeom>
              <a:rect b="b" l="l" r="r" t="t"/>
              <a:pathLst>
                <a:path extrusionOk="0" h="1253" w="1356">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2" name="Google Shape;13342;p88"/>
          <p:cNvGrpSpPr/>
          <p:nvPr/>
        </p:nvGrpSpPr>
        <p:grpSpPr>
          <a:xfrm>
            <a:off x="7885658" y="1687693"/>
            <a:ext cx="416361" cy="475125"/>
            <a:chOff x="-16798200" y="2050575"/>
            <a:chExt cx="267825" cy="305625"/>
          </a:xfrm>
        </p:grpSpPr>
        <p:sp>
          <p:nvSpPr>
            <p:cNvPr id="13343" name="Google Shape;13343;p88"/>
            <p:cNvSpPr/>
            <p:nvPr/>
          </p:nvSpPr>
          <p:spPr>
            <a:xfrm>
              <a:off x="-16798200" y="2050575"/>
              <a:ext cx="267825" cy="305625"/>
            </a:xfrm>
            <a:custGeom>
              <a:rect b="b" l="l" r="r" t="t"/>
              <a:pathLst>
                <a:path extrusionOk="0" h="12225" w="10713">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88"/>
            <p:cNvSpPr/>
            <p:nvPr/>
          </p:nvSpPr>
          <p:spPr>
            <a:xfrm>
              <a:off x="-16743850" y="2123025"/>
              <a:ext cx="52800" cy="52800"/>
            </a:xfrm>
            <a:custGeom>
              <a:rect b="b" l="l" r="r" t="t"/>
              <a:pathLst>
                <a:path extrusionOk="0" h="2112" w="2112">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88"/>
            <p:cNvSpPr/>
            <p:nvPr/>
          </p:nvSpPr>
          <p:spPr>
            <a:xfrm>
              <a:off x="-16691075" y="2087600"/>
              <a:ext cx="35475" cy="35450"/>
            </a:xfrm>
            <a:custGeom>
              <a:rect b="b" l="l" r="r" t="t"/>
              <a:pathLst>
                <a:path extrusionOk="0" h="1418" w="1419">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6" name="Google Shape;13346;p88"/>
          <p:cNvGrpSpPr/>
          <p:nvPr/>
        </p:nvGrpSpPr>
        <p:grpSpPr>
          <a:xfrm>
            <a:off x="7856276" y="2852127"/>
            <a:ext cx="475125" cy="471432"/>
            <a:chOff x="-16817100" y="2801175"/>
            <a:chExt cx="305625" cy="303250"/>
          </a:xfrm>
        </p:grpSpPr>
        <p:sp>
          <p:nvSpPr>
            <p:cNvPr id="13347" name="Google Shape;13347;p88"/>
            <p:cNvSpPr/>
            <p:nvPr/>
          </p:nvSpPr>
          <p:spPr>
            <a:xfrm>
              <a:off x="-16817100" y="2801175"/>
              <a:ext cx="305625" cy="232375"/>
            </a:xfrm>
            <a:custGeom>
              <a:rect b="b" l="l" r="r" t="t"/>
              <a:pathLst>
                <a:path extrusionOk="0" h="9295" w="12225">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88"/>
            <p:cNvSpPr/>
            <p:nvPr/>
          </p:nvSpPr>
          <p:spPr>
            <a:xfrm>
              <a:off x="-16636725" y="2889375"/>
              <a:ext cx="18125" cy="72500"/>
            </a:xfrm>
            <a:custGeom>
              <a:rect b="b" l="l" r="r" t="t"/>
              <a:pathLst>
                <a:path extrusionOk="0" h="2900" w="725">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88"/>
            <p:cNvSpPr/>
            <p:nvPr/>
          </p:nvSpPr>
          <p:spPr>
            <a:xfrm>
              <a:off x="-16708400" y="2889375"/>
              <a:ext cx="17350" cy="72500"/>
            </a:xfrm>
            <a:custGeom>
              <a:rect b="b" l="l" r="r" t="t"/>
              <a:pathLst>
                <a:path extrusionOk="0" h="2900" w="694">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88"/>
            <p:cNvSpPr/>
            <p:nvPr/>
          </p:nvSpPr>
          <p:spPr>
            <a:xfrm>
              <a:off x="-16816300" y="3050850"/>
              <a:ext cx="72475" cy="18150"/>
            </a:xfrm>
            <a:custGeom>
              <a:rect b="b" l="l" r="r" t="t"/>
              <a:pathLst>
                <a:path extrusionOk="0" h="726" w="2899">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88"/>
            <p:cNvSpPr/>
            <p:nvPr/>
          </p:nvSpPr>
          <p:spPr>
            <a:xfrm>
              <a:off x="-16779300" y="3086300"/>
              <a:ext cx="88250" cy="18125"/>
            </a:xfrm>
            <a:custGeom>
              <a:rect b="b" l="l" r="r" t="t"/>
              <a:pathLst>
                <a:path extrusionOk="0" h="725" w="3530">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88"/>
            <p:cNvSpPr/>
            <p:nvPr/>
          </p:nvSpPr>
          <p:spPr>
            <a:xfrm>
              <a:off x="-16636725" y="3086300"/>
              <a:ext cx="88225" cy="18125"/>
            </a:xfrm>
            <a:custGeom>
              <a:rect b="b" l="l" r="r" t="t"/>
              <a:pathLst>
                <a:path extrusionOk="0" h="725" w="3529">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88"/>
            <p:cNvSpPr/>
            <p:nvPr/>
          </p:nvSpPr>
          <p:spPr>
            <a:xfrm>
              <a:off x="-16583950" y="3050850"/>
              <a:ext cx="72475" cy="18150"/>
            </a:xfrm>
            <a:custGeom>
              <a:rect b="b" l="l" r="r" t="t"/>
              <a:pathLst>
                <a:path extrusionOk="0" h="726" w="2899">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88"/>
            <p:cNvSpPr/>
            <p:nvPr/>
          </p:nvSpPr>
          <p:spPr>
            <a:xfrm>
              <a:off x="-16726525" y="3050850"/>
              <a:ext cx="125250" cy="18150"/>
            </a:xfrm>
            <a:custGeom>
              <a:rect b="b" l="l" r="r" t="t"/>
              <a:pathLst>
                <a:path extrusionOk="0" h="726" w="5010">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5" name="Google Shape;13355;p88"/>
          <p:cNvGrpSpPr/>
          <p:nvPr/>
        </p:nvGrpSpPr>
        <p:grpSpPr>
          <a:xfrm>
            <a:off x="7263396" y="3444614"/>
            <a:ext cx="476329" cy="475125"/>
            <a:chOff x="-15717575" y="2786200"/>
            <a:chExt cx="306400" cy="305625"/>
          </a:xfrm>
        </p:grpSpPr>
        <p:sp>
          <p:nvSpPr>
            <p:cNvPr id="13356" name="Google Shape;13356;p88"/>
            <p:cNvSpPr/>
            <p:nvPr/>
          </p:nvSpPr>
          <p:spPr>
            <a:xfrm>
              <a:off x="-15717575" y="2786200"/>
              <a:ext cx="306400" cy="305625"/>
            </a:xfrm>
            <a:custGeom>
              <a:rect b="b" l="l" r="r" t="t"/>
              <a:pathLst>
                <a:path extrusionOk="0" h="12225" w="12256">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88"/>
            <p:cNvSpPr/>
            <p:nvPr/>
          </p:nvSpPr>
          <p:spPr>
            <a:xfrm>
              <a:off x="-15593125" y="2859450"/>
              <a:ext cx="18125" cy="35475"/>
            </a:xfrm>
            <a:custGeom>
              <a:rect b="b" l="l" r="r" t="t"/>
              <a:pathLst>
                <a:path extrusionOk="0" h="1419" w="725">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88"/>
            <p:cNvSpPr/>
            <p:nvPr/>
          </p:nvSpPr>
          <p:spPr>
            <a:xfrm>
              <a:off x="-15593125" y="2966575"/>
              <a:ext cx="17350" cy="35475"/>
            </a:xfrm>
            <a:custGeom>
              <a:rect b="b" l="l" r="r" t="t"/>
              <a:pathLst>
                <a:path extrusionOk="0" h="1419" w="694">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88"/>
            <p:cNvSpPr/>
            <p:nvPr/>
          </p:nvSpPr>
          <p:spPr>
            <a:xfrm>
              <a:off x="-15557675" y="2859450"/>
              <a:ext cx="17350" cy="35475"/>
            </a:xfrm>
            <a:custGeom>
              <a:rect b="b" l="l" r="r" t="t"/>
              <a:pathLst>
                <a:path extrusionOk="0" h="1419" w="694">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88"/>
            <p:cNvSpPr/>
            <p:nvPr/>
          </p:nvSpPr>
          <p:spPr>
            <a:xfrm>
              <a:off x="-15557675" y="2966575"/>
              <a:ext cx="17350" cy="35475"/>
            </a:xfrm>
            <a:custGeom>
              <a:rect b="b" l="l" r="r" t="t"/>
              <a:pathLst>
                <a:path extrusionOk="0" h="1419" w="694">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88"/>
            <p:cNvSpPr/>
            <p:nvPr/>
          </p:nvSpPr>
          <p:spPr>
            <a:xfrm>
              <a:off x="-15575800" y="2913025"/>
              <a:ext cx="18125" cy="35450"/>
            </a:xfrm>
            <a:custGeom>
              <a:rect b="b" l="l" r="r" t="t"/>
              <a:pathLst>
                <a:path extrusionOk="0" h="1418" w="725">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88"/>
            <p:cNvSpPr/>
            <p:nvPr/>
          </p:nvSpPr>
          <p:spPr>
            <a:xfrm>
              <a:off x="-15575800" y="3019350"/>
              <a:ext cx="18125" cy="35450"/>
            </a:xfrm>
            <a:custGeom>
              <a:rect b="b" l="l" r="r" t="t"/>
              <a:pathLst>
                <a:path extrusionOk="0" h="1418" w="725">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3" name="Google Shape;13363;p88"/>
          <p:cNvGrpSpPr/>
          <p:nvPr/>
        </p:nvGrpSpPr>
        <p:grpSpPr>
          <a:xfrm>
            <a:off x="2600969" y="1688296"/>
            <a:ext cx="475125" cy="473920"/>
            <a:chOff x="-20173175" y="2038750"/>
            <a:chExt cx="305625" cy="304850"/>
          </a:xfrm>
        </p:grpSpPr>
        <p:sp>
          <p:nvSpPr>
            <p:cNvPr id="13364" name="Google Shape;13364;p88"/>
            <p:cNvSpPr/>
            <p:nvPr/>
          </p:nvSpPr>
          <p:spPr>
            <a:xfrm>
              <a:off x="-20173175" y="2038750"/>
              <a:ext cx="197725" cy="303275"/>
            </a:xfrm>
            <a:custGeom>
              <a:rect b="b" l="l" r="r" t="t"/>
              <a:pathLst>
                <a:path extrusionOk="0" h="12131" w="7909">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88"/>
            <p:cNvSpPr/>
            <p:nvPr/>
          </p:nvSpPr>
          <p:spPr>
            <a:xfrm>
              <a:off x="-19962875" y="2110425"/>
              <a:ext cx="95325" cy="233175"/>
            </a:xfrm>
            <a:custGeom>
              <a:rect b="b" l="l" r="r" t="t"/>
              <a:pathLst>
                <a:path extrusionOk="0" h="9327" w="3813">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66" name="Google Shape;13366;p88"/>
          <p:cNvSpPr/>
          <p:nvPr/>
        </p:nvSpPr>
        <p:spPr>
          <a:xfrm>
            <a:off x="2600972" y="2275467"/>
            <a:ext cx="472676" cy="472054"/>
          </a:xfrm>
          <a:custGeom>
            <a:rect b="b" l="l" r="r" t="t"/>
            <a:pathLst>
              <a:path extrusionOk="0" h="12146" w="12162">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67" name="Google Shape;13367;p88"/>
          <p:cNvGrpSpPr/>
          <p:nvPr/>
        </p:nvGrpSpPr>
        <p:grpSpPr>
          <a:xfrm>
            <a:off x="2602193" y="2850282"/>
            <a:ext cx="472676" cy="475125"/>
            <a:chOff x="-20173175" y="2787775"/>
            <a:chExt cx="304050" cy="305625"/>
          </a:xfrm>
        </p:grpSpPr>
        <p:sp>
          <p:nvSpPr>
            <p:cNvPr id="13368" name="Google Shape;13368;p88"/>
            <p:cNvSpPr/>
            <p:nvPr/>
          </p:nvSpPr>
          <p:spPr>
            <a:xfrm>
              <a:off x="-19959725" y="2896475"/>
              <a:ext cx="18150" cy="18150"/>
            </a:xfrm>
            <a:custGeom>
              <a:rect b="b" l="l" r="r" t="t"/>
              <a:pathLst>
                <a:path extrusionOk="0" h="726" w="726">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88"/>
            <p:cNvSpPr/>
            <p:nvPr/>
          </p:nvSpPr>
          <p:spPr>
            <a:xfrm>
              <a:off x="-19941600" y="28602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88"/>
            <p:cNvSpPr/>
            <p:nvPr/>
          </p:nvSpPr>
          <p:spPr>
            <a:xfrm>
              <a:off x="-20102275" y="2895675"/>
              <a:ext cx="18125" cy="17375"/>
            </a:xfrm>
            <a:custGeom>
              <a:rect b="b" l="l" r="r" t="t"/>
              <a:pathLst>
                <a:path extrusionOk="0" h="695" w="725">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88"/>
            <p:cNvSpPr/>
            <p:nvPr/>
          </p:nvSpPr>
          <p:spPr>
            <a:xfrm>
              <a:off x="-20120400" y="286025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88"/>
            <p:cNvSpPr/>
            <p:nvPr/>
          </p:nvSpPr>
          <p:spPr>
            <a:xfrm>
              <a:off x="-20173175" y="2787775"/>
              <a:ext cx="304050" cy="305625"/>
            </a:xfrm>
            <a:custGeom>
              <a:rect b="b" l="l" r="r" t="t"/>
              <a:pathLst>
                <a:path extrusionOk="0" h="12225" w="12162">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88"/>
            <p:cNvSpPr/>
            <p:nvPr/>
          </p:nvSpPr>
          <p:spPr>
            <a:xfrm>
              <a:off x="-19977050" y="2967350"/>
              <a:ext cx="52800" cy="53600"/>
            </a:xfrm>
            <a:custGeom>
              <a:rect b="b" l="l" r="r" t="t"/>
              <a:pathLst>
                <a:path extrusionOk="0" h="2144" w="2112">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88"/>
            <p:cNvSpPr/>
            <p:nvPr/>
          </p:nvSpPr>
          <p:spPr>
            <a:xfrm>
              <a:off x="-20119600" y="2967350"/>
              <a:ext cx="52800" cy="52800"/>
            </a:xfrm>
            <a:custGeom>
              <a:rect b="b" l="l" r="r" t="t"/>
              <a:pathLst>
                <a:path extrusionOk="0" h="2112" w="2112">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5" name="Google Shape;13375;p88"/>
          <p:cNvGrpSpPr/>
          <p:nvPr/>
        </p:nvGrpSpPr>
        <p:grpSpPr>
          <a:xfrm>
            <a:off x="5527177" y="2275564"/>
            <a:ext cx="473881" cy="471471"/>
            <a:chOff x="-18294675" y="2434925"/>
            <a:chExt cx="304825" cy="303275"/>
          </a:xfrm>
        </p:grpSpPr>
        <p:sp>
          <p:nvSpPr>
            <p:cNvPr id="13376" name="Google Shape;13376;p88"/>
            <p:cNvSpPr/>
            <p:nvPr/>
          </p:nvSpPr>
          <p:spPr>
            <a:xfrm>
              <a:off x="-18294675" y="2434925"/>
              <a:ext cx="304825" cy="303275"/>
            </a:xfrm>
            <a:custGeom>
              <a:rect b="b" l="l" r="r" t="t"/>
              <a:pathLst>
                <a:path extrusionOk="0" h="12131" w="12193">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88"/>
            <p:cNvSpPr/>
            <p:nvPr/>
          </p:nvSpPr>
          <p:spPr>
            <a:xfrm>
              <a:off x="-18223800" y="2559575"/>
              <a:ext cx="37050" cy="36850"/>
            </a:xfrm>
            <a:custGeom>
              <a:rect b="b" l="l" r="r" t="t"/>
              <a:pathLst>
                <a:path extrusionOk="0" h="1474" w="1482">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88"/>
            <p:cNvSpPr/>
            <p:nvPr/>
          </p:nvSpPr>
          <p:spPr>
            <a:xfrm>
              <a:off x="-18098550" y="2559575"/>
              <a:ext cx="37825" cy="36850"/>
            </a:xfrm>
            <a:custGeom>
              <a:rect b="b" l="l" r="r" t="t"/>
              <a:pathLst>
                <a:path extrusionOk="0" h="1474" w="1513">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9" name="Google Shape;13379;p88"/>
          <p:cNvGrpSpPr/>
          <p:nvPr/>
        </p:nvGrpSpPr>
        <p:grpSpPr>
          <a:xfrm>
            <a:off x="5583492" y="2852107"/>
            <a:ext cx="361250" cy="471471"/>
            <a:chOff x="-18258450" y="2809825"/>
            <a:chExt cx="232375" cy="303275"/>
          </a:xfrm>
        </p:grpSpPr>
        <p:sp>
          <p:nvSpPr>
            <p:cNvPr id="13380" name="Google Shape;13380;p88"/>
            <p:cNvSpPr/>
            <p:nvPr/>
          </p:nvSpPr>
          <p:spPr>
            <a:xfrm>
              <a:off x="-18177325" y="29083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88"/>
            <p:cNvSpPr/>
            <p:nvPr/>
          </p:nvSpPr>
          <p:spPr>
            <a:xfrm>
              <a:off x="-18123775" y="2908300"/>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88"/>
            <p:cNvSpPr/>
            <p:nvPr/>
          </p:nvSpPr>
          <p:spPr>
            <a:xfrm>
              <a:off x="-18258450" y="2809825"/>
              <a:ext cx="232375" cy="303275"/>
            </a:xfrm>
            <a:custGeom>
              <a:rect b="b" l="l" r="r" t="t"/>
              <a:pathLst>
                <a:path extrusionOk="0" h="12131" w="9295">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83" name="Google Shape;13383;p88"/>
          <p:cNvSpPr/>
          <p:nvPr/>
        </p:nvSpPr>
        <p:spPr>
          <a:xfrm>
            <a:off x="1456589" y="3444743"/>
            <a:ext cx="471471" cy="475125"/>
          </a:xfrm>
          <a:custGeom>
            <a:rect b="b" l="l" r="r" t="t"/>
            <a:pathLst>
              <a:path extrusionOk="0" h="12225" w="12131">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84" name="Google Shape;13384;p88"/>
          <p:cNvGrpSpPr/>
          <p:nvPr/>
        </p:nvGrpSpPr>
        <p:grpSpPr>
          <a:xfrm>
            <a:off x="3793692" y="3445233"/>
            <a:ext cx="415117" cy="473920"/>
            <a:chOff x="-16422500" y="2425450"/>
            <a:chExt cx="267025" cy="304850"/>
          </a:xfrm>
        </p:grpSpPr>
        <p:sp>
          <p:nvSpPr>
            <p:cNvPr id="13385" name="Google Shape;13385;p88"/>
            <p:cNvSpPr/>
            <p:nvPr/>
          </p:nvSpPr>
          <p:spPr>
            <a:xfrm>
              <a:off x="-16350825" y="25152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88"/>
            <p:cNvSpPr/>
            <p:nvPr/>
          </p:nvSpPr>
          <p:spPr>
            <a:xfrm>
              <a:off x="-16245275" y="2515275"/>
              <a:ext cx="18125" cy="18125"/>
            </a:xfrm>
            <a:custGeom>
              <a:rect b="b" l="l" r="r" t="t"/>
              <a:pathLst>
                <a:path extrusionOk="0" h="725" w="725">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88"/>
            <p:cNvSpPr/>
            <p:nvPr/>
          </p:nvSpPr>
          <p:spPr>
            <a:xfrm>
              <a:off x="-16422500" y="2425450"/>
              <a:ext cx="267025" cy="304850"/>
            </a:xfrm>
            <a:custGeom>
              <a:rect b="b" l="l" r="r" t="t"/>
              <a:pathLst>
                <a:path extrusionOk="0" h="12194" w="10681">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8" name="Google Shape;13388;p88"/>
          <p:cNvGrpSpPr/>
          <p:nvPr/>
        </p:nvGrpSpPr>
        <p:grpSpPr>
          <a:xfrm>
            <a:off x="6096453" y="3445838"/>
            <a:ext cx="473920" cy="472676"/>
            <a:chOff x="-16442200" y="2801175"/>
            <a:chExt cx="304850" cy="304050"/>
          </a:xfrm>
        </p:grpSpPr>
        <p:sp>
          <p:nvSpPr>
            <p:cNvPr id="13389" name="Google Shape;13389;p88"/>
            <p:cNvSpPr/>
            <p:nvPr/>
          </p:nvSpPr>
          <p:spPr>
            <a:xfrm>
              <a:off x="-16369725" y="29429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88"/>
            <p:cNvSpPr/>
            <p:nvPr/>
          </p:nvSpPr>
          <p:spPr>
            <a:xfrm>
              <a:off x="-16442200" y="2801175"/>
              <a:ext cx="304850" cy="304050"/>
            </a:xfrm>
            <a:custGeom>
              <a:rect b="b" l="l" r="r" t="t"/>
              <a:pathLst>
                <a:path extrusionOk="0" h="12162" w="12194">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88"/>
            <p:cNvSpPr/>
            <p:nvPr/>
          </p:nvSpPr>
          <p:spPr>
            <a:xfrm>
              <a:off x="-16423275" y="2907500"/>
              <a:ext cx="35450" cy="35475"/>
            </a:xfrm>
            <a:custGeom>
              <a:rect b="b" l="l" r="r" t="t"/>
              <a:pathLst>
                <a:path extrusionOk="0" h="1419" w="1418">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92" name="Google Shape;13392;p88"/>
          <p:cNvSpPr/>
          <p:nvPr/>
        </p:nvSpPr>
        <p:spPr>
          <a:xfrm>
            <a:off x="3207661" y="3447191"/>
            <a:ext cx="471432" cy="470228"/>
          </a:xfrm>
          <a:custGeom>
            <a:rect b="b" l="l" r="r" t="t"/>
            <a:pathLst>
              <a:path extrusionOk="0" h="12099" w="1213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88"/>
          <p:cNvSpPr/>
          <p:nvPr/>
        </p:nvSpPr>
        <p:spPr>
          <a:xfrm>
            <a:off x="3174039" y="1706376"/>
            <a:ext cx="475125" cy="438086"/>
          </a:xfrm>
          <a:custGeom>
            <a:rect b="b" l="l" r="r" t="t"/>
            <a:pathLst>
              <a:path extrusionOk="0" h="11272" w="12225">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94" name="Google Shape;13394;p88"/>
          <p:cNvGrpSpPr/>
          <p:nvPr/>
        </p:nvGrpSpPr>
        <p:grpSpPr>
          <a:xfrm>
            <a:off x="3172167" y="2276343"/>
            <a:ext cx="481265" cy="469917"/>
            <a:chOff x="-19802200" y="2416025"/>
            <a:chExt cx="309575" cy="302275"/>
          </a:xfrm>
        </p:grpSpPr>
        <p:sp>
          <p:nvSpPr>
            <p:cNvPr id="13395" name="Google Shape;13395;p88"/>
            <p:cNvSpPr/>
            <p:nvPr/>
          </p:nvSpPr>
          <p:spPr>
            <a:xfrm>
              <a:off x="-19602925" y="25751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6" name="Google Shape;13396;p88"/>
            <p:cNvSpPr/>
            <p:nvPr/>
          </p:nvSpPr>
          <p:spPr>
            <a:xfrm>
              <a:off x="-19710825" y="2575925"/>
              <a:ext cx="18925" cy="17350"/>
            </a:xfrm>
            <a:custGeom>
              <a:rect b="b" l="l" r="r" t="t"/>
              <a:pathLst>
                <a:path extrusionOk="0" h="694" w="757">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88"/>
            <p:cNvSpPr/>
            <p:nvPr/>
          </p:nvSpPr>
          <p:spPr>
            <a:xfrm>
              <a:off x="-19602925" y="261135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88"/>
            <p:cNvSpPr/>
            <p:nvPr/>
          </p:nvSpPr>
          <p:spPr>
            <a:xfrm>
              <a:off x="-19728150" y="2611350"/>
              <a:ext cx="35450" cy="35475"/>
            </a:xfrm>
            <a:custGeom>
              <a:rect b="b" l="l" r="r" t="t"/>
              <a:pathLst>
                <a:path extrusionOk="0" h="1419" w="1418">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88"/>
            <p:cNvSpPr/>
            <p:nvPr/>
          </p:nvSpPr>
          <p:spPr>
            <a:xfrm>
              <a:off x="-19802200" y="2416025"/>
              <a:ext cx="309575" cy="302275"/>
            </a:xfrm>
            <a:custGeom>
              <a:rect b="b" l="l" r="r" t="t"/>
              <a:pathLst>
                <a:path extrusionOk="0" h="12091" w="12383">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0" name="Google Shape;13400;p88"/>
          <p:cNvGrpSpPr/>
          <p:nvPr/>
        </p:nvGrpSpPr>
        <p:grpSpPr>
          <a:xfrm>
            <a:off x="3175238" y="2851506"/>
            <a:ext cx="475125" cy="472676"/>
            <a:chOff x="-19801400" y="2788575"/>
            <a:chExt cx="305625" cy="304050"/>
          </a:xfrm>
        </p:grpSpPr>
        <p:sp>
          <p:nvSpPr>
            <p:cNvPr id="13401" name="Google Shape;13401;p88"/>
            <p:cNvSpPr/>
            <p:nvPr/>
          </p:nvSpPr>
          <p:spPr>
            <a:xfrm>
              <a:off x="-19744700" y="2931925"/>
              <a:ext cx="52800" cy="18125"/>
            </a:xfrm>
            <a:custGeom>
              <a:rect b="b" l="l" r="r" t="t"/>
              <a:pathLst>
                <a:path extrusionOk="0" h="725" w="2112">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88"/>
            <p:cNvSpPr/>
            <p:nvPr/>
          </p:nvSpPr>
          <p:spPr>
            <a:xfrm>
              <a:off x="-19709250" y="2967350"/>
              <a:ext cx="52800" cy="18150"/>
            </a:xfrm>
            <a:custGeom>
              <a:rect b="b" l="l" r="r" t="t"/>
              <a:pathLst>
                <a:path extrusionOk="0" h="726" w="2112">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88"/>
            <p:cNvSpPr/>
            <p:nvPr/>
          </p:nvSpPr>
          <p:spPr>
            <a:xfrm>
              <a:off x="-19638375" y="2968150"/>
              <a:ext cx="52800" cy="18150"/>
            </a:xfrm>
            <a:custGeom>
              <a:rect b="b" l="l" r="r" t="t"/>
              <a:pathLst>
                <a:path extrusionOk="0" h="726" w="2112">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88"/>
            <p:cNvSpPr/>
            <p:nvPr/>
          </p:nvSpPr>
          <p:spPr>
            <a:xfrm>
              <a:off x="-19673800" y="2931925"/>
              <a:ext cx="52775" cy="18125"/>
            </a:xfrm>
            <a:custGeom>
              <a:rect b="b" l="l" r="r" t="t"/>
              <a:pathLst>
                <a:path extrusionOk="0" h="725" w="2111">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88"/>
            <p:cNvSpPr/>
            <p:nvPr/>
          </p:nvSpPr>
          <p:spPr>
            <a:xfrm>
              <a:off x="-19602925" y="2931925"/>
              <a:ext cx="52800" cy="18125"/>
            </a:xfrm>
            <a:custGeom>
              <a:rect b="b" l="l" r="r" t="t"/>
              <a:pathLst>
                <a:path extrusionOk="0" h="725" w="2112">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88"/>
            <p:cNvSpPr/>
            <p:nvPr/>
          </p:nvSpPr>
          <p:spPr>
            <a:xfrm>
              <a:off x="-19801400" y="2788575"/>
              <a:ext cx="305625" cy="304050"/>
            </a:xfrm>
            <a:custGeom>
              <a:rect b="b" l="l" r="r" t="t"/>
              <a:pathLst>
                <a:path extrusionOk="0" h="12162" w="12225">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7" name="Google Shape;13407;p88"/>
          <p:cNvGrpSpPr/>
          <p:nvPr/>
        </p:nvGrpSpPr>
        <p:grpSpPr>
          <a:xfrm>
            <a:off x="6130314" y="1688916"/>
            <a:ext cx="422463" cy="472676"/>
            <a:chOff x="-17903225" y="2060800"/>
            <a:chExt cx="271750" cy="304050"/>
          </a:xfrm>
        </p:grpSpPr>
        <p:sp>
          <p:nvSpPr>
            <p:cNvPr id="13408" name="Google Shape;13408;p88"/>
            <p:cNvSpPr/>
            <p:nvPr/>
          </p:nvSpPr>
          <p:spPr>
            <a:xfrm>
              <a:off x="-17722875" y="2204150"/>
              <a:ext cx="18150" cy="18150"/>
            </a:xfrm>
            <a:custGeom>
              <a:rect b="b" l="l" r="r" t="t"/>
              <a:pathLst>
                <a:path extrusionOk="0" h="726" w="726">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88"/>
            <p:cNvSpPr/>
            <p:nvPr/>
          </p:nvSpPr>
          <p:spPr>
            <a:xfrm>
              <a:off x="-17829200" y="2204150"/>
              <a:ext cx="18150" cy="18150"/>
            </a:xfrm>
            <a:custGeom>
              <a:rect b="b" l="l" r="r" t="t"/>
              <a:pathLst>
                <a:path extrusionOk="0" h="726" w="726">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0" name="Google Shape;13410;p88"/>
            <p:cNvSpPr/>
            <p:nvPr/>
          </p:nvSpPr>
          <p:spPr>
            <a:xfrm>
              <a:off x="-17903225" y="2060800"/>
              <a:ext cx="271750" cy="304050"/>
            </a:xfrm>
            <a:custGeom>
              <a:rect b="b" l="l" r="r" t="t"/>
              <a:pathLst>
                <a:path extrusionOk="0" h="12162" w="10870">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1" name="Google Shape;13411;p88"/>
          <p:cNvGrpSpPr/>
          <p:nvPr/>
        </p:nvGrpSpPr>
        <p:grpSpPr>
          <a:xfrm>
            <a:off x="6104605" y="2274962"/>
            <a:ext cx="473881" cy="472676"/>
            <a:chOff x="-17918975" y="2435725"/>
            <a:chExt cx="304825" cy="304050"/>
          </a:xfrm>
        </p:grpSpPr>
        <p:sp>
          <p:nvSpPr>
            <p:cNvPr id="13412" name="Google Shape;13412;p88"/>
            <p:cNvSpPr/>
            <p:nvPr/>
          </p:nvSpPr>
          <p:spPr>
            <a:xfrm>
              <a:off x="-17918975" y="2435725"/>
              <a:ext cx="304825" cy="304050"/>
            </a:xfrm>
            <a:custGeom>
              <a:rect b="b" l="l" r="r" t="t"/>
              <a:pathLst>
                <a:path extrusionOk="0" h="12162" w="12193">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88"/>
            <p:cNvSpPr/>
            <p:nvPr/>
          </p:nvSpPr>
          <p:spPr>
            <a:xfrm>
              <a:off x="-17865425" y="2560150"/>
              <a:ext cx="17350" cy="17375"/>
            </a:xfrm>
            <a:custGeom>
              <a:rect b="b" l="l" r="r" t="t"/>
              <a:pathLst>
                <a:path extrusionOk="0" h="695" w="694">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4" name="Google Shape;13414;p88"/>
          <p:cNvGrpSpPr/>
          <p:nvPr/>
        </p:nvGrpSpPr>
        <p:grpSpPr>
          <a:xfrm>
            <a:off x="6133365" y="2852729"/>
            <a:ext cx="416361" cy="470228"/>
            <a:chOff x="-17899300" y="2810625"/>
            <a:chExt cx="267825" cy="302475"/>
          </a:xfrm>
        </p:grpSpPr>
        <p:sp>
          <p:nvSpPr>
            <p:cNvPr id="13415" name="Google Shape;13415;p88"/>
            <p:cNvSpPr/>
            <p:nvPr/>
          </p:nvSpPr>
          <p:spPr>
            <a:xfrm>
              <a:off x="-17899300" y="2810625"/>
              <a:ext cx="267825" cy="302475"/>
            </a:xfrm>
            <a:custGeom>
              <a:rect b="b" l="l" r="r" t="t"/>
              <a:pathLst>
                <a:path extrusionOk="0" h="12099" w="10713">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88"/>
            <p:cNvSpPr/>
            <p:nvPr/>
          </p:nvSpPr>
          <p:spPr>
            <a:xfrm>
              <a:off x="-17740200" y="2952400"/>
              <a:ext cx="17350" cy="18125"/>
            </a:xfrm>
            <a:custGeom>
              <a:rect b="b" l="l" r="r" t="t"/>
              <a:pathLst>
                <a:path extrusionOk="0" h="725" w="694">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88"/>
            <p:cNvSpPr/>
            <p:nvPr/>
          </p:nvSpPr>
          <p:spPr>
            <a:xfrm>
              <a:off x="-17811075" y="2952400"/>
              <a:ext cx="17350" cy="18125"/>
            </a:xfrm>
            <a:custGeom>
              <a:rect b="b" l="l" r="r" t="t"/>
              <a:pathLst>
                <a:path extrusionOk="0" h="725" w="694">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8" name="Google Shape;13418;p88"/>
          <p:cNvGrpSpPr/>
          <p:nvPr/>
        </p:nvGrpSpPr>
        <p:grpSpPr>
          <a:xfrm>
            <a:off x="2039218" y="3461166"/>
            <a:ext cx="472676" cy="442089"/>
            <a:chOff x="-16066500" y="2060800"/>
            <a:chExt cx="304050" cy="284375"/>
          </a:xfrm>
        </p:grpSpPr>
        <p:sp>
          <p:nvSpPr>
            <p:cNvPr id="13419" name="Google Shape;13419;p88"/>
            <p:cNvSpPr/>
            <p:nvPr/>
          </p:nvSpPr>
          <p:spPr>
            <a:xfrm>
              <a:off x="-15978275" y="2203375"/>
              <a:ext cx="18125" cy="18125"/>
            </a:xfrm>
            <a:custGeom>
              <a:rect b="b" l="l" r="r" t="t"/>
              <a:pathLst>
                <a:path extrusionOk="0" h="725" w="725">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88"/>
            <p:cNvSpPr/>
            <p:nvPr/>
          </p:nvSpPr>
          <p:spPr>
            <a:xfrm>
              <a:off x="-15869575" y="2203375"/>
              <a:ext cx="17350" cy="18125"/>
            </a:xfrm>
            <a:custGeom>
              <a:rect b="b" l="l" r="r" t="t"/>
              <a:pathLst>
                <a:path extrusionOk="0" h="725" w="694">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1" name="Google Shape;13421;p88"/>
            <p:cNvSpPr/>
            <p:nvPr/>
          </p:nvSpPr>
          <p:spPr>
            <a:xfrm>
              <a:off x="-15954650" y="2186825"/>
              <a:ext cx="78775" cy="88250"/>
            </a:xfrm>
            <a:custGeom>
              <a:rect b="b" l="l" r="r" t="t"/>
              <a:pathLst>
                <a:path extrusionOk="0" h="3530" w="3151">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88"/>
            <p:cNvSpPr/>
            <p:nvPr/>
          </p:nvSpPr>
          <p:spPr>
            <a:xfrm>
              <a:off x="-16066500" y="2060800"/>
              <a:ext cx="304050" cy="284375"/>
            </a:xfrm>
            <a:custGeom>
              <a:rect b="b" l="l" r="r" t="t"/>
              <a:pathLst>
                <a:path extrusionOk="0" h="11375" w="12162">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88"/>
            <p:cNvSpPr/>
            <p:nvPr/>
          </p:nvSpPr>
          <p:spPr>
            <a:xfrm>
              <a:off x="-15960175" y="2287225"/>
              <a:ext cx="91400" cy="24075"/>
            </a:xfrm>
            <a:custGeom>
              <a:rect b="b" l="l" r="r" t="t"/>
              <a:pathLst>
                <a:path extrusionOk="0" h="963" w="3656">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24" name="Google Shape;13424;p88"/>
          <p:cNvSpPr/>
          <p:nvPr/>
        </p:nvSpPr>
        <p:spPr>
          <a:xfrm>
            <a:off x="4344952" y="3444762"/>
            <a:ext cx="475125" cy="475086"/>
          </a:xfrm>
          <a:custGeom>
            <a:rect b="b" l="l" r="r" t="t"/>
            <a:pathLst>
              <a:path extrusionOk="0" h="12224" w="12225">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88"/>
          <p:cNvSpPr/>
          <p:nvPr/>
        </p:nvSpPr>
        <p:spPr>
          <a:xfrm>
            <a:off x="6718741" y="3444898"/>
            <a:ext cx="391876" cy="474814"/>
          </a:xfrm>
          <a:custGeom>
            <a:rect b="b" l="l" r="r" t="t"/>
            <a:pathLst>
              <a:path extrusionOk="0" h="12217" w="10083">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88"/>
          <p:cNvSpPr/>
          <p:nvPr/>
        </p:nvSpPr>
        <p:spPr>
          <a:xfrm>
            <a:off x="5513765" y="3446880"/>
            <a:ext cx="475086" cy="470849"/>
          </a:xfrm>
          <a:custGeom>
            <a:rect b="b" l="l" r="r" t="t"/>
            <a:pathLst>
              <a:path extrusionOk="0" h="12115" w="12224">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27" name="Google Shape;13427;p88"/>
          <p:cNvGrpSpPr/>
          <p:nvPr/>
        </p:nvGrpSpPr>
        <p:grpSpPr>
          <a:xfrm>
            <a:off x="7923925" y="2297751"/>
            <a:ext cx="368362" cy="419314"/>
            <a:chOff x="4995050" y="3245650"/>
            <a:chExt cx="236950" cy="269725"/>
          </a:xfrm>
        </p:grpSpPr>
        <p:sp>
          <p:nvSpPr>
            <p:cNvPr id="13428" name="Google Shape;13428;p88"/>
            <p:cNvSpPr/>
            <p:nvPr/>
          </p:nvSpPr>
          <p:spPr>
            <a:xfrm>
              <a:off x="5074475" y="3356450"/>
              <a:ext cx="16050" cy="16050"/>
            </a:xfrm>
            <a:custGeom>
              <a:rect b="b" l="l" r="r" t="t"/>
              <a:pathLst>
                <a:path extrusionOk="0" h="642" w="642">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9" name="Google Shape;13429;p88"/>
            <p:cNvSpPr/>
            <p:nvPr/>
          </p:nvSpPr>
          <p:spPr>
            <a:xfrm>
              <a:off x="5137200" y="3356450"/>
              <a:ext cx="16050" cy="16050"/>
            </a:xfrm>
            <a:custGeom>
              <a:rect b="b" l="l" r="r" t="t"/>
              <a:pathLst>
                <a:path extrusionOk="0" h="642" w="642">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88"/>
            <p:cNvSpPr/>
            <p:nvPr/>
          </p:nvSpPr>
          <p:spPr>
            <a:xfrm>
              <a:off x="5089125" y="3371950"/>
              <a:ext cx="48100" cy="63100"/>
            </a:xfrm>
            <a:custGeom>
              <a:rect b="b" l="l" r="r" t="t"/>
              <a:pathLst>
                <a:path extrusionOk="0" h="2524" w="1924">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31" name="Google Shape;13431;p88"/>
            <p:cNvGrpSpPr/>
            <p:nvPr/>
          </p:nvGrpSpPr>
          <p:grpSpPr>
            <a:xfrm>
              <a:off x="4995050" y="3245650"/>
              <a:ext cx="236950" cy="269725"/>
              <a:chOff x="4995050" y="3245650"/>
              <a:chExt cx="236950" cy="269725"/>
            </a:xfrm>
          </p:grpSpPr>
          <p:sp>
            <p:nvSpPr>
              <p:cNvPr id="13432" name="Google Shape;13432;p88"/>
              <p:cNvSpPr/>
              <p:nvPr/>
            </p:nvSpPr>
            <p:spPr>
              <a:xfrm>
                <a:off x="4995050" y="3245650"/>
                <a:ext cx="236950" cy="269725"/>
              </a:xfrm>
              <a:custGeom>
                <a:rect b="b" l="l" r="r" t="t"/>
                <a:pathLst>
                  <a:path extrusionOk="0" h="10789" w="9478">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88"/>
              <p:cNvSpPr/>
              <p:nvPr/>
            </p:nvSpPr>
            <p:spPr>
              <a:xfrm flipH="1">
                <a:off x="4995050" y="3245650"/>
                <a:ext cx="236950" cy="269725"/>
              </a:xfrm>
              <a:custGeom>
                <a:rect b="b" l="l" r="r" t="t"/>
                <a:pathLst>
                  <a:path extrusionOk="0" h="10789" w="9478">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434" name="Google Shape;13434;p88"/>
          <p:cNvGrpSpPr/>
          <p:nvPr/>
        </p:nvGrpSpPr>
        <p:grpSpPr>
          <a:xfrm>
            <a:off x="5523718" y="1689744"/>
            <a:ext cx="483749" cy="481292"/>
            <a:chOff x="4724650" y="2885700"/>
            <a:chExt cx="270750" cy="269375"/>
          </a:xfrm>
        </p:grpSpPr>
        <p:sp>
          <p:nvSpPr>
            <p:cNvPr id="13435" name="Google Shape;13435;p88"/>
            <p:cNvSpPr/>
            <p:nvPr/>
          </p:nvSpPr>
          <p:spPr>
            <a:xfrm flipH="1">
              <a:off x="4725000" y="2885700"/>
              <a:ext cx="270400" cy="269375"/>
            </a:xfrm>
            <a:custGeom>
              <a:rect b="b" l="l" r="r" t="t"/>
              <a:pathLst>
                <a:path extrusionOk="0" h="10775" w="10816">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88"/>
            <p:cNvSpPr/>
            <p:nvPr/>
          </p:nvSpPr>
          <p:spPr>
            <a:xfrm>
              <a:off x="4724650" y="2885700"/>
              <a:ext cx="270400" cy="269375"/>
            </a:xfrm>
            <a:custGeom>
              <a:rect b="b" l="l" r="r" t="t"/>
              <a:pathLst>
                <a:path extrusionOk="0" h="10775" w="10816">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88"/>
            <p:cNvSpPr/>
            <p:nvPr/>
          </p:nvSpPr>
          <p:spPr>
            <a:xfrm>
              <a:off x="4900250" y="3027525"/>
              <a:ext cx="16075" cy="15350"/>
            </a:xfrm>
            <a:custGeom>
              <a:rect b="b" l="l" r="r" t="t"/>
              <a:pathLst>
                <a:path extrusionOk="0" h="614" w="643">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8" name="Google Shape;13438;p88"/>
            <p:cNvSpPr/>
            <p:nvPr/>
          </p:nvSpPr>
          <p:spPr>
            <a:xfrm>
              <a:off x="4805475" y="3027525"/>
              <a:ext cx="15375" cy="15350"/>
            </a:xfrm>
            <a:custGeom>
              <a:rect b="b" l="l" r="r" t="t"/>
              <a:pathLst>
                <a:path extrusionOk="0" h="614" w="615">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9" name="Google Shape;13439;p88"/>
            <p:cNvSpPr/>
            <p:nvPr/>
          </p:nvSpPr>
          <p:spPr>
            <a:xfrm>
              <a:off x="4820825" y="2932750"/>
              <a:ext cx="16050" cy="32075"/>
            </a:xfrm>
            <a:custGeom>
              <a:rect b="b" l="l" r="r" t="t"/>
              <a:pathLst>
                <a:path extrusionOk="0" h="1283" w="642">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88"/>
            <p:cNvSpPr/>
            <p:nvPr/>
          </p:nvSpPr>
          <p:spPr>
            <a:xfrm>
              <a:off x="4884925" y="2932750"/>
              <a:ext cx="15350" cy="32075"/>
            </a:xfrm>
            <a:custGeom>
              <a:rect b="b" l="l" r="r" t="t"/>
              <a:pathLst>
                <a:path extrusionOk="0" h="1283" w="614">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88"/>
            <p:cNvSpPr/>
            <p:nvPr/>
          </p:nvSpPr>
          <p:spPr>
            <a:xfrm>
              <a:off x="4852175" y="2948775"/>
              <a:ext cx="16050" cy="31400"/>
            </a:xfrm>
            <a:custGeom>
              <a:rect b="b" l="l" r="r" t="t"/>
              <a:pathLst>
                <a:path extrusionOk="0" h="1256" w="642">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2" name="Google Shape;13442;p88"/>
          <p:cNvGrpSpPr/>
          <p:nvPr/>
        </p:nvGrpSpPr>
        <p:grpSpPr>
          <a:xfrm>
            <a:off x="4390823" y="1683870"/>
            <a:ext cx="389425" cy="467822"/>
            <a:chOff x="4459350" y="2882125"/>
            <a:chExt cx="228375" cy="274350"/>
          </a:xfrm>
        </p:grpSpPr>
        <p:sp>
          <p:nvSpPr>
            <p:cNvPr id="13443" name="Google Shape;13443;p88"/>
            <p:cNvSpPr/>
            <p:nvPr/>
          </p:nvSpPr>
          <p:spPr>
            <a:xfrm>
              <a:off x="4537175" y="3045650"/>
              <a:ext cx="15375" cy="15350"/>
            </a:xfrm>
            <a:custGeom>
              <a:rect b="b" l="l" r="r" t="t"/>
              <a:pathLst>
                <a:path extrusionOk="0" h="614" w="615">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88"/>
            <p:cNvSpPr/>
            <p:nvPr/>
          </p:nvSpPr>
          <p:spPr>
            <a:xfrm>
              <a:off x="4599900" y="3045650"/>
              <a:ext cx="15350" cy="15350"/>
            </a:xfrm>
            <a:custGeom>
              <a:rect b="b" l="l" r="r" t="t"/>
              <a:pathLst>
                <a:path extrusionOk="0" h="614" w="614">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88"/>
            <p:cNvSpPr/>
            <p:nvPr/>
          </p:nvSpPr>
          <p:spPr>
            <a:xfrm>
              <a:off x="4464700" y="2886250"/>
              <a:ext cx="223025" cy="270225"/>
            </a:xfrm>
            <a:custGeom>
              <a:rect b="b" l="l" r="r" t="t"/>
              <a:pathLst>
                <a:path extrusionOk="0" h="10809" w="8921">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88"/>
            <p:cNvSpPr/>
            <p:nvPr/>
          </p:nvSpPr>
          <p:spPr>
            <a:xfrm flipH="1">
              <a:off x="4459350" y="2886250"/>
              <a:ext cx="223025" cy="270225"/>
            </a:xfrm>
            <a:custGeom>
              <a:rect b="b" l="l" r="r" t="t"/>
              <a:pathLst>
                <a:path extrusionOk="0" h="10809" w="8921">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88"/>
            <p:cNvSpPr/>
            <p:nvPr/>
          </p:nvSpPr>
          <p:spPr>
            <a:xfrm rot="-537108">
              <a:off x="4468759" y="2883937"/>
              <a:ext cx="24732" cy="18476"/>
            </a:xfrm>
            <a:custGeom>
              <a:rect b="b" l="l" r="r" t="t"/>
              <a:pathLst>
                <a:path extrusionOk="0" h="721" w="1081">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sp>
          <p:nvSpPr>
            <p:cNvPr id="13448" name="Google Shape;13448;p88"/>
            <p:cNvSpPr/>
            <p:nvPr/>
          </p:nvSpPr>
          <p:spPr>
            <a:xfrm flipH="1" rot="537108">
              <a:off x="4653897" y="2883937"/>
              <a:ext cx="24732" cy="18476"/>
            </a:xfrm>
            <a:custGeom>
              <a:rect b="b" l="l" r="r" t="t"/>
              <a:pathLst>
                <a:path extrusionOk="0" h="721" w="1081">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grpSp>
      <p:sp>
        <p:nvSpPr>
          <p:cNvPr id="13449" name="Google Shape;13449;p88"/>
          <p:cNvSpPr txBox="1"/>
          <p:nvPr/>
        </p:nvSpPr>
        <p:spPr>
          <a:xfrm>
            <a:off x="1048350" y="721025"/>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453" name="Shape 13453"/>
        <p:cNvGrpSpPr/>
        <p:nvPr/>
      </p:nvGrpSpPr>
      <p:grpSpPr>
        <a:xfrm>
          <a:off x="0" y="0"/>
          <a:ext cx="0" cy="0"/>
          <a:chOff x="0" y="0"/>
          <a:chExt cx="0" cy="0"/>
        </a:xfrm>
      </p:grpSpPr>
      <p:sp>
        <p:nvSpPr>
          <p:cNvPr id="13454" name="Google Shape;13454;p89"/>
          <p:cNvSpPr txBox="1"/>
          <p:nvPr>
            <p:ph idx="4294967295" type="title"/>
          </p:nvPr>
        </p:nvSpPr>
        <p:spPr>
          <a:xfrm>
            <a:off x="1048350" y="719652"/>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3455" name="Google Shape;13455;p89"/>
          <p:cNvSpPr/>
          <p:nvPr/>
        </p:nvSpPr>
        <p:spPr>
          <a:xfrm>
            <a:off x="844100" y="1630139"/>
            <a:ext cx="433284" cy="422781"/>
          </a:xfrm>
          <a:custGeom>
            <a:rect b="b" l="l" r="r" t="t"/>
            <a:pathLst>
              <a:path extrusionOk="0" h="11713" w="12004">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56" name="Google Shape;13456;p89"/>
          <p:cNvGrpSpPr/>
          <p:nvPr/>
        </p:nvGrpSpPr>
        <p:grpSpPr>
          <a:xfrm>
            <a:off x="847082" y="2140412"/>
            <a:ext cx="426462" cy="420796"/>
            <a:chOff x="-6713450" y="2397900"/>
            <a:chExt cx="295375" cy="291450"/>
          </a:xfrm>
        </p:grpSpPr>
        <p:sp>
          <p:nvSpPr>
            <p:cNvPr id="13457" name="Google Shape;13457;p89"/>
            <p:cNvSpPr/>
            <p:nvPr/>
          </p:nvSpPr>
          <p:spPr>
            <a:xfrm>
              <a:off x="-6628400" y="2465650"/>
              <a:ext cx="69350" cy="17350"/>
            </a:xfrm>
            <a:custGeom>
              <a:rect b="b" l="l" r="r" t="t"/>
              <a:pathLst>
                <a:path extrusionOk="0" h="694" w="2774">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89"/>
            <p:cNvSpPr/>
            <p:nvPr/>
          </p:nvSpPr>
          <p:spPr>
            <a:xfrm>
              <a:off x="-6713450" y="2397900"/>
              <a:ext cx="295375" cy="291450"/>
            </a:xfrm>
            <a:custGeom>
              <a:rect b="b" l="l" r="r" t="t"/>
              <a:pathLst>
                <a:path extrusionOk="0" h="11658" w="11815">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59" name="Google Shape;13459;p89"/>
          <p:cNvSpPr/>
          <p:nvPr/>
        </p:nvSpPr>
        <p:spPr>
          <a:xfrm>
            <a:off x="859424" y="2660229"/>
            <a:ext cx="426499" cy="421914"/>
          </a:xfrm>
          <a:custGeom>
            <a:rect b="b" l="l" r="r" t="t"/>
            <a:pathLst>
              <a:path extrusionOk="0" h="11689" w="11816">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60" name="Google Shape;13460;p89"/>
          <p:cNvGrpSpPr/>
          <p:nvPr/>
        </p:nvGrpSpPr>
        <p:grpSpPr>
          <a:xfrm>
            <a:off x="3551844" y="1631401"/>
            <a:ext cx="423069" cy="420507"/>
            <a:chOff x="-4932650" y="2046625"/>
            <a:chExt cx="293025" cy="291250"/>
          </a:xfrm>
        </p:grpSpPr>
        <p:sp>
          <p:nvSpPr>
            <p:cNvPr id="13461" name="Google Shape;13461;p89"/>
            <p:cNvSpPr/>
            <p:nvPr/>
          </p:nvSpPr>
          <p:spPr>
            <a:xfrm>
              <a:off x="-4932650" y="2046625"/>
              <a:ext cx="293025" cy="291250"/>
            </a:xfrm>
            <a:custGeom>
              <a:rect b="b" l="l" r="r" t="t"/>
              <a:pathLst>
                <a:path extrusionOk="0" h="11650" w="11721">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89"/>
            <p:cNvSpPr/>
            <p:nvPr/>
          </p:nvSpPr>
          <p:spPr>
            <a:xfrm>
              <a:off x="-4802675" y="2115050"/>
              <a:ext cx="122100" cy="86075"/>
            </a:xfrm>
            <a:custGeom>
              <a:rect b="b" l="l" r="r" t="t"/>
              <a:pathLst>
                <a:path extrusionOk="0" h="3443" w="4884">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63" name="Google Shape;13463;p89"/>
          <p:cNvSpPr/>
          <p:nvPr/>
        </p:nvSpPr>
        <p:spPr>
          <a:xfrm>
            <a:off x="3553296" y="2140826"/>
            <a:ext cx="420796" cy="419677"/>
          </a:xfrm>
          <a:custGeom>
            <a:rect b="b" l="l" r="r" t="t"/>
            <a:pathLst>
              <a:path extrusionOk="0" h="11627" w="11658">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64" name="Google Shape;13464;p89"/>
          <p:cNvGrpSpPr/>
          <p:nvPr/>
        </p:nvGrpSpPr>
        <p:grpSpPr>
          <a:xfrm>
            <a:off x="3563775" y="2660957"/>
            <a:ext cx="423069" cy="420796"/>
            <a:chOff x="-4931075" y="2765725"/>
            <a:chExt cx="293025" cy="291450"/>
          </a:xfrm>
        </p:grpSpPr>
        <p:sp>
          <p:nvSpPr>
            <p:cNvPr id="13465" name="Google Shape;13465;p89"/>
            <p:cNvSpPr/>
            <p:nvPr/>
          </p:nvSpPr>
          <p:spPr>
            <a:xfrm>
              <a:off x="-4810550" y="2884650"/>
              <a:ext cx="51225" cy="51225"/>
            </a:xfrm>
            <a:custGeom>
              <a:rect b="b" l="l" r="r" t="t"/>
              <a:pathLst>
                <a:path extrusionOk="0" h="2049" w="2049">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89"/>
            <p:cNvSpPr/>
            <p:nvPr/>
          </p:nvSpPr>
          <p:spPr>
            <a:xfrm>
              <a:off x="-4931075" y="2765725"/>
              <a:ext cx="293025" cy="291450"/>
            </a:xfrm>
            <a:custGeom>
              <a:rect b="b" l="l" r="r" t="t"/>
              <a:pathLst>
                <a:path extrusionOk="0" h="11658" w="11721">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7" name="Google Shape;13467;p89"/>
          <p:cNvGrpSpPr/>
          <p:nvPr/>
        </p:nvGrpSpPr>
        <p:grpSpPr>
          <a:xfrm>
            <a:off x="6269343" y="1656289"/>
            <a:ext cx="420796" cy="370732"/>
            <a:chOff x="-3137650" y="2067900"/>
            <a:chExt cx="291450" cy="256775"/>
          </a:xfrm>
        </p:grpSpPr>
        <p:sp>
          <p:nvSpPr>
            <p:cNvPr id="13468" name="Google Shape;13468;p89"/>
            <p:cNvSpPr/>
            <p:nvPr/>
          </p:nvSpPr>
          <p:spPr>
            <a:xfrm>
              <a:off x="-3137650" y="2067900"/>
              <a:ext cx="291450" cy="187475"/>
            </a:xfrm>
            <a:custGeom>
              <a:rect b="b" l="l" r="r" t="t"/>
              <a:pathLst>
                <a:path extrusionOk="0" h="7499" w="11658">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89"/>
            <p:cNvSpPr/>
            <p:nvPr/>
          </p:nvSpPr>
          <p:spPr>
            <a:xfrm>
              <a:off x="-3137650" y="2273475"/>
              <a:ext cx="291450" cy="51200"/>
            </a:xfrm>
            <a:custGeom>
              <a:rect b="b" l="l" r="r" t="t"/>
              <a:pathLst>
                <a:path extrusionOk="0" h="2048" w="11658">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89"/>
            <p:cNvSpPr/>
            <p:nvPr/>
          </p:nvSpPr>
          <p:spPr>
            <a:xfrm>
              <a:off x="-3035250" y="2103000"/>
              <a:ext cx="104000" cy="118500"/>
            </a:xfrm>
            <a:custGeom>
              <a:rect b="b" l="l" r="r" t="t"/>
              <a:pathLst>
                <a:path extrusionOk="0" h="4740" w="416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1" name="Google Shape;13471;p89"/>
          <p:cNvGrpSpPr/>
          <p:nvPr/>
        </p:nvGrpSpPr>
        <p:grpSpPr>
          <a:xfrm>
            <a:off x="6269343" y="2139926"/>
            <a:ext cx="420796" cy="421770"/>
            <a:chOff x="-3137650" y="2408950"/>
            <a:chExt cx="291450" cy="292125"/>
          </a:xfrm>
        </p:grpSpPr>
        <p:sp>
          <p:nvSpPr>
            <p:cNvPr id="13472" name="Google Shape;13472;p89"/>
            <p:cNvSpPr/>
            <p:nvPr/>
          </p:nvSpPr>
          <p:spPr>
            <a:xfrm>
              <a:off x="-3137650" y="2408950"/>
              <a:ext cx="291450" cy="292125"/>
            </a:xfrm>
            <a:custGeom>
              <a:rect b="b" l="l" r="r" t="t"/>
              <a:pathLst>
                <a:path extrusionOk="0" h="11685" w="11658">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89"/>
            <p:cNvSpPr/>
            <p:nvPr/>
          </p:nvSpPr>
          <p:spPr>
            <a:xfrm>
              <a:off x="-3104575" y="24428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89"/>
            <p:cNvSpPr/>
            <p:nvPr/>
          </p:nvSpPr>
          <p:spPr>
            <a:xfrm>
              <a:off x="-3069900" y="24428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89"/>
            <p:cNvSpPr/>
            <p:nvPr/>
          </p:nvSpPr>
          <p:spPr>
            <a:xfrm>
              <a:off x="-3035250" y="24428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89"/>
            <p:cNvSpPr/>
            <p:nvPr/>
          </p:nvSpPr>
          <p:spPr>
            <a:xfrm>
              <a:off x="-3002175" y="2442800"/>
              <a:ext cx="120525" cy="17350"/>
            </a:xfrm>
            <a:custGeom>
              <a:rect b="b" l="l" r="r" t="t"/>
              <a:pathLst>
                <a:path extrusionOk="0" h="694" w="4821">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7" name="Google Shape;13477;p89"/>
          <p:cNvGrpSpPr/>
          <p:nvPr/>
        </p:nvGrpSpPr>
        <p:grpSpPr>
          <a:xfrm>
            <a:off x="6281274" y="2685412"/>
            <a:ext cx="420796" cy="371887"/>
            <a:chOff x="-3137650" y="2787000"/>
            <a:chExt cx="291450" cy="257575"/>
          </a:xfrm>
        </p:grpSpPr>
        <p:sp>
          <p:nvSpPr>
            <p:cNvPr id="13478" name="Google Shape;13478;p89"/>
            <p:cNvSpPr/>
            <p:nvPr/>
          </p:nvSpPr>
          <p:spPr>
            <a:xfrm>
              <a:off x="-3137650" y="2787000"/>
              <a:ext cx="291450" cy="257575"/>
            </a:xfrm>
            <a:custGeom>
              <a:rect b="b" l="l" r="r" t="t"/>
              <a:pathLst>
                <a:path extrusionOk="0" h="10303" w="11658">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89"/>
            <p:cNvSpPr/>
            <p:nvPr/>
          </p:nvSpPr>
          <p:spPr>
            <a:xfrm>
              <a:off x="-3104575" y="2820875"/>
              <a:ext cx="18150" cy="17350"/>
            </a:xfrm>
            <a:custGeom>
              <a:rect b="b" l="l" r="r" t="t"/>
              <a:pathLst>
                <a:path extrusionOk="0" h="694" w="726">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89"/>
            <p:cNvSpPr/>
            <p:nvPr/>
          </p:nvSpPr>
          <p:spPr>
            <a:xfrm>
              <a:off x="-306990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89"/>
            <p:cNvSpPr/>
            <p:nvPr/>
          </p:nvSpPr>
          <p:spPr>
            <a:xfrm>
              <a:off x="-303525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89"/>
            <p:cNvSpPr/>
            <p:nvPr/>
          </p:nvSpPr>
          <p:spPr>
            <a:xfrm>
              <a:off x="-3002175" y="2820875"/>
              <a:ext cx="121325" cy="17350"/>
            </a:xfrm>
            <a:custGeom>
              <a:rect b="b" l="l" r="r" t="t"/>
              <a:pathLst>
                <a:path extrusionOk="0" h="694" w="4853">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89"/>
            <p:cNvSpPr/>
            <p:nvPr/>
          </p:nvSpPr>
          <p:spPr>
            <a:xfrm>
              <a:off x="-2948625" y="2907300"/>
              <a:ext cx="52025" cy="85300"/>
            </a:xfrm>
            <a:custGeom>
              <a:rect b="b" l="l" r="r" t="t"/>
              <a:pathLst>
                <a:path extrusionOk="0" h="3412" w="2081">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89"/>
            <p:cNvSpPr/>
            <p:nvPr/>
          </p:nvSpPr>
          <p:spPr>
            <a:xfrm>
              <a:off x="-3088025" y="2907300"/>
              <a:ext cx="53575" cy="85300"/>
            </a:xfrm>
            <a:custGeom>
              <a:rect b="b" l="l" r="r" t="t"/>
              <a:pathLst>
                <a:path extrusionOk="0" h="3412" w="2143">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89"/>
            <p:cNvSpPr/>
            <p:nvPr/>
          </p:nvSpPr>
          <p:spPr>
            <a:xfrm>
              <a:off x="-3019500" y="2888975"/>
              <a:ext cx="54375" cy="119400"/>
            </a:xfrm>
            <a:custGeom>
              <a:rect b="b" l="l" r="r" t="t"/>
              <a:pathLst>
                <a:path extrusionOk="0" h="4776" w="2175">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86" name="Google Shape;13486;p89"/>
          <p:cNvSpPr/>
          <p:nvPr/>
        </p:nvSpPr>
        <p:spPr>
          <a:xfrm>
            <a:off x="1359134" y="3294616"/>
            <a:ext cx="420796" cy="295690"/>
          </a:xfrm>
          <a:custGeom>
            <a:rect b="b" l="l" r="r" t="t"/>
            <a:pathLst>
              <a:path extrusionOk="0" h="8192" w="11658">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89"/>
          <p:cNvSpPr/>
          <p:nvPr/>
        </p:nvSpPr>
        <p:spPr>
          <a:xfrm>
            <a:off x="1387926" y="1630482"/>
            <a:ext cx="421914" cy="422095"/>
          </a:xfrm>
          <a:custGeom>
            <a:rect b="b" l="l" r="r" t="t"/>
            <a:pathLst>
              <a:path extrusionOk="0" h="11694" w="11689">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89"/>
          <p:cNvSpPr/>
          <p:nvPr/>
        </p:nvSpPr>
        <p:spPr>
          <a:xfrm>
            <a:off x="1386211" y="2139274"/>
            <a:ext cx="425343" cy="422781"/>
          </a:xfrm>
          <a:custGeom>
            <a:rect b="b" l="l" r="r" t="t"/>
            <a:pathLst>
              <a:path extrusionOk="0" h="11713" w="11784">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89" name="Google Shape;13489;p89"/>
          <p:cNvGrpSpPr/>
          <p:nvPr/>
        </p:nvGrpSpPr>
        <p:grpSpPr>
          <a:xfrm>
            <a:off x="1399451" y="2660397"/>
            <a:ext cx="421914" cy="421914"/>
            <a:chOff x="-6354300" y="2757075"/>
            <a:chExt cx="292225" cy="292225"/>
          </a:xfrm>
        </p:grpSpPr>
        <p:sp>
          <p:nvSpPr>
            <p:cNvPr id="13490" name="Google Shape;13490;p89"/>
            <p:cNvSpPr/>
            <p:nvPr/>
          </p:nvSpPr>
          <p:spPr>
            <a:xfrm>
              <a:off x="-6354300" y="2757075"/>
              <a:ext cx="292225" cy="292225"/>
            </a:xfrm>
            <a:custGeom>
              <a:rect b="b" l="l" r="r" t="t"/>
              <a:pathLst>
                <a:path extrusionOk="0" h="11689" w="11689">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89"/>
            <p:cNvSpPr/>
            <p:nvPr/>
          </p:nvSpPr>
          <p:spPr>
            <a:xfrm>
              <a:off x="-6268450" y="2790150"/>
              <a:ext cx="119750" cy="18125"/>
            </a:xfrm>
            <a:custGeom>
              <a:rect b="b" l="l" r="r" t="t"/>
              <a:pathLst>
                <a:path extrusionOk="0" h="725" w="479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2" name="Google Shape;13492;p89"/>
            <p:cNvSpPr/>
            <p:nvPr/>
          </p:nvSpPr>
          <p:spPr>
            <a:xfrm>
              <a:off x="-6268450" y="2825600"/>
              <a:ext cx="119750" cy="18125"/>
            </a:xfrm>
            <a:custGeom>
              <a:rect b="b" l="l" r="r" t="t"/>
              <a:pathLst>
                <a:path extrusionOk="0" h="725" w="479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3" name="Google Shape;13493;p89"/>
            <p:cNvSpPr/>
            <p:nvPr/>
          </p:nvSpPr>
          <p:spPr>
            <a:xfrm>
              <a:off x="-6268450" y="2860250"/>
              <a:ext cx="119750" cy="17350"/>
            </a:xfrm>
            <a:custGeom>
              <a:rect b="b" l="l" r="r" t="t"/>
              <a:pathLst>
                <a:path extrusionOk="0" h="694" w="479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4" name="Google Shape;13494;p89"/>
          <p:cNvGrpSpPr/>
          <p:nvPr/>
        </p:nvGrpSpPr>
        <p:grpSpPr>
          <a:xfrm>
            <a:off x="4093454" y="1629560"/>
            <a:ext cx="424188" cy="424188"/>
            <a:chOff x="-4573475" y="2045850"/>
            <a:chExt cx="293800" cy="293800"/>
          </a:xfrm>
        </p:grpSpPr>
        <p:sp>
          <p:nvSpPr>
            <p:cNvPr id="13495" name="Google Shape;13495;p89"/>
            <p:cNvSpPr/>
            <p:nvPr/>
          </p:nvSpPr>
          <p:spPr>
            <a:xfrm>
              <a:off x="-4573475" y="2045850"/>
              <a:ext cx="293800" cy="293800"/>
            </a:xfrm>
            <a:custGeom>
              <a:rect b="b" l="l" r="r" t="t"/>
              <a:pathLst>
                <a:path extrusionOk="0" h="11752" w="11752">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89"/>
            <p:cNvSpPr/>
            <p:nvPr/>
          </p:nvSpPr>
          <p:spPr>
            <a:xfrm>
              <a:off x="-4521500" y="2099400"/>
              <a:ext cx="189050" cy="188275"/>
            </a:xfrm>
            <a:custGeom>
              <a:rect b="b" l="l" r="r" t="t"/>
              <a:pathLst>
                <a:path extrusionOk="0" h="7531" w="7562">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7" name="Google Shape;13497;p89"/>
          <p:cNvGrpSpPr/>
          <p:nvPr/>
        </p:nvGrpSpPr>
        <p:grpSpPr>
          <a:xfrm>
            <a:off x="4092877" y="2138699"/>
            <a:ext cx="425343" cy="424225"/>
            <a:chOff x="-4570325" y="2405775"/>
            <a:chExt cx="294600" cy="293825"/>
          </a:xfrm>
        </p:grpSpPr>
        <p:sp>
          <p:nvSpPr>
            <p:cNvPr id="13498" name="Google Shape;13498;p89"/>
            <p:cNvSpPr/>
            <p:nvPr/>
          </p:nvSpPr>
          <p:spPr>
            <a:xfrm>
              <a:off x="-4570325" y="2405775"/>
              <a:ext cx="294600" cy="293825"/>
            </a:xfrm>
            <a:custGeom>
              <a:rect b="b" l="l" r="r" t="t"/>
              <a:pathLst>
                <a:path extrusionOk="0" h="11753" w="11784">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89"/>
            <p:cNvSpPr/>
            <p:nvPr/>
          </p:nvSpPr>
          <p:spPr>
            <a:xfrm>
              <a:off x="-4478175" y="2439650"/>
              <a:ext cx="103975" cy="120525"/>
            </a:xfrm>
            <a:custGeom>
              <a:rect b="b" l="l" r="r" t="t"/>
              <a:pathLst>
                <a:path extrusionOk="0" h="4821" w="4159">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0" name="Google Shape;13500;p89"/>
          <p:cNvGrpSpPr/>
          <p:nvPr/>
        </p:nvGrpSpPr>
        <p:grpSpPr>
          <a:xfrm>
            <a:off x="4105945" y="2659838"/>
            <a:ext cx="423069" cy="423033"/>
            <a:chOff x="-4572700" y="2764950"/>
            <a:chExt cx="293025" cy="293000"/>
          </a:xfrm>
        </p:grpSpPr>
        <p:sp>
          <p:nvSpPr>
            <p:cNvPr id="13501" name="Google Shape;13501;p89"/>
            <p:cNvSpPr/>
            <p:nvPr/>
          </p:nvSpPr>
          <p:spPr>
            <a:xfrm>
              <a:off x="-4572700" y="2764950"/>
              <a:ext cx="293025" cy="293000"/>
            </a:xfrm>
            <a:custGeom>
              <a:rect b="b" l="l" r="r" t="t"/>
              <a:pathLst>
                <a:path extrusionOk="0" h="11720" w="11721">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89"/>
            <p:cNvSpPr/>
            <p:nvPr/>
          </p:nvSpPr>
          <p:spPr>
            <a:xfrm>
              <a:off x="-4538825" y="2833475"/>
              <a:ext cx="86650" cy="104775"/>
            </a:xfrm>
            <a:custGeom>
              <a:rect b="b" l="l" r="r" t="t"/>
              <a:pathLst>
                <a:path extrusionOk="0" h="4191" w="3466">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89"/>
            <p:cNvSpPr/>
            <p:nvPr/>
          </p:nvSpPr>
          <p:spPr>
            <a:xfrm>
              <a:off x="-4435650" y="2902775"/>
              <a:ext cx="121325" cy="17350"/>
            </a:xfrm>
            <a:custGeom>
              <a:rect b="b" l="l" r="r" t="t"/>
              <a:pathLst>
                <a:path extrusionOk="0" h="694" w="4853">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89"/>
            <p:cNvSpPr/>
            <p:nvPr/>
          </p:nvSpPr>
          <p:spPr>
            <a:xfrm>
              <a:off x="-4435650" y="2867325"/>
              <a:ext cx="121325" cy="17350"/>
            </a:xfrm>
            <a:custGeom>
              <a:rect b="b" l="l" r="r" t="t"/>
              <a:pathLst>
                <a:path extrusionOk="0" h="694" w="4853">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89"/>
            <p:cNvSpPr/>
            <p:nvPr/>
          </p:nvSpPr>
          <p:spPr>
            <a:xfrm>
              <a:off x="-4435650" y="2833475"/>
              <a:ext cx="121325" cy="18125"/>
            </a:xfrm>
            <a:custGeom>
              <a:rect b="b" l="l" r="r" t="t"/>
              <a:pathLst>
                <a:path extrusionOk="0" h="725" w="4853">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6" name="Google Shape;13506;p89"/>
          <p:cNvGrpSpPr/>
          <p:nvPr/>
        </p:nvGrpSpPr>
        <p:grpSpPr>
          <a:xfrm>
            <a:off x="6824707" y="1631239"/>
            <a:ext cx="414840" cy="420832"/>
            <a:chOff x="-2777700" y="2049775"/>
            <a:chExt cx="287325" cy="291475"/>
          </a:xfrm>
        </p:grpSpPr>
        <p:sp>
          <p:nvSpPr>
            <p:cNvPr id="13507" name="Google Shape;13507;p89"/>
            <p:cNvSpPr/>
            <p:nvPr/>
          </p:nvSpPr>
          <p:spPr>
            <a:xfrm>
              <a:off x="-2777700" y="2049775"/>
              <a:ext cx="287325" cy="291475"/>
            </a:xfrm>
            <a:custGeom>
              <a:rect b="b" l="l" r="r" t="t"/>
              <a:pathLst>
                <a:path extrusionOk="0" h="11659" w="11493">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89"/>
            <p:cNvSpPr/>
            <p:nvPr/>
          </p:nvSpPr>
          <p:spPr>
            <a:xfrm>
              <a:off x="-2694200" y="2221475"/>
              <a:ext cx="69325" cy="68550"/>
            </a:xfrm>
            <a:custGeom>
              <a:rect b="b" l="l" r="r" t="t"/>
              <a:pathLst>
                <a:path extrusionOk="0" h="2742" w="2773">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89"/>
            <p:cNvSpPr/>
            <p:nvPr/>
          </p:nvSpPr>
          <p:spPr>
            <a:xfrm>
              <a:off x="-2608350" y="2255350"/>
              <a:ext cx="51200" cy="51225"/>
            </a:xfrm>
            <a:custGeom>
              <a:rect b="b" l="l" r="r" t="t"/>
              <a:pathLst>
                <a:path extrusionOk="0" h="2049" w="2048">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0" name="Google Shape;13510;p89"/>
          <p:cNvGrpSpPr/>
          <p:nvPr/>
        </p:nvGrpSpPr>
        <p:grpSpPr>
          <a:xfrm>
            <a:off x="6821170" y="2140431"/>
            <a:ext cx="421914" cy="420759"/>
            <a:chOff x="-2571737" y="2403625"/>
            <a:chExt cx="292225" cy="291425"/>
          </a:xfrm>
        </p:grpSpPr>
        <p:sp>
          <p:nvSpPr>
            <p:cNvPr id="13511" name="Google Shape;13511;p89"/>
            <p:cNvSpPr/>
            <p:nvPr/>
          </p:nvSpPr>
          <p:spPr>
            <a:xfrm>
              <a:off x="-2571737" y="2403625"/>
              <a:ext cx="292225" cy="291425"/>
            </a:xfrm>
            <a:custGeom>
              <a:rect b="b" l="l" r="r" t="t"/>
              <a:pathLst>
                <a:path extrusionOk="0" h="11657" w="11689">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89"/>
            <p:cNvSpPr/>
            <p:nvPr/>
          </p:nvSpPr>
          <p:spPr>
            <a:xfrm>
              <a:off x="-2485967" y="2649150"/>
              <a:ext cx="173300" cy="18150"/>
            </a:xfrm>
            <a:custGeom>
              <a:rect b="b" l="l" r="r" t="t"/>
              <a:pathLst>
                <a:path extrusionOk="0" h="726" w="6932">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89"/>
            <p:cNvSpPr/>
            <p:nvPr/>
          </p:nvSpPr>
          <p:spPr>
            <a:xfrm>
              <a:off x="-2485967" y="2511325"/>
              <a:ext cx="173300" cy="18150"/>
            </a:xfrm>
            <a:custGeom>
              <a:rect b="b" l="l" r="r" t="t"/>
              <a:pathLst>
                <a:path extrusionOk="0" h="726" w="6932">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89"/>
            <p:cNvSpPr/>
            <p:nvPr/>
          </p:nvSpPr>
          <p:spPr>
            <a:xfrm>
              <a:off x="-2540185" y="2511325"/>
              <a:ext cx="18125" cy="18925"/>
            </a:xfrm>
            <a:custGeom>
              <a:rect b="b" l="l" r="r" t="t"/>
              <a:pathLst>
                <a:path extrusionOk="0" h="757" w="725">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89"/>
            <p:cNvSpPr/>
            <p:nvPr/>
          </p:nvSpPr>
          <p:spPr>
            <a:xfrm>
              <a:off x="-2485579" y="2580625"/>
              <a:ext cx="172525" cy="17350"/>
            </a:xfrm>
            <a:custGeom>
              <a:rect b="b" l="l" r="r" t="t"/>
              <a:pathLst>
                <a:path extrusionOk="0" h="694" w="6901">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89"/>
            <p:cNvSpPr/>
            <p:nvPr/>
          </p:nvSpPr>
          <p:spPr>
            <a:xfrm>
              <a:off x="-2540185" y="2580625"/>
              <a:ext cx="18125" cy="17350"/>
            </a:xfrm>
            <a:custGeom>
              <a:rect b="b" l="l" r="r" t="t"/>
              <a:pathLst>
                <a:path extrusionOk="0" h="694" w="725">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89"/>
            <p:cNvSpPr/>
            <p:nvPr/>
          </p:nvSpPr>
          <p:spPr>
            <a:xfrm>
              <a:off x="-2540185" y="2649150"/>
              <a:ext cx="18125" cy="18150"/>
            </a:xfrm>
            <a:custGeom>
              <a:rect b="b" l="l" r="r" t="t"/>
              <a:pathLst>
                <a:path extrusionOk="0" h="726" w="725">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8" name="Google Shape;13518;p89"/>
          <p:cNvGrpSpPr/>
          <p:nvPr/>
        </p:nvGrpSpPr>
        <p:grpSpPr>
          <a:xfrm>
            <a:off x="6821170" y="2661534"/>
            <a:ext cx="421914" cy="419640"/>
            <a:chOff x="-2571737" y="2764550"/>
            <a:chExt cx="292225" cy="290650"/>
          </a:xfrm>
        </p:grpSpPr>
        <p:sp>
          <p:nvSpPr>
            <p:cNvPr id="13519" name="Google Shape;13519;p89"/>
            <p:cNvSpPr/>
            <p:nvPr/>
          </p:nvSpPr>
          <p:spPr>
            <a:xfrm>
              <a:off x="-2496085" y="3009100"/>
              <a:ext cx="17350" cy="17350"/>
            </a:xfrm>
            <a:custGeom>
              <a:rect b="b" l="l" r="r" t="t"/>
              <a:pathLst>
                <a:path extrusionOk="0" h="694" w="694">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89"/>
            <p:cNvSpPr/>
            <p:nvPr/>
          </p:nvSpPr>
          <p:spPr>
            <a:xfrm>
              <a:off x="-2398548" y="2800375"/>
              <a:ext cx="52000" cy="120525"/>
            </a:xfrm>
            <a:custGeom>
              <a:rect b="b" l="l" r="r" t="t"/>
              <a:pathLst>
                <a:path extrusionOk="0" h="4821" w="208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89"/>
            <p:cNvSpPr/>
            <p:nvPr/>
          </p:nvSpPr>
          <p:spPr>
            <a:xfrm>
              <a:off x="-2571737" y="2764550"/>
              <a:ext cx="292225" cy="290650"/>
            </a:xfrm>
            <a:custGeom>
              <a:rect b="b" l="l" r="r" t="t"/>
              <a:pathLst>
                <a:path extrusionOk="0" h="11626" w="11689">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22" name="Google Shape;13522;p89"/>
          <p:cNvGrpSpPr/>
          <p:nvPr/>
        </p:nvGrpSpPr>
        <p:grpSpPr>
          <a:xfrm>
            <a:off x="3020671" y="3230538"/>
            <a:ext cx="421914" cy="423864"/>
            <a:chOff x="-1333975" y="2365850"/>
            <a:chExt cx="292225" cy="293575"/>
          </a:xfrm>
        </p:grpSpPr>
        <p:sp>
          <p:nvSpPr>
            <p:cNvPr id="13523" name="Google Shape;13523;p89"/>
            <p:cNvSpPr/>
            <p:nvPr/>
          </p:nvSpPr>
          <p:spPr>
            <a:xfrm>
              <a:off x="-1285150" y="2365850"/>
              <a:ext cx="191225" cy="293575"/>
            </a:xfrm>
            <a:custGeom>
              <a:rect b="b" l="l" r="r" t="t"/>
              <a:pathLst>
                <a:path extrusionOk="0" h="11743" w="7649">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89"/>
            <p:cNvSpPr/>
            <p:nvPr/>
          </p:nvSpPr>
          <p:spPr>
            <a:xfrm>
              <a:off x="-1076425" y="2452250"/>
              <a:ext cx="34675" cy="18150"/>
            </a:xfrm>
            <a:custGeom>
              <a:rect b="b" l="l" r="r" t="t"/>
              <a:pathLst>
                <a:path extrusionOk="0" h="726" w="1387">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89"/>
            <p:cNvSpPr/>
            <p:nvPr/>
          </p:nvSpPr>
          <p:spPr>
            <a:xfrm>
              <a:off x="-1333975" y="2452250"/>
              <a:ext cx="34675" cy="18150"/>
            </a:xfrm>
            <a:custGeom>
              <a:rect b="b" l="l" r="r" t="t"/>
              <a:pathLst>
                <a:path extrusionOk="0" h="726" w="1387">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89"/>
            <p:cNvSpPr/>
            <p:nvPr/>
          </p:nvSpPr>
          <p:spPr>
            <a:xfrm>
              <a:off x="-1093750" y="2383050"/>
              <a:ext cx="35450" cy="26575"/>
            </a:xfrm>
            <a:custGeom>
              <a:rect b="b" l="l" r="r" t="t"/>
              <a:pathLst>
                <a:path extrusionOk="0" h="1063" w="1418">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89"/>
            <p:cNvSpPr/>
            <p:nvPr/>
          </p:nvSpPr>
          <p:spPr>
            <a:xfrm>
              <a:off x="-1317450" y="2512575"/>
              <a:ext cx="35475" cy="26225"/>
            </a:xfrm>
            <a:custGeom>
              <a:rect b="b" l="l" r="r" t="t"/>
              <a:pathLst>
                <a:path extrusionOk="0" h="1049" w="1419">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89"/>
            <p:cNvSpPr/>
            <p:nvPr/>
          </p:nvSpPr>
          <p:spPr>
            <a:xfrm>
              <a:off x="-1092975" y="2512575"/>
              <a:ext cx="34675" cy="25525"/>
            </a:xfrm>
            <a:custGeom>
              <a:rect b="b" l="l" r="r" t="t"/>
              <a:pathLst>
                <a:path extrusionOk="0" h="1021" w="1387">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89"/>
            <p:cNvSpPr/>
            <p:nvPr/>
          </p:nvSpPr>
          <p:spPr>
            <a:xfrm>
              <a:off x="-1316650" y="2383750"/>
              <a:ext cx="34675" cy="25525"/>
            </a:xfrm>
            <a:custGeom>
              <a:rect b="b" l="l" r="r" t="t"/>
              <a:pathLst>
                <a:path extrusionOk="0" h="1021" w="1387">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89"/>
            <p:cNvSpPr/>
            <p:nvPr/>
          </p:nvSpPr>
          <p:spPr>
            <a:xfrm>
              <a:off x="-1239475" y="2401575"/>
              <a:ext cx="102425" cy="153100"/>
            </a:xfrm>
            <a:custGeom>
              <a:rect b="b" l="l" r="r" t="t"/>
              <a:pathLst>
                <a:path extrusionOk="0" h="6124" w="4097">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1" name="Google Shape;13531;p89"/>
          <p:cNvGrpSpPr/>
          <p:nvPr/>
        </p:nvGrpSpPr>
        <p:grpSpPr>
          <a:xfrm>
            <a:off x="1954146" y="2660397"/>
            <a:ext cx="398020" cy="421914"/>
            <a:chOff x="-5995925" y="2757850"/>
            <a:chExt cx="275675" cy="292225"/>
          </a:xfrm>
        </p:grpSpPr>
        <p:sp>
          <p:nvSpPr>
            <p:cNvPr id="13532" name="Google Shape;13532;p89"/>
            <p:cNvSpPr/>
            <p:nvPr/>
          </p:nvSpPr>
          <p:spPr>
            <a:xfrm>
              <a:off x="-5995925" y="2757850"/>
              <a:ext cx="275675" cy="292225"/>
            </a:xfrm>
            <a:custGeom>
              <a:rect b="b" l="l" r="r" t="t"/>
              <a:pathLst>
                <a:path extrusionOk="0" h="11689" w="11027">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89"/>
            <p:cNvSpPr/>
            <p:nvPr/>
          </p:nvSpPr>
          <p:spPr>
            <a:xfrm>
              <a:off x="-5892750" y="2808250"/>
              <a:ext cx="137850" cy="69350"/>
            </a:xfrm>
            <a:custGeom>
              <a:rect b="b" l="l" r="r" t="t"/>
              <a:pathLst>
                <a:path extrusionOk="0" h="2774" w="5514">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89"/>
            <p:cNvSpPr/>
            <p:nvPr/>
          </p:nvSpPr>
          <p:spPr>
            <a:xfrm>
              <a:off x="-5891975" y="2895675"/>
              <a:ext cx="34700" cy="17375"/>
            </a:xfrm>
            <a:custGeom>
              <a:rect b="b" l="l" r="r" t="t"/>
              <a:pathLst>
                <a:path extrusionOk="0" h="695" w="1388">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89"/>
            <p:cNvSpPr/>
            <p:nvPr/>
          </p:nvSpPr>
          <p:spPr>
            <a:xfrm>
              <a:off x="-5891975" y="2928775"/>
              <a:ext cx="34700" cy="18125"/>
            </a:xfrm>
            <a:custGeom>
              <a:rect b="b" l="l" r="r" t="t"/>
              <a:pathLst>
                <a:path extrusionOk="0" h="725" w="1388">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89"/>
            <p:cNvSpPr/>
            <p:nvPr/>
          </p:nvSpPr>
          <p:spPr>
            <a:xfrm>
              <a:off x="-5840775" y="2928775"/>
              <a:ext cx="34675" cy="18125"/>
            </a:xfrm>
            <a:custGeom>
              <a:rect b="b" l="l" r="r" t="t"/>
              <a:pathLst>
                <a:path extrusionOk="0" h="725" w="1387">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89"/>
            <p:cNvSpPr/>
            <p:nvPr/>
          </p:nvSpPr>
          <p:spPr>
            <a:xfrm>
              <a:off x="-5840775" y="2895675"/>
              <a:ext cx="34675" cy="17375"/>
            </a:xfrm>
            <a:custGeom>
              <a:rect b="b" l="l" r="r" t="t"/>
              <a:pathLst>
                <a:path extrusionOk="0" h="695" w="1387">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89"/>
            <p:cNvSpPr/>
            <p:nvPr/>
          </p:nvSpPr>
          <p:spPr>
            <a:xfrm>
              <a:off x="-5789575" y="2895675"/>
              <a:ext cx="34675" cy="17375"/>
            </a:xfrm>
            <a:custGeom>
              <a:rect b="b" l="l" r="r" t="t"/>
              <a:pathLst>
                <a:path extrusionOk="0" h="695" w="1387">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89"/>
            <p:cNvSpPr/>
            <p:nvPr/>
          </p:nvSpPr>
          <p:spPr>
            <a:xfrm>
              <a:off x="-5789575" y="2928775"/>
              <a:ext cx="34675" cy="18125"/>
            </a:xfrm>
            <a:custGeom>
              <a:rect b="b" l="l" r="r" t="t"/>
              <a:pathLst>
                <a:path extrusionOk="0" h="725" w="1387">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89"/>
            <p:cNvSpPr/>
            <p:nvPr/>
          </p:nvSpPr>
          <p:spPr>
            <a:xfrm>
              <a:off x="-5858100" y="2998075"/>
              <a:ext cx="68550" cy="17350"/>
            </a:xfrm>
            <a:custGeom>
              <a:rect b="b" l="l" r="r" t="t"/>
              <a:pathLst>
                <a:path extrusionOk="0" h="694" w="2742">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1" name="Google Shape;13541;p89"/>
          <p:cNvGrpSpPr/>
          <p:nvPr/>
        </p:nvGrpSpPr>
        <p:grpSpPr>
          <a:xfrm>
            <a:off x="4634433" y="1631816"/>
            <a:ext cx="421951" cy="419677"/>
            <a:chOff x="-4211975" y="2046625"/>
            <a:chExt cx="292250" cy="290675"/>
          </a:xfrm>
        </p:grpSpPr>
        <p:sp>
          <p:nvSpPr>
            <p:cNvPr id="13542" name="Google Shape;13542;p89"/>
            <p:cNvSpPr/>
            <p:nvPr/>
          </p:nvSpPr>
          <p:spPr>
            <a:xfrm>
              <a:off x="-4211975" y="2081300"/>
              <a:ext cx="256025" cy="256000"/>
            </a:xfrm>
            <a:custGeom>
              <a:rect b="b" l="l" r="r" t="t"/>
              <a:pathLst>
                <a:path extrusionOk="0" h="10240" w="10241">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89"/>
            <p:cNvSpPr/>
            <p:nvPr/>
          </p:nvSpPr>
          <p:spPr>
            <a:xfrm>
              <a:off x="-4057600" y="2046625"/>
              <a:ext cx="137875" cy="137875"/>
            </a:xfrm>
            <a:custGeom>
              <a:rect b="b" l="l" r="r" t="t"/>
              <a:pathLst>
                <a:path extrusionOk="0" h="5515" w="5515">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4" name="Google Shape;13544;p89"/>
          <p:cNvGrpSpPr/>
          <p:nvPr/>
        </p:nvGrpSpPr>
        <p:grpSpPr>
          <a:xfrm>
            <a:off x="4684479" y="2138699"/>
            <a:ext cx="321859" cy="424225"/>
            <a:chOff x="-4178875" y="2405775"/>
            <a:chExt cx="222925" cy="293825"/>
          </a:xfrm>
        </p:grpSpPr>
        <p:sp>
          <p:nvSpPr>
            <p:cNvPr id="13545" name="Google Shape;13545;p89"/>
            <p:cNvSpPr/>
            <p:nvPr/>
          </p:nvSpPr>
          <p:spPr>
            <a:xfrm>
              <a:off x="-4178875" y="2405775"/>
              <a:ext cx="222925" cy="293825"/>
            </a:xfrm>
            <a:custGeom>
              <a:rect b="b" l="l" r="r" t="t"/>
              <a:pathLst>
                <a:path extrusionOk="0" h="11753" w="8917">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89"/>
            <p:cNvSpPr/>
            <p:nvPr/>
          </p:nvSpPr>
          <p:spPr>
            <a:xfrm>
              <a:off x="-4093025" y="2491650"/>
              <a:ext cx="51225" cy="51200"/>
            </a:xfrm>
            <a:custGeom>
              <a:rect b="b" l="l" r="r" t="t"/>
              <a:pathLst>
                <a:path extrusionOk="0" h="2048" w="2049">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89"/>
            <p:cNvSpPr/>
            <p:nvPr/>
          </p:nvSpPr>
          <p:spPr>
            <a:xfrm>
              <a:off x="-4145800" y="2439650"/>
              <a:ext cx="155975" cy="155200"/>
            </a:xfrm>
            <a:custGeom>
              <a:rect b="b" l="l" r="r" t="t"/>
              <a:pathLst>
                <a:path extrusionOk="0" h="6208" w="6239">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8" name="Google Shape;13548;p89"/>
          <p:cNvGrpSpPr/>
          <p:nvPr/>
        </p:nvGrpSpPr>
        <p:grpSpPr>
          <a:xfrm>
            <a:off x="4646942" y="2673483"/>
            <a:ext cx="420796" cy="395746"/>
            <a:chOff x="-4211975" y="2783850"/>
            <a:chExt cx="291450" cy="274100"/>
          </a:xfrm>
        </p:grpSpPr>
        <p:sp>
          <p:nvSpPr>
            <p:cNvPr id="13549" name="Google Shape;13549;p89"/>
            <p:cNvSpPr/>
            <p:nvPr/>
          </p:nvSpPr>
          <p:spPr>
            <a:xfrm>
              <a:off x="-4211975" y="2937125"/>
              <a:ext cx="291450" cy="120825"/>
            </a:xfrm>
            <a:custGeom>
              <a:rect b="b" l="l" r="r" t="t"/>
              <a:pathLst>
                <a:path extrusionOk="0" h="4833" w="11658">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89"/>
            <p:cNvSpPr/>
            <p:nvPr/>
          </p:nvSpPr>
          <p:spPr>
            <a:xfrm>
              <a:off x="-4109575" y="2783850"/>
              <a:ext cx="153625" cy="154400"/>
            </a:xfrm>
            <a:custGeom>
              <a:rect b="b" l="l" r="r" t="t"/>
              <a:pathLst>
                <a:path extrusionOk="0" h="6176" w="6145">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89"/>
            <p:cNvSpPr/>
            <p:nvPr/>
          </p:nvSpPr>
          <p:spPr>
            <a:xfrm>
              <a:off x="-4074925" y="2818500"/>
              <a:ext cx="84300" cy="85100"/>
            </a:xfrm>
            <a:custGeom>
              <a:rect b="b" l="l" r="r" t="t"/>
              <a:pathLst>
                <a:path extrusionOk="0" h="3404" w="3372">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52" name="Google Shape;13552;p89"/>
          <p:cNvSpPr/>
          <p:nvPr/>
        </p:nvSpPr>
        <p:spPr>
          <a:xfrm>
            <a:off x="7362836" y="1629995"/>
            <a:ext cx="399175" cy="423069"/>
          </a:xfrm>
          <a:custGeom>
            <a:rect b="b" l="l" r="r" t="t"/>
            <a:pathLst>
              <a:path extrusionOk="0" h="11721" w="11059">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53" name="Google Shape;13553;p89"/>
          <p:cNvGrpSpPr/>
          <p:nvPr/>
        </p:nvGrpSpPr>
        <p:grpSpPr>
          <a:xfrm>
            <a:off x="7351871" y="2140413"/>
            <a:ext cx="420796" cy="420796"/>
            <a:chOff x="-2419325" y="2408150"/>
            <a:chExt cx="291450" cy="291450"/>
          </a:xfrm>
        </p:grpSpPr>
        <p:sp>
          <p:nvSpPr>
            <p:cNvPr id="13554" name="Google Shape;13554;p89"/>
            <p:cNvSpPr/>
            <p:nvPr/>
          </p:nvSpPr>
          <p:spPr>
            <a:xfrm>
              <a:off x="-2419325" y="2408150"/>
              <a:ext cx="291450" cy="291450"/>
            </a:xfrm>
            <a:custGeom>
              <a:rect b="b" l="l" r="r" t="t"/>
              <a:pathLst>
                <a:path extrusionOk="0" h="11658" w="11658">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89"/>
            <p:cNvSpPr/>
            <p:nvPr/>
          </p:nvSpPr>
          <p:spPr>
            <a:xfrm>
              <a:off x="-2385475" y="2444375"/>
              <a:ext cx="173325" cy="86675"/>
            </a:xfrm>
            <a:custGeom>
              <a:rect b="b" l="l" r="r" t="t"/>
              <a:pathLst>
                <a:path extrusionOk="0" h="3467" w="6933">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89"/>
            <p:cNvSpPr/>
            <p:nvPr/>
          </p:nvSpPr>
          <p:spPr>
            <a:xfrm>
              <a:off x="-2385475" y="2545975"/>
              <a:ext cx="86675" cy="86675"/>
            </a:xfrm>
            <a:custGeom>
              <a:rect b="b" l="l" r="r" t="t"/>
              <a:pathLst>
                <a:path extrusionOk="0" h="3467" w="3467">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89"/>
            <p:cNvSpPr/>
            <p:nvPr/>
          </p:nvSpPr>
          <p:spPr>
            <a:xfrm>
              <a:off x="-2281500" y="2546775"/>
              <a:ext cx="69350" cy="18125"/>
            </a:xfrm>
            <a:custGeom>
              <a:rect b="b" l="l" r="r" t="t"/>
              <a:pathLst>
                <a:path extrusionOk="0" h="725" w="2774">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8" name="Google Shape;13558;p89"/>
            <p:cNvSpPr/>
            <p:nvPr/>
          </p:nvSpPr>
          <p:spPr>
            <a:xfrm>
              <a:off x="-2281500" y="2581425"/>
              <a:ext cx="69350" cy="18150"/>
            </a:xfrm>
            <a:custGeom>
              <a:rect b="b" l="l" r="r" t="t"/>
              <a:pathLst>
                <a:path extrusionOk="0" h="726" w="2774">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89"/>
            <p:cNvSpPr/>
            <p:nvPr/>
          </p:nvSpPr>
          <p:spPr>
            <a:xfrm>
              <a:off x="-2281500" y="2616075"/>
              <a:ext cx="69350" cy="17350"/>
            </a:xfrm>
            <a:custGeom>
              <a:rect b="b" l="l" r="r" t="t"/>
              <a:pathLst>
                <a:path extrusionOk="0" h="694" w="2774">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89"/>
            <p:cNvSpPr/>
            <p:nvPr/>
          </p:nvSpPr>
          <p:spPr>
            <a:xfrm>
              <a:off x="-2385475" y="2649150"/>
              <a:ext cx="173325" cy="18150"/>
            </a:xfrm>
            <a:custGeom>
              <a:rect b="b" l="l" r="r" t="t"/>
              <a:pathLst>
                <a:path extrusionOk="0" h="726" w="6933">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61" name="Google Shape;13561;p89"/>
          <p:cNvSpPr/>
          <p:nvPr/>
        </p:nvSpPr>
        <p:spPr>
          <a:xfrm>
            <a:off x="7362260" y="2659651"/>
            <a:ext cx="424188" cy="423069"/>
          </a:xfrm>
          <a:custGeom>
            <a:rect b="b" l="l" r="r" t="t"/>
            <a:pathLst>
              <a:path extrusionOk="0" h="11721" w="11752">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62" name="Google Shape;13562;p89"/>
          <p:cNvGrpSpPr/>
          <p:nvPr/>
        </p:nvGrpSpPr>
        <p:grpSpPr>
          <a:xfrm>
            <a:off x="4673396" y="3231514"/>
            <a:ext cx="420796" cy="421914"/>
            <a:chOff x="-1333200" y="2770450"/>
            <a:chExt cx="291450" cy="292225"/>
          </a:xfrm>
        </p:grpSpPr>
        <p:sp>
          <p:nvSpPr>
            <p:cNvPr id="13563" name="Google Shape;13563;p89"/>
            <p:cNvSpPr/>
            <p:nvPr/>
          </p:nvSpPr>
          <p:spPr>
            <a:xfrm>
              <a:off x="-1299325" y="2808250"/>
              <a:ext cx="222925" cy="134725"/>
            </a:xfrm>
            <a:custGeom>
              <a:rect b="b" l="l" r="r" t="t"/>
              <a:pathLst>
                <a:path extrusionOk="0" h="5389" w="8917">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89"/>
            <p:cNvSpPr/>
            <p:nvPr/>
          </p:nvSpPr>
          <p:spPr>
            <a:xfrm>
              <a:off x="-1333200" y="2770450"/>
              <a:ext cx="291450" cy="292225"/>
            </a:xfrm>
            <a:custGeom>
              <a:rect b="b" l="l" r="r" t="t"/>
              <a:pathLst>
                <a:path extrusionOk="0" h="11689" w="11658">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5" name="Google Shape;13565;p89"/>
          <p:cNvGrpSpPr/>
          <p:nvPr/>
        </p:nvGrpSpPr>
        <p:grpSpPr>
          <a:xfrm>
            <a:off x="2470009" y="1631256"/>
            <a:ext cx="423069" cy="420796"/>
            <a:chOff x="-5635200" y="2037975"/>
            <a:chExt cx="293025" cy="291450"/>
          </a:xfrm>
        </p:grpSpPr>
        <p:sp>
          <p:nvSpPr>
            <p:cNvPr id="13566" name="Google Shape;13566;p89"/>
            <p:cNvSpPr/>
            <p:nvPr/>
          </p:nvSpPr>
          <p:spPr>
            <a:xfrm>
              <a:off x="-5635200" y="2037975"/>
              <a:ext cx="293025" cy="291450"/>
            </a:xfrm>
            <a:custGeom>
              <a:rect b="b" l="l" r="r" t="t"/>
              <a:pathLst>
                <a:path extrusionOk="0" h="11658" w="11721">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89"/>
            <p:cNvSpPr/>
            <p:nvPr/>
          </p:nvSpPr>
          <p:spPr>
            <a:xfrm>
              <a:off x="-5496575" y="2072625"/>
              <a:ext cx="102425" cy="102425"/>
            </a:xfrm>
            <a:custGeom>
              <a:rect b="b" l="l" r="r" t="t"/>
              <a:pathLst>
                <a:path extrusionOk="0" h="4097" w="4097">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8" name="Google Shape;13568;p89"/>
          <p:cNvGrpSpPr/>
          <p:nvPr/>
        </p:nvGrpSpPr>
        <p:grpSpPr>
          <a:xfrm>
            <a:off x="2468295" y="2140412"/>
            <a:ext cx="426499" cy="420796"/>
            <a:chOff x="-5637575" y="2397900"/>
            <a:chExt cx="295400" cy="291450"/>
          </a:xfrm>
        </p:grpSpPr>
        <p:sp>
          <p:nvSpPr>
            <p:cNvPr id="13569" name="Google Shape;13569;p89"/>
            <p:cNvSpPr/>
            <p:nvPr/>
          </p:nvSpPr>
          <p:spPr>
            <a:xfrm>
              <a:off x="-5575350" y="2547550"/>
              <a:ext cx="79575" cy="88250"/>
            </a:xfrm>
            <a:custGeom>
              <a:rect b="b" l="l" r="r" t="t"/>
              <a:pathLst>
                <a:path extrusionOk="0" h="3530" w="3183">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89"/>
            <p:cNvSpPr/>
            <p:nvPr/>
          </p:nvSpPr>
          <p:spPr>
            <a:xfrm>
              <a:off x="-5526500" y="2499525"/>
              <a:ext cx="85075" cy="81725"/>
            </a:xfrm>
            <a:custGeom>
              <a:rect b="b" l="l" r="r" t="t"/>
              <a:pathLst>
                <a:path extrusionOk="0" h="3269" w="3403">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89"/>
            <p:cNvSpPr/>
            <p:nvPr/>
          </p:nvSpPr>
          <p:spPr>
            <a:xfrm>
              <a:off x="-5480050" y="2456975"/>
              <a:ext cx="80375" cy="75650"/>
            </a:xfrm>
            <a:custGeom>
              <a:rect b="b" l="l" r="r" t="t"/>
              <a:pathLst>
                <a:path extrusionOk="0" h="3026" w="3215">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89"/>
            <p:cNvSpPr/>
            <p:nvPr/>
          </p:nvSpPr>
          <p:spPr>
            <a:xfrm>
              <a:off x="-5637575" y="2397900"/>
              <a:ext cx="295400" cy="291450"/>
            </a:xfrm>
            <a:custGeom>
              <a:rect b="b" l="l" r="r" t="t"/>
              <a:pathLst>
                <a:path extrusionOk="0" h="11658" w="11816">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3" name="Google Shape;13573;p89"/>
          <p:cNvGrpSpPr/>
          <p:nvPr/>
        </p:nvGrpSpPr>
        <p:grpSpPr>
          <a:xfrm>
            <a:off x="2481958" y="2660397"/>
            <a:ext cx="423033" cy="421914"/>
            <a:chOff x="-5635975" y="2757075"/>
            <a:chExt cx="293000" cy="292225"/>
          </a:xfrm>
        </p:grpSpPr>
        <p:sp>
          <p:nvSpPr>
            <p:cNvPr id="13574" name="Google Shape;13574;p89"/>
            <p:cNvSpPr/>
            <p:nvPr/>
          </p:nvSpPr>
          <p:spPr>
            <a:xfrm>
              <a:off x="-5635975" y="2757075"/>
              <a:ext cx="293000" cy="292225"/>
            </a:xfrm>
            <a:custGeom>
              <a:rect b="b" l="l" r="r" t="t"/>
              <a:pathLst>
                <a:path extrusionOk="0" h="11689" w="1172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89"/>
            <p:cNvSpPr/>
            <p:nvPr/>
          </p:nvSpPr>
          <p:spPr>
            <a:xfrm>
              <a:off x="-5584800" y="2790150"/>
              <a:ext cx="189850" cy="138050"/>
            </a:xfrm>
            <a:custGeom>
              <a:rect b="b" l="l" r="r" t="t"/>
              <a:pathLst>
                <a:path extrusionOk="0" h="5522" w="7594">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6" name="Google Shape;13576;p89"/>
          <p:cNvGrpSpPr/>
          <p:nvPr/>
        </p:nvGrpSpPr>
        <p:grpSpPr>
          <a:xfrm>
            <a:off x="5165893" y="1631256"/>
            <a:ext cx="423069" cy="420796"/>
            <a:chOff x="-3854375" y="2046625"/>
            <a:chExt cx="293025" cy="291450"/>
          </a:xfrm>
        </p:grpSpPr>
        <p:sp>
          <p:nvSpPr>
            <p:cNvPr id="13577" name="Google Shape;13577;p89"/>
            <p:cNvSpPr/>
            <p:nvPr/>
          </p:nvSpPr>
          <p:spPr>
            <a:xfrm>
              <a:off x="-3854375" y="2046625"/>
              <a:ext cx="293025" cy="291450"/>
            </a:xfrm>
            <a:custGeom>
              <a:rect b="b" l="l" r="r" t="t"/>
              <a:pathLst>
                <a:path extrusionOk="0" h="11658" w="11721">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89"/>
            <p:cNvSpPr/>
            <p:nvPr/>
          </p:nvSpPr>
          <p:spPr>
            <a:xfrm>
              <a:off x="-3714975" y="2080500"/>
              <a:ext cx="103200" cy="119750"/>
            </a:xfrm>
            <a:custGeom>
              <a:rect b="b" l="l" r="r" t="t"/>
              <a:pathLst>
                <a:path extrusionOk="0" h="4790" w="4128">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9" name="Google Shape;13579;p89"/>
          <p:cNvGrpSpPr/>
          <p:nvPr/>
        </p:nvGrpSpPr>
        <p:grpSpPr>
          <a:xfrm>
            <a:off x="5164756" y="2138717"/>
            <a:ext cx="425343" cy="424188"/>
            <a:chOff x="-3854375" y="2405000"/>
            <a:chExt cx="294600" cy="293800"/>
          </a:xfrm>
        </p:grpSpPr>
        <p:sp>
          <p:nvSpPr>
            <p:cNvPr id="13580" name="Google Shape;13580;p89"/>
            <p:cNvSpPr/>
            <p:nvPr/>
          </p:nvSpPr>
          <p:spPr>
            <a:xfrm>
              <a:off x="-3854375" y="2405000"/>
              <a:ext cx="294600" cy="293800"/>
            </a:xfrm>
            <a:custGeom>
              <a:rect b="b" l="l" r="r" t="t"/>
              <a:pathLst>
                <a:path extrusionOk="0" h="11752" w="11784">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89"/>
            <p:cNvSpPr/>
            <p:nvPr/>
          </p:nvSpPr>
          <p:spPr>
            <a:xfrm>
              <a:off x="-3731500" y="2458550"/>
              <a:ext cx="84300" cy="84300"/>
            </a:xfrm>
            <a:custGeom>
              <a:rect b="b" l="l" r="r" t="t"/>
              <a:pathLst>
                <a:path extrusionOk="0" h="3372" w="3372">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2" name="Google Shape;13582;p89"/>
          <p:cNvGrpSpPr/>
          <p:nvPr/>
        </p:nvGrpSpPr>
        <p:grpSpPr>
          <a:xfrm>
            <a:off x="5178961" y="2659838"/>
            <a:ext cx="420796" cy="423033"/>
            <a:chOff x="-3852025" y="2764950"/>
            <a:chExt cx="291450" cy="293000"/>
          </a:xfrm>
        </p:grpSpPr>
        <p:sp>
          <p:nvSpPr>
            <p:cNvPr id="13583" name="Google Shape;13583;p89"/>
            <p:cNvSpPr/>
            <p:nvPr/>
          </p:nvSpPr>
          <p:spPr>
            <a:xfrm>
              <a:off x="-3852025" y="2764950"/>
              <a:ext cx="291450" cy="293000"/>
            </a:xfrm>
            <a:custGeom>
              <a:rect b="b" l="l" r="r" t="t"/>
              <a:pathLst>
                <a:path extrusionOk="0" h="11720" w="11658">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89"/>
            <p:cNvSpPr/>
            <p:nvPr/>
          </p:nvSpPr>
          <p:spPr>
            <a:xfrm>
              <a:off x="-3707100" y="2937425"/>
              <a:ext cx="103200" cy="67775"/>
            </a:xfrm>
            <a:custGeom>
              <a:rect b="b" l="l" r="r" t="t"/>
              <a:pathLst>
                <a:path extrusionOk="0" h="2711" w="4128">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85" name="Google Shape;13585;p89"/>
          <p:cNvSpPr/>
          <p:nvPr/>
        </p:nvSpPr>
        <p:spPr>
          <a:xfrm>
            <a:off x="7900991" y="1681753"/>
            <a:ext cx="421914" cy="319549"/>
          </a:xfrm>
          <a:custGeom>
            <a:rect b="b" l="l" r="r" t="t"/>
            <a:pathLst>
              <a:path extrusionOk="0" h="8853" w="11689">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89"/>
          <p:cNvSpPr/>
          <p:nvPr/>
        </p:nvSpPr>
        <p:spPr>
          <a:xfrm>
            <a:off x="7900991" y="2140284"/>
            <a:ext cx="421914" cy="420759"/>
          </a:xfrm>
          <a:custGeom>
            <a:rect b="b" l="l" r="r" t="t"/>
            <a:pathLst>
              <a:path extrusionOk="0" h="11657" w="11689">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87" name="Google Shape;13587;p89"/>
          <p:cNvGrpSpPr/>
          <p:nvPr/>
        </p:nvGrpSpPr>
        <p:grpSpPr>
          <a:xfrm>
            <a:off x="7901550" y="2660398"/>
            <a:ext cx="420796" cy="421914"/>
            <a:chOff x="-2060175" y="2768875"/>
            <a:chExt cx="291450" cy="292225"/>
          </a:xfrm>
        </p:grpSpPr>
        <p:sp>
          <p:nvSpPr>
            <p:cNvPr id="13588" name="Google Shape;13588;p89"/>
            <p:cNvSpPr/>
            <p:nvPr/>
          </p:nvSpPr>
          <p:spPr>
            <a:xfrm>
              <a:off x="-2060175" y="2768875"/>
              <a:ext cx="291450" cy="292225"/>
            </a:xfrm>
            <a:custGeom>
              <a:rect b="b" l="l" r="r" t="t"/>
              <a:pathLst>
                <a:path extrusionOk="0" h="11689" w="11658">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89"/>
            <p:cNvSpPr/>
            <p:nvPr/>
          </p:nvSpPr>
          <p:spPr>
            <a:xfrm>
              <a:off x="-2008975" y="2855525"/>
              <a:ext cx="189050" cy="84500"/>
            </a:xfrm>
            <a:custGeom>
              <a:rect b="b" l="l" r="r" t="t"/>
              <a:pathLst>
                <a:path extrusionOk="0" h="3380" w="7562">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0" name="Google Shape;13590;p89"/>
          <p:cNvGrpSpPr/>
          <p:nvPr/>
        </p:nvGrpSpPr>
        <p:grpSpPr>
          <a:xfrm>
            <a:off x="1915160" y="3232071"/>
            <a:ext cx="421914" cy="420796"/>
            <a:chOff x="-937025" y="2064750"/>
            <a:chExt cx="292225" cy="291450"/>
          </a:xfrm>
        </p:grpSpPr>
        <p:sp>
          <p:nvSpPr>
            <p:cNvPr id="13591" name="Google Shape;13591;p89"/>
            <p:cNvSpPr/>
            <p:nvPr/>
          </p:nvSpPr>
          <p:spPr>
            <a:xfrm>
              <a:off x="-834625" y="2134850"/>
              <a:ext cx="86650" cy="85075"/>
            </a:xfrm>
            <a:custGeom>
              <a:rect b="b" l="l" r="r" t="t"/>
              <a:pathLst>
                <a:path extrusionOk="0" h="3403" w="3466">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89"/>
            <p:cNvSpPr/>
            <p:nvPr/>
          </p:nvSpPr>
          <p:spPr>
            <a:xfrm>
              <a:off x="-936225" y="2304975"/>
              <a:ext cx="289850" cy="51225"/>
            </a:xfrm>
            <a:custGeom>
              <a:rect b="b" l="l" r="r" t="t"/>
              <a:pathLst>
                <a:path extrusionOk="0" h="2049" w="11594">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3" name="Google Shape;13593;p89"/>
            <p:cNvSpPr/>
            <p:nvPr/>
          </p:nvSpPr>
          <p:spPr>
            <a:xfrm>
              <a:off x="-937025" y="2064750"/>
              <a:ext cx="292225" cy="223125"/>
            </a:xfrm>
            <a:custGeom>
              <a:rect b="b" l="l" r="r" t="t"/>
              <a:pathLst>
                <a:path extrusionOk="0" h="8925" w="11689">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4" name="Google Shape;13594;p89"/>
          <p:cNvGrpSpPr/>
          <p:nvPr/>
        </p:nvGrpSpPr>
        <p:grpSpPr>
          <a:xfrm>
            <a:off x="3018323" y="1630697"/>
            <a:ext cx="421951" cy="421914"/>
            <a:chOff x="-5276050" y="2037975"/>
            <a:chExt cx="292250" cy="292225"/>
          </a:xfrm>
        </p:grpSpPr>
        <p:sp>
          <p:nvSpPr>
            <p:cNvPr id="13595" name="Google Shape;13595;p89"/>
            <p:cNvSpPr/>
            <p:nvPr/>
          </p:nvSpPr>
          <p:spPr>
            <a:xfrm>
              <a:off x="-5102775" y="2211250"/>
              <a:ext cx="51225" cy="49650"/>
            </a:xfrm>
            <a:custGeom>
              <a:rect b="b" l="l" r="r" t="t"/>
              <a:pathLst>
                <a:path extrusionOk="0" h="1986" w="2049">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89"/>
            <p:cNvSpPr/>
            <p:nvPr/>
          </p:nvSpPr>
          <p:spPr>
            <a:xfrm>
              <a:off x="-5224050" y="2107875"/>
              <a:ext cx="51200" cy="49825"/>
            </a:xfrm>
            <a:custGeom>
              <a:rect b="b" l="l" r="r" t="t"/>
              <a:pathLst>
                <a:path extrusionOk="0" h="1993" w="2048">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89"/>
            <p:cNvSpPr/>
            <p:nvPr/>
          </p:nvSpPr>
          <p:spPr>
            <a:xfrm>
              <a:off x="-5276050" y="2037975"/>
              <a:ext cx="292250" cy="292225"/>
            </a:xfrm>
            <a:custGeom>
              <a:rect b="b" l="l" r="r" t="t"/>
              <a:pathLst>
                <a:path extrusionOk="0" h="11689" w="1169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98" name="Google Shape;13598;p89"/>
          <p:cNvSpPr/>
          <p:nvPr/>
        </p:nvSpPr>
        <p:spPr>
          <a:xfrm>
            <a:off x="3014690" y="2152917"/>
            <a:ext cx="429891" cy="395493"/>
          </a:xfrm>
          <a:custGeom>
            <a:rect b="b" l="l" r="r" t="t"/>
            <a:pathLst>
              <a:path extrusionOk="0" h="10957" w="11910">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89"/>
          <p:cNvSpPr/>
          <p:nvPr/>
        </p:nvSpPr>
        <p:spPr>
          <a:xfrm>
            <a:off x="3030609" y="2660806"/>
            <a:ext cx="421914" cy="420759"/>
          </a:xfrm>
          <a:custGeom>
            <a:rect b="b" l="l" r="r" t="t"/>
            <a:pathLst>
              <a:path extrusionOk="0" h="11657" w="11689">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00" name="Google Shape;13600;p89"/>
          <p:cNvGrpSpPr/>
          <p:nvPr/>
        </p:nvGrpSpPr>
        <p:grpSpPr>
          <a:xfrm>
            <a:off x="5777136" y="1631256"/>
            <a:ext cx="324133" cy="420796"/>
            <a:chOff x="-3462150" y="2046625"/>
            <a:chExt cx="224500" cy="291450"/>
          </a:xfrm>
        </p:grpSpPr>
        <p:sp>
          <p:nvSpPr>
            <p:cNvPr id="13601" name="Google Shape;13601;p89"/>
            <p:cNvSpPr/>
            <p:nvPr/>
          </p:nvSpPr>
          <p:spPr>
            <a:xfrm>
              <a:off x="-3425125" y="2253000"/>
              <a:ext cx="51225" cy="50425"/>
            </a:xfrm>
            <a:custGeom>
              <a:rect b="b" l="l" r="r" t="t"/>
              <a:pathLst>
                <a:path extrusionOk="0" h="2017" w="2049">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89"/>
            <p:cNvSpPr/>
            <p:nvPr/>
          </p:nvSpPr>
          <p:spPr>
            <a:xfrm>
              <a:off x="-3425125" y="2116725"/>
              <a:ext cx="51225" cy="49650"/>
            </a:xfrm>
            <a:custGeom>
              <a:rect b="b" l="l" r="r" t="t"/>
              <a:pathLst>
                <a:path extrusionOk="0" h="1986" w="2049">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89"/>
            <p:cNvSpPr/>
            <p:nvPr/>
          </p:nvSpPr>
          <p:spPr>
            <a:xfrm>
              <a:off x="-3425125" y="2185250"/>
              <a:ext cx="51225" cy="49650"/>
            </a:xfrm>
            <a:custGeom>
              <a:rect b="b" l="l" r="r" t="t"/>
              <a:pathLst>
                <a:path extrusionOk="0" h="1986" w="2049">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89"/>
            <p:cNvSpPr/>
            <p:nvPr/>
          </p:nvSpPr>
          <p:spPr>
            <a:xfrm>
              <a:off x="-3462150" y="2046625"/>
              <a:ext cx="224500" cy="291450"/>
            </a:xfrm>
            <a:custGeom>
              <a:rect b="b" l="l" r="r" t="t"/>
              <a:pathLst>
                <a:path extrusionOk="0" h="11658" w="898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89"/>
            <p:cNvSpPr/>
            <p:nvPr/>
          </p:nvSpPr>
          <p:spPr>
            <a:xfrm>
              <a:off x="-3358175" y="2133275"/>
              <a:ext cx="86650" cy="18125"/>
            </a:xfrm>
            <a:custGeom>
              <a:rect b="b" l="l" r="r" t="t"/>
              <a:pathLst>
                <a:path extrusionOk="0" h="725" w="3466">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89"/>
            <p:cNvSpPr/>
            <p:nvPr/>
          </p:nvSpPr>
          <p:spPr>
            <a:xfrm>
              <a:off x="-3358175" y="2201800"/>
              <a:ext cx="86650" cy="17350"/>
            </a:xfrm>
            <a:custGeom>
              <a:rect b="b" l="l" r="r" t="t"/>
              <a:pathLst>
                <a:path extrusionOk="0" h="694" w="3466">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89"/>
            <p:cNvSpPr/>
            <p:nvPr/>
          </p:nvSpPr>
          <p:spPr>
            <a:xfrm>
              <a:off x="-3358175" y="2270325"/>
              <a:ext cx="86650" cy="18125"/>
            </a:xfrm>
            <a:custGeom>
              <a:rect b="b" l="l" r="r" t="t"/>
              <a:pathLst>
                <a:path extrusionOk="0" h="725" w="3466">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08" name="Google Shape;13608;p89"/>
          <p:cNvGrpSpPr/>
          <p:nvPr/>
        </p:nvGrpSpPr>
        <p:grpSpPr>
          <a:xfrm>
            <a:off x="5752700" y="2139276"/>
            <a:ext cx="373006" cy="423069"/>
            <a:chOff x="-3478675" y="2405775"/>
            <a:chExt cx="258350" cy="293025"/>
          </a:xfrm>
        </p:grpSpPr>
        <p:sp>
          <p:nvSpPr>
            <p:cNvPr id="13609" name="Google Shape;13609;p89"/>
            <p:cNvSpPr/>
            <p:nvPr/>
          </p:nvSpPr>
          <p:spPr>
            <a:xfrm>
              <a:off x="-3478675" y="2405775"/>
              <a:ext cx="258350" cy="293025"/>
            </a:xfrm>
            <a:custGeom>
              <a:rect b="b" l="l" r="r" t="t"/>
              <a:pathLst>
                <a:path extrusionOk="0" h="11721" w="10334">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89"/>
            <p:cNvSpPr/>
            <p:nvPr/>
          </p:nvSpPr>
          <p:spPr>
            <a:xfrm>
              <a:off x="-3408575" y="2509750"/>
              <a:ext cx="17350" cy="154400"/>
            </a:xfrm>
            <a:custGeom>
              <a:rect b="b" l="l" r="r" t="t"/>
              <a:pathLst>
                <a:path extrusionOk="0" h="6176" w="694">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89"/>
            <p:cNvSpPr/>
            <p:nvPr/>
          </p:nvSpPr>
          <p:spPr>
            <a:xfrm>
              <a:off x="-3357400" y="2509750"/>
              <a:ext cx="17350" cy="154400"/>
            </a:xfrm>
            <a:custGeom>
              <a:rect b="b" l="l" r="r" t="t"/>
              <a:pathLst>
                <a:path extrusionOk="0" h="6176" w="694">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89"/>
            <p:cNvSpPr/>
            <p:nvPr/>
          </p:nvSpPr>
          <p:spPr>
            <a:xfrm>
              <a:off x="-3306200" y="2509750"/>
              <a:ext cx="17350" cy="154400"/>
            </a:xfrm>
            <a:custGeom>
              <a:rect b="b" l="l" r="r" t="t"/>
              <a:pathLst>
                <a:path extrusionOk="0" h="6176" w="694">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13" name="Google Shape;13613;p89"/>
          <p:cNvGrpSpPr/>
          <p:nvPr/>
        </p:nvGrpSpPr>
        <p:grpSpPr>
          <a:xfrm>
            <a:off x="5815218" y="2660398"/>
            <a:ext cx="271831" cy="421914"/>
            <a:chOff x="-3443250" y="2765725"/>
            <a:chExt cx="188275" cy="292225"/>
          </a:xfrm>
        </p:grpSpPr>
        <p:sp>
          <p:nvSpPr>
            <p:cNvPr id="13614" name="Google Shape;13614;p89"/>
            <p:cNvSpPr/>
            <p:nvPr/>
          </p:nvSpPr>
          <p:spPr>
            <a:xfrm>
              <a:off x="-3443250" y="2765725"/>
              <a:ext cx="188275" cy="292225"/>
            </a:xfrm>
            <a:custGeom>
              <a:rect b="b" l="l" r="r" t="t"/>
              <a:pathLst>
                <a:path extrusionOk="0" h="11689" w="7531">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89"/>
            <p:cNvSpPr/>
            <p:nvPr/>
          </p:nvSpPr>
          <p:spPr>
            <a:xfrm>
              <a:off x="-3411725" y="2799375"/>
              <a:ext cx="124450" cy="86100"/>
            </a:xfrm>
            <a:custGeom>
              <a:rect b="b" l="l" r="r" t="t"/>
              <a:pathLst>
                <a:path extrusionOk="0" h="3444" w="4978">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89"/>
            <p:cNvSpPr/>
            <p:nvPr/>
          </p:nvSpPr>
          <p:spPr>
            <a:xfrm>
              <a:off x="-3392825" y="2903575"/>
              <a:ext cx="86650" cy="17350"/>
            </a:xfrm>
            <a:custGeom>
              <a:rect b="b" l="l" r="r" t="t"/>
              <a:pathLst>
                <a:path extrusionOk="0" h="694" w="3466">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89"/>
            <p:cNvSpPr/>
            <p:nvPr/>
          </p:nvSpPr>
          <p:spPr>
            <a:xfrm>
              <a:off x="-3392825" y="2938225"/>
              <a:ext cx="86650" cy="17350"/>
            </a:xfrm>
            <a:custGeom>
              <a:rect b="b" l="l" r="r" t="t"/>
              <a:pathLst>
                <a:path extrusionOk="0" h="694" w="3466">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18" name="Google Shape;13618;p89"/>
          <p:cNvGrpSpPr/>
          <p:nvPr/>
        </p:nvGrpSpPr>
        <p:grpSpPr>
          <a:xfrm>
            <a:off x="844114" y="3230934"/>
            <a:ext cx="371887" cy="423069"/>
            <a:chOff x="-1684475" y="2049000"/>
            <a:chExt cx="257575" cy="293025"/>
          </a:xfrm>
        </p:grpSpPr>
        <p:sp>
          <p:nvSpPr>
            <p:cNvPr id="13619" name="Google Shape;13619;p89"/>
            <p:cNvSpPr/>
            <p:nvPr/>
          </p:nvSpPr>
          <p:spPr>
            <a:xfrm>
              <a:off x="-1684475" y="2049000"/>
              <a:ext cx="257575" cy="293025"/>
            </a:xfrm>
            <a:custGeom>
              <a:rect b="b" l="l" r="r" t="t"/>
              <a:pathLst>
                <a:path extrusionOk="0" h="11721" w="10303">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89"/>
            <p:cNvSpPr/>
            <p:nvPr/>
          </p:nvSpPr>
          <p:spPr>
            <a:xfrm>
              <a:off x="-1615950" y="2238800"/>
              <a:ext cx="120525" cy="18150"/>
            </a:xfrm>
            <a:custGeom>
              <a:rect b="b" l="l" r="r" t="t"/>
              <a:pathLst>
                <a:path extrusionOk="0" h="726" w="4821">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1" name="Google Shape;13621;p89"/>
            <p:cNvSpPr/>
            <p:nvPr/>
          </p:nvSpPr>
          <p:spPr>
            <a:xfrm>
              <a:off x="-1615950" y="2273475"/>
              <a:ext cx="120525" cy="17350"/>
            </a:xfrm>
            <a:custGeom>
              <a:rect b="b" l="l" r="r" t="t"/>
              <a:pathLst>
                <a:path extrusionOk="0" h="694" w="4821">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89"/>
            <p:cNvSpPr/>
            <p:nvPr/>
          </p:nvSpPr>
          <p:spPr>
            <a:xfrm>
              <a:off x="-1630925" y="2100975"/>
              <a:ext cx="153625" cy="116600"/>
            </a:xfrm>
            <a:custGeom>
              <a:rect b="b" l="l" r="r" t="t"/>
              <a:pathLst>
                <a:path extrusionOk="0" h="4664" w="6145">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23" name="Google Shape;13623;p89"/>
          <p:cNvSpPr/>
          <p:nvPr/>
        </p:nvSpPr>
        <p:spPr>
          <a:xfrm>
            <a:off x="2472295" y="3231775"/>
            <a:ext cx="440106" cy="421373"/>
          </a:xfrm>
          <a:custGeom>
            <a:rect b="b" l="l" r="r" t="t"/>
            <a:pathLst>
              <a:path extrusionOk="0" h="11674" w="12193">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24" name="Google Shape;13624;p89"/>
          <p:cNvGrpSpPr/>
          <p:nvPr/>
        </p:nvGrpSpPr>
        <p:grpSpPr>
          <a:xfrm>
            <a:off x="4134007" y="3231514"/>
            <a:ext cx="420796" cy="421914"/>
            <a:chOff x="-1700225" y="2768875"/>
            <a:chExt cx="291450" cy="292225"/>
          </a:xfrm>
        </p:grpSpPr>
        <p:sp>
          <p:nvSpPr>
            <p:cNvPr id="13625" name="Google Shape;13625;p89"/>
            <p:cNvSpPr/>
            <p:nvPr/>
          </p:nvSpPr>
          <p:spPr>
            <a:xfrm>
              <a:off x="-1700225" y="2768875"/>
              <a:ext cx="291450" cy="292225"/>
            </a:xfrm>
            <a:custGeom>
              <a:rect b="b" l="l" r="r" t="t"/>
              <a:pathLst>
                <a:path extrusionOk="0" h="11689" w="11658">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89"/>
            <p:cNvSpPr/>
            <p:nvPr/>
          </p:nvSpPr>
          <p:spPr>
            <a:xfrm>
              <a:off x="-1667150" y="2801950"/>
              <a:ext cx="18150" cy="18150"/>
            </a:xfrm>
            <a:custGeom>
              <a:rect b="b" l="l" r="r" t="t"/>
              <a:pathLst>
                <a:path extrusionOk="0" h="726" w="726">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89"/>
            <p:cNvSpPr/>
            <p:nvPr/>
          </p:nvSpPr>
          <p:spPr>
            <a:xfrm>
              <a:off x="-1632500" y="2801950"/>
              <a:ext cx="17350" cy="18150"/>
            </a:xfrm>
            <a:custGeom>
              <a:rect b="b" l="l" r="r" t="t"/>
              <a:pathLst>
                <a:path extrusionOk="0" h="726" w="694">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89"/>
            <p:cNvSpPr/>
            <p:nvPr/>
          </p:nvSpPr>
          <p:spPr>
            <a:xfrm>
              <a:off x="-1597850" y="2801950"/>
              <a:ext cx="17375" cy="18150"/>
            </a:xfrm>
            <a:custGeom>
              <a:rect b="b" l="l" r="r" t="t"/>
              <a:pathLst>
                <a:path extrusionOk="0" h="726" w="695">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89"/>
            <p:cNvSpPr/>
            <p:nvPr/>
          </p:nvSpPr>
          <p:spPr>
            <a:xfrm>
              <a:off x="-1564750" y="2801950"/>
              <a:ext cx="120525" cy="18150"/>
            </a:xfrm>
            <a:custGeom>
              <a:rect b="b" l="l" r="r" t="t"/>
              <a:pathLst>
                <a:path extrusionOk="0" h="726" w="4821">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89"/>
            <p:cNvSpPr/>
            <p:nvPr/>
          </p:nvSpPr>
          <p:spPr>
            <a:xfrm>
              <a:off x="-1597850" y="2924050"/>
              <a:ext cx="85100" cy="85075"/>
            </a:xfrm>
            <a:custGeom>
              <a:rect b="b" l="l" r="r" t="t"/>
              <a:pathLst>
                <a:path extrusionOk="0" h="3403" w="3404">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1" name="Google Shape;13631;p89"/>
          <p:cNvGrpSpPr/>
          <p:nvPr/>
        </p:nvGrpSpPr>
        <p:grpSpPr>
          <a:xfrm>
            <a:off x="3602355" y="3230935"/>
            <a:ext cx="371887" cy="423069"/>
            <a:chOff x="-919700" y="2420750"/>
            <a:chExt cx="257575" cy="293025"/>
          </a:xfrm>
        </p:grpSpPr>
        <p:sp>
          <p:nvSpPr>
            <p:cNvPr id="13632" name="Google Shape;13632;p89"/>
            <p:cNvSpPr/>
            <p:nvPr/>
          </p:nvSpPr>
          <p:spPr>
            <a:xfrm>
              <a:off x="-884250" y="2490850"/>
              <a:ext cx="84300" cy="51225"/>
            </a:xfrm>
            <a:custGeom>
              <a:rect b="b" l="l" r="r" t="t"/>
              <a:pathLst>
                <a:path extrusionOk="0" h="2049" w="3372">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89"/>
            <p:cNvSpPr/>
            <p:nvPr/>
          </p:nvSpPr>
          <p:spPr>
            <a:xfrm>
              <a:off x="-919700" y="2420750"/>
              <a:ext cx="257575" cy="293025"/>
            </a:xfrm>
            <a:custGeom>
              <a:rect b="b" l="l" r="r" t="t"/>
              <a:pathLst>
                <a:path extrusionOk="0" h="11721" w="10303">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89"/>
            <p:cNvSpPr/>
            <p:nvPr/>
          </p:nvSpPr>
          <p:spPr>
            <a:xfrm>
              <a:off x="-766100" y="2660975"/>
              <a:ext cx="18125" cy="18150"/>
            </a:xfrm>
            <a:custGeom>
              <a:rect b="b" l="l" r="r" t="t"/>
              <a:pathLst>
                <a:path extrusionOk="0" h="726" w="725">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5" name="Google Shape;13635;p89"/>
          <p:cNvGrpSpPr/>
          <p:nvPr/>
        </p:nvGrpSpPr>
        <p:grpSpPr>
          <a:xfrm>
            <a:off x="1937547" y="1645950"/>
            <a:ext cx="409531" cy="410617"/>
            <a:chOff x="6679825" y="2693700"/>
            <a:chExt cx="257875" cy="258575"/>
          </a:xfrm>
        </p:grpSpPr>
        <p:sp>
          <p:nvSpPr>
            <p:cNvPr id="13636" name="Google Shape;13636;p89"/>
            <p:cNvSpPr/>
            <p:nvPr/>
          </p:nvSpPr>
          <p:spPr>
            <a:xfrm>
              <a:off x="6679825" y="2693700"/>
              <a:ext cx="257875" cy="258575"/>
            </a:xfrm>
            <a:custGeom>
              <a:rect b="b" l="l" r="r" t="t"/>
              <a:pathLst>
                <a:path extrusionOk="0" h="10343" w="10315">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89"/>
            <p:cNvSpPr/>
            <p:nvPr/>
          </p:nvSpPr>
          <p:spPr>
            <a:xfrm flipH="1">
              <a:off x="6679825" y="2693700"/>
              <a:ext cx="257875" cy="258575"/>
            </a:xfrm>
            <a:custGeom>
              <a:rect b="b" l="l" r="r" t="t"/>
              <a:pathLst>
                <a:path extrusionOk="0" h="10343" w="10315">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8" name="Google Shape;13638;p89"/>
          <p:cNvGrpSpPr/>
          <p:nvPr/>
        </p:nvGrpSpPr>
        <p:grpSpPr>
          <a:xfrm>
            <a:off x="1927121" y="2142110"/>
            <a:ext cx="420531" cy="417262"/>
            <a:chOff x="6790450" y="3119050"/>
            <a:chExt cx="262750" cy="260675"/>
          </a:xfrm>
        </p:grpSpPr>
        <p:sp>
          <p:nvSpPr>
            <p:cNvPr id="13639" name="Google Shape;13639;p89"/>
            <p:cNvSpPr/>
            <p:nvPr/>
          </p:nvSpPr>
          <p:spPr>
            <a:xfrm>
              <a:off x="6790450" y="3119050"/>
              <a:ext cx="262750" cy="260675"/>
            </a:xfrm>
            <a:custGeom>
              <a:rect b="b" l="l" r="r" t="t"/>
              <a:pathLst>
                <a:path extrusionOk="0" h="10427" w="1051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89"/>
            <p:cNvSpPr/>
            <p:nvPr/>
          </p:nvSpPr>
          <p:spPr>
            <a:xfrm flipH="1">
              <a:off x="6790450" y="3119050"/>
              <a:ext cx="262750" cy="260675"/>
            </a:xfrm>
            <a:custGeom>
              <a:rect b="b" l="l" r="r" t="t"/>
              <a:pathLst>
                <a:path extrusionOk="0" h="10427" w="1051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41" name="Google Shape;13641;p89"/>
          <p:cNvGrpSpPr/>
          <p:nvPr/>
        </p:nvGrpSpPr>
        <p:grpSpPr>
          <a:xfrm>
            <a:off x="6554233" y="3755436"/>
            <a:ext cx="358093" cy="407391"/>
            <a:chOff x="7660859" y="2571753"/>
            <a:chExt cx="366561" cy="417024"/>
          </a:xfrm>
        </p:grpSpPr>
        <p:sp>
          <p:nvSpPr>
            <p:cNvPr id="13642" name="Google Shape;13642;p89"/>
            <p:cNvSpPr/>
            <p:nvPr/>
          </p:nvSpPr>
          <p:spPr>
            <a:xfrm>
              <a:off x="7770506" y="2633631"/>
              <a:ext cx="147259" cy="146633"/>
            </a:xfrm>
            <a:custGeom>
              <a:rect b="b" l="l" r="r" t="t"/>
              <a:pathLst>
                <a:path extrusionOk="0" h="7026" w="7056">
                  <a:moveTo>
                    <a:pt x="4114" y="2928"/>
                  </a:moveTo>
                  <a:lnTo>
                    <a:pt x="4114" y="4099"/>
                  </a:lnTo>
                  <a:lnTo>
                    <a:pt x="2943" y="4099"/>
                  </a:lnTo>
                  <a:lnTo>
                    <a:pt x="2943" y="2928"/>
                  </a:lnTo>
                  <a:close/>
                  <a:moveTo>
                    <a:pt x="2354" y="1"/>
                  </a:moveTo>
                  <a:cubicBezTo>
                    <a:pt x="2032" y="1"/>
                    <a:pt x="1771" y="263"/>
                    <a:pt x="1771" y="586"/>
                  </a:cubicBezTo>
                  <a:lnTo>
                    <a:pt x="1771" y="1757"/>
                  </a:lnTo>
                  <a:lnTo>
                    <a:pt x="618" y="1757"/>
                  </a:lnTo>
                  <a:cubicBezTo>
                    <a:pt x="301" y="1757"/>
                    <a:pt x="31" y="1999"/>
                    <a:pt x="17" y="2314"/>
                  </a:cubicBezTo>
                  <a:cubicBezTo>
                    <a:pt x="1" y="2650"/>
                    <a:pt x="268" y="2928"/>
                    <a:pt x="600" y="2928"/>
                  </a:cubicBezTo>
                  <a:lnTo>
                    <a:pt x="1771" y="2928"/>
                  </a:lnTo>
                  <a:lnTo>
                    <a:pt x="1771" y="4099"/>
                  </a:lnTo>
                  <a:lnTo>
                    <a:pt x="618" y="4099"/>
                  </a:lnTo>
                  <a:cubicBezTo>
                    <a:pt x="301" y="4099"/>
                    <a:pt x="31" y="4341"/>
                    <a:pt x="17" y="4656"/>
                  </a:cubicBezTo>
                  <a:cubicBezTo>
                    <a:pt x="1" y="4992"/>
                    <a:pt x="268" y="5270"/>
                    <a:pt x="600" y="5270"/>
                  </a:cubicBezTo>
                  <a:lnTo>
                    <a:pt x="1771" y="5270"/>
                  </a:lnTo>
                  <a:lnTo>
                    <a:pt x="1771" y="6423"/>
                  </a:lnTo>
                  <a:cubicBezTo>
                    <a:pt x="1771" y="6738"/>
                    <a:pt x="2014" y="7011"/>
                    <a:pt x="2329" y="7025"/>
                  </a:cubicBezTo>
                  <a:cubicBezTo>
                    <a:pt x="2338" y="7025"/>
                    <a:pt x="2348" y="7025"/>
                    <a:pt x="2357" y="7025"/>
                  </a:cubicBezTo>
                  <a:cubicBezTo>
                    <a:pt x="2680" y="7025"/>
                    <a:pt x="2943" y="6764"/>
                    <a:pt x="2943" y="6441"/>
                  </a:cubicBezTo>
                  <a:lnTo>
                    <a:pt x="2943" y="5270"/>
                  </a:lnTo>
                  <a:lnTo>
                    <a:pt x="4114" y="5270"/>
                  </a:lnTo>
                  <a:lnTo>
                    <a:pt x="4114" y="6423"/>
                  </a:lnTo>
                  <a:cubicBezTo>
                    <a:pt x="4114" y="6738"/>
                    <a:pt x="4356" y="7011"/>
                    <a:pt x="4671" y="7025"/>
                  </a:cubicBezTo>
                  <a:cubicBezTo>
                    <a:pt x="4680" y="7025"/>
                    <a:pt x="4690" y="7025"/>
                    <a:pt x="4699" y="7025"/>
                  </a:cubicBezTo>
                  <a:cubicBezTo>
                    <a:pt x="5023" y="7025"/>
                    <a:pt x="5285" y="6764"/>
                    <a:pt x="5285" y="6441"/>
                  </a:cubicBezTo>
                  <a:lnTo>
                    <a:pt x="5285" y="5270"/>
                  </a:lnTo>
                  <a:lnTo>
                    <a:pt x="6456" y="5270"/>
                  </a:lnTo>
                  <a:cubicBezTo>
                    <a:pt x="6788" y="5270"/>
                    <a:pt x="7056" y="4992"/>
                    <a:pt x="7040" y="4656"/>
                  </a:cubicBezTo>
                  <a:cubicBezTo>
                    <a:pt x="7025" y="4341"/>
                    <a:pt x="6753" y="4099"/>
                    <a:pt x="6438" y="4099"/>
                  </a:cubicBezTo>
                  <a:lnTo>
                    <a:pt x="5285" y="4099"/>
                  </a:lnTo>
                  <a:lnTo>
                    <a:pt x="5285" y="2928"/>
                  </a:lnTo>
                  <a:lnTo>
                    <a:pt x="6438" y="2928"/>
                  </a:lnTo>
                  <a:cubicBezTo>
                    <a:pt x="6753" y="2928"/>
                    <a:pt x="7025" y="2685"/>
                    <a:pt x="7040" y="2370"/>
                  </a:cubicBezTo>
                  <a:cubicBezTo>
                    <a:pt x="7056" y="2034"/>
                    <a:pt x="6788" y="1757"/>
                    <a:pt x="6456" y="1757"/>
                  </a:cubicBezTo>
                  <a:lnTo>
                    <a:pt x="5285" y="1757"/>
                  </a:lnTo>
                  <a:lnTo>
                    <a:pt x="5285" y="603"/>
                  </a:lnTo>
                  <a:cubicBezTo>
                    <a:pt x="5285" y="287"/>
                    <a:pt x="5042" y="16"/>
                    <a:pt x="4727" y="2"/>
                  </a:cubicBezTo>
                  <a:cubicBezTo>
                    <a:pt x="4717" y="1"/>
                    <a:pt x="4707" y="1"/>
                    <a:pt x="4696" y="1"/>
                  </a:cubicBezTo>
                  <a:cubicBezTo>
                    <a:pt x="4374" y="1"/>
                    <a:pt x="4114" y="263"/>
                    <a:pt x="4114" y="586"/>
                  </a:cubicBezTo>
                  <a:lnTo>
                    <a:pt x="4114" y="1757"/>
                  </a:lnTo>
                  <a:lnTo>
                    <a:pt x="2943" y="1757"/>
                  </a:lnTo>
                  <a:lnTo>
                    <a:pt x="2943" y="603"/>
                  </a:lnTo>
                  <a:cubicBezTo>
                    <a:pt x="2943" y="287"/>
                    <a:pt x="2700" y="16"/>
                    <a:pt x="2385" y="2"/>
                  </a:cubicBezTo>
                  <a:cubicBezTo>
                    <a:pt x="2375" y="1"/>
                    <a:pt x="2364" y="1"/>
                    <a:pt x="23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89"/>
            <p:cNvSpPr/>
            <p:nvPr/>
          </p:nvSpPr>
          <p:spPr>
            <a:xfrm>
              <a:off x="7730834" y="2792447"/>
              <a:ext cx="226648" cy="76781"/>
            </a:xfrm>
            <a:custGeom>
              <a:rect b="b" l="l" r="r" t="t"/>
              <a:pathLst>
                <a:path extrusionOk="0" h="3679" w="10860">
                  <a:moveTo>
                    <a:pt x="747" y="0"/>
                  </a:moveTo>
                  <a:cubicBezTo>
                    <a:pt x="280" y="0"/>
                    <a:pt x="0" y="520"/>
                    <a:pt x="258" y="910"/>
                  </a:cubicBezTo>
                  <a:cubicBezTo>
                    <a:pt x="1470" y="2730"/>
                    <a:pt x="3430" y="3678"/>
                    <a:pt x="5429" y="3678"/>
                  </a:cubicBezTo>
                  <a:cubicBezTo>
                    <a:pt x="7423" y="3678"/>
                    <a:pt x="9385" y="2733"/>
                    <a:pt x="10600" y="911"/>
                  </a:cubicBezTo>
                  <a:cubicBezTo>
                    <a:pt x="10860" y="523"/>
                    <a:pt x="10578" y="2"/>
                    <a:pt x="10116" y="2"/>
                  </a:cubicBezTo>
                  <a:cubicBezTo>
                    <a:pt x="10115" y="2"/>
                    <a:pt x="10114" y="2"/>
                    <a:pt x="10113" y="2"/>
                  </a:cubicBezTo>
                  <a:cubicBezTo>
                    <a:pt x="9924" y="2"/>
                    <a:pt x="9738" y="92"/>
                    <a:pt x="9625" y="262"/>
                  </a:cubicBezTo>
                  <a:cubicBezTo>
                    <a:pt x="8688" y="1668"/>
                    <a:pt x="7119" y="2507"/>
                    <a:pt x="5429" y="2507"/>
                  </a:cubicBezTo>
                  <a:cubicBezTo>
                    <a:pt x="3740" y="2507"/>
                    <a:pt x="2172" y="1668"/>
                    <a:pt x="1235" y="264"/>
                  </a:cubicBezTo>
                  <a:cubicBezTo>
                    <a:pt x="1125" y="101"/>
                    <a:pt x="943" y="0"/>
                    <a:pt x="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89"/>
            <p:cNvSpPr/>
            <p:nvPr/>
          </p:nvSpPr>
          <p:spPr>
            <a:xfrm>
              <a:off x="7660859" y="2571753"/>
              <a:ext cx="366561" cy="417024"/>
            </a:xfrm>
            <a:custGeom>
              <a:rect b="b" l="l" r="r" t="t"/>
              <a:pathLst>
                <a:path extrusionOk="0" h="19982" w="17564">
                  <a:moveTo>
                    <a:pt x="14636" y="1169"/>
                  </a:moveTo>
                  <a:cubicBezTo>
                    <a:pt x="15587" y="1169"/>
                    <a:pt x="16392" y="1992"/>
                    <a:pt x="16392" y="2965"/>
                  </a:cubicBezTo>
                  <a:lnTo>
                    <a:pt x="16392" y="14674"/>
                  </a:lnTo>
                  <a:cubicBezTo>
                    <a:pt x="16392" y="15643"/>
                    <a:pt x="15607" y="16431"/>
                    <a:pt x="14636" y="16431"/>
                  </a:cubicBezTo>
                  <a:lnTo>
                    <a:pt x="11124" y="16431"/>
                  </a:lnTo>
                  <a:cubicBezTo>
                    <a:pt x="10967" y="16431"/>
                    <a:pt x="10816" y="16493"/>
                    <a:pt x="10707" y="16604"/>
                  </a:cubicBezTo>
                  <a:lnTo>
                    <a:pt x="8782" y="18561"/>
                  </a:lnTo>
                  <a:lnTo>
                    <a:pt x="6857" y="16604"/>
                  </a:lnTo>
                  <a:cubicBezTo>
                    <a:pt x="6748" y="16493"/>
                    <a:pt x="6597" y="16431"/>
                    <a:pt x="6440" y="16431"/>
                  </a:cubicBezTo>
                  <a:lnTo>
                    <a:pt x="2928" y="16431"/>
                  </a:lnTo>
                  <a:cubicBezTo>
                    <a:pt x="1959" y="16431"/>
                    <a:pt x="1172" y="15643"/>
                    <a:pt x="1172" y="14674"/>
                  </a:cubicBezTo>
                  <a:lnTo>
                    <a:pt x="1172" y="2965"/>
                  </a:lnTo>
                  <a:cubicBezTo>
                    <a:pt x="1172" y="1992"/>
                    <a:pt x="1977" y="1169"/>
                    <a:pt x="2928" y="1169"/>
                  </a:cubicBezTo>
                  <a:close/>
                  <a:moveTo>
                    <a:pt x="2928" y="0"/>
                  </a:moveTo>
                  <a:cubicBezTo>
                    <a:pt x="1310" y="0"/>
                    <a:pt x="1" y="1346"/>
                    <a:pt x="1" y="2965"/>
                  </a:cubicBezTo>
                  <a:lnTo>
                    <a:pt x="1" y="14674"/>
                  </a:lnTo>
                  <a:cubicBezTo>
                    <a:pt x="1" y="16291"/>
                    <a:pt x="1312" y="17600"/>
                    <a:pt x="2928" y="17600"/>
                  </a:cubicBezTo>
                  <a:lnTo>
                    <a:pt x="6196" y="17600"/>
                  </a:lnTo>
                  <a:lnTo>
                    <a:pt x="8365" y="19806"/>
                  </a:lnTo>
                  <a:cubicBezTo>
                    <a:pt x="8474" y="19919"/>
                    <a:pt x="8625" y="19981"/>
                    <a:pt x="8782" y="19981"/>
                  </a:cubicBezTo>
                  <a:cubicBezTo>
                    <a:pt x="8940" y="19981"/>
                    <a:pt x="9090" y="19919"/>
                    <a:pt x="9200" y="19806"/>
                  </a:cubicBezTo>
                  <a:lnTo>
                    <a:pt x="11370" y="17600"/>
                  </a:lnTo>
                  <a:lnTo>
                    <a:pt x="14636" y="17600"/>
                  </a:lnTo>
                  <a:cubicBezTo>
                    <a:pt x="16251" y="17600"/>
                    <a:pt x="17563" y="16287"/>
                    <a:pt x="17563" y="14674"/>
                  </a:cubicBezTo>
                  <a:lnTo>
                    <a:pt x="17563" y="2965"/>
                  </a:lnTo>
                  <a:cubicBezTo>
                    <a:pt x="17563" y="1348"/>
                    <a:pt x="16254" y="0"/>
                    <a:pt x="14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45" name="Google Shape;13645;p89"/>
          <p:cNvGrpSpPr/>
          <p:nvPr/>
        </p:nvGrpSpPr>
        <p:grpSpPr>
          <a:xfrm>
            <a:off x="4088914" y="3755436"/>
            <a:ext cx="407391" cy="407391"/>
            <a:chOff x="5566722" y="2571753"/>
            <a:chExt cx="417024" cy="417024"/>
          </a:xfrm>
        </p:grpSpPr>
        <p:sp>
          <p:nvSpPr>
            <p:cNvPr id="13646" name="Google Shape;13646;p89"/>
            <p:cNvSpPr/>
            <p:nvPr/>
          </p:nvSpPr>
          <p:spPr>
            <a:xfrm>
              <a:off x="5566722" y="2571753"/>
              <a:ext cx="417024" cy="417024"/>
            </a:xfrm>
            <a:custGeom>
              <a:rect b="b" l="l" r="r" t="t"/>
              <a:pathLst>
                <a:path extrusionOk="0" h="19982" w="19982">
                  <a:moveTo>
                    <a:pt x="9990" y="1171"/>
                  </a:moveTo>
                  <a:cubicBezTo>
                    <a:pt x="14855" y="1171"/>
                    <a:pt x="18810" y="5127"/>
                    <a:pt x="18810" y="9991"/>
                  </a:cubicBezTo>
                  <a:cubicBezTo>
                    <a:pt x="18810" y="14854"/>
                    <a:pt x="14855" y="18810"/>
                    <a:pt x="9990" y="18810"/>
                  </a:cubicBezTo>
                  <a:cubicBezTo>
                    <a:pt x="5127" y="18810"/>
                    <a:pt x="1170" y="14854"/>
                    <a:pt x="1170" y="9991"/>
                  </a:cubicBezTo>
                  <a:cubicBezTo>
                    <a:pt x="1170" y="5127"/>
                    <a:pt x="5127" y="1171"/>
                    <a:pt x="9990" y="1171"/>
                  </a:cubicBezTo>
                  <a:close/>
                  <a:moveTo>
                    <a:pt x="9990" y="0"/>
                  </a:moveTo>
                  <a:cubicBezTo>
                    <a:pt x="4488" y="0"/>
                    <a:pt x="0" y="4490"/>
                    <a:pt x="0" y="9990"/>
                  </a:cubicBezTo>
                  <a:cubicBezTo>
                    <a:pt x="0" y="15493"/>
                    <a:pt x="4490" y="19981"/>
                    <a:pt x="9990" y="19981"/>
                  </a:cubicBezTo>
                  <a:cubicBezTo>
                    <a:pt x="15492" y="19981"/>
                    <a:pt x="19981" y="15491"/>
                    <a:pt x="19981" y="9990"/>
                  </a:cubicBezTo>
                  <a:cubicBezTo>
                    <a:pt x="19981" y="4488"/>
                    <a:pt x="15492" y="0"/>
                    <a:pt x="99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89"/>
            <p:cNvSpPr/>
            <p:nvPr/>
          </p:nvSpPr>
          <p:spPr>
            <a:xfrm>
              <a:off x="5653037" y="2658069"/>
              <a:ext cx="207719" cy="243052"/>
            </a:xfrm>
            <a:custGeom>
              <a:rect b="b" l="l" r="r" t="t"/>
              <a:pathLst>
                <a:path extrusionOk="0" h="11646" w="9953">
                  <a:moveTo>
                    <a:pt x="8782" y="1300"/>
                  </a:moveTo>
                  <a:lnTo>
                    <a:pt x="8782" y="2448"/>
                  </a:lnTo>
                  <a:lnTo>
                    <a:pt x="4099" y="3384"/>
                  </a:lnTo>
                  <a:lnTo>
                    <a:pt x="4099" y="2236"/>
                  </a:lnTo>
                  <a:lnTo>
                    <a:pt x="8782" y="1300"/>
                  </a:lnTo>
                  <a:close/>
                  <a:moveTo>
                    <a:pt x="8782" y="7304"/>
                  </a:moveTo>
                  <a:lnTo>
                    <a:pt x="8782" y="8447"/>
                  </a:lnTo>
                  <a:cubicBezTo>
                    <a:pt x="8782" y="8766"/>
                    <a:pt x="8591" y="9047"/>
                    <a:pt x="8295" y="9165"/>
                  </a:cubicBezTo>
                  <a:cubicBezTo>
                    <a:pt x="8163" y="9218"/>
                    <a:pt x="7987" y="9306"/>
                    <a:pt x="7782" y="9306"/>
                  </a:cubicBezTo>
                  <a:cubicBezTo>
                    <a:pt x="7653" y="9306"/>
                    <a:pt x="7513" y="9271"/>
                    <a:pt x="7365" y="9171"/>
                  </a:cubicBezTo>
                  <a:cubicBezTo>
                    <a:pt x="6850" y="8824"/>
                    <a:pt x="6937" y="8042"/>
                    <a:pt x="7512" y="7812"/>
                  </a:cubicBezTo>
                  <a:lnTo>
                    <a:pt x="8782" y="7304"/>
                  </a:lnTo>
                  <a:close/>
                  <a:moveTo>
                    <a:pt x="2928" y="8475"/>
                  </a:moveTo>
                  <a:lnTo>
                    <a:pt x="2928" y="9618"/>
                  </a:lnTo>
                  <a:cubicBezTo>
                    <a:pt x="2928" y="9937"/>
                    <a:pt x="2737" y="10218"/>
                    <a:pt x="2442" y="10336"/>
                  </a:cubicBezTo>
                  <a:cubicBezTo>
                    <a:pt x="2308" y="10389"/>
                    <a:pt x="2132" y="10476"/>
                    <a:pt x="1928" y="10476"/>
                  </a:cubicBezTo>
                  <a:cubicBezTo>
                    <a:pt x="1799" y="10476"/>
                    <a:pt x="1659" y="10442"/>
                    <a:pt x="1511" y="10342"/>
                  </a:cubicBezTo>
                  <a:cubicBezTo>
                    <a:pt x="996" y="9993"/>
                    <a:pt x="1083" y="9213"/>
                    <a:pt x="1658" y="8983"/>
                  </a:cubicBezTo>
                  <a:lnTo>
                    <a:pt x="2928" y="8475"/>
                  </a:lnTo>
                  <a:close/>
                  <a:moveTo>
                    <a:pt x="9369" y="1"/>
                  </a:moveTo>
                  <a:cubicBezTo>
                    <a:pt x="9330" y="1"/>
                    <a:pt x="9291" y="4"/>
                    <a:pt x="9252" y="12"/>
                  </a:cubicBezTo>
                  <a:lnTo>
                    <a:pt x="3399" y="1182"/>
                  </a:lnTo>
                  <a:cubicBezTo>
                    <a:pt x="3124" y="1237"/>
                    <a:pt x="2928" y="1477"/>
                    <a:pt x="2928" y="1757"/>
                  </a:cubicBezTo>
                  <a:lnTo>
                    <a:pt x="2928" y="7214"/>
                  </a:lnTo>
                  <a:lnTo>
                    <a:pt x="1223" y="7897"/>
                  </a:lnTo>
                  <a:cubicBezTo>
                    <a:pt x="480" y="8192"/>
                    <a:pt x="0" y="8902"/>
                    <a:pt x="0" y="9701"/>
                  </a:cubicBezTo>
                  <a:cubicBezTo>
                    <a:pt x="0" y="10782"/>
                    <a:pt x="880" y="11645"/>
                    <a:pt x="1944" y="11645"/>
                  </a:cubicBezTo>
                  <a:cubicBezTo>
                    <a:pt x="2362" y="11645"/>
                    <a:pt x="2624" y="11523"/>
                    <a:pt x="2877" y="11423"/>
                  </a:cubicBezTo>
                  <a:cubicBezTo>
                    <a:pt x="3618" y="11125"/>
                    <a:pt x="4099" y="10418"/>
                    <a:pt x="4099" y="9618"/>
                  </a:cubicBezTo>
                  <a:lnTo>
                    <a:pt x="4099" y="4578"/>
                  </a:lnTo>
                  <a:lnTo>
                    <a:pt x="8782" y="3641"/>
                  </a:lnTo>
                  <a:lnTo>
                    <a:pt x="8782" y="6043"/>
                  </a:lnTo>
                  <a:lnTo>
                    <a:pt x="7076" y="6726"/>
                  </a:lnTo>
                  <a:cubicBezTo>
                    <a:pt x="6335" y="7023"/>
                    <a:pt x="5854" y="7731"/>
                    <a:pt x="5854" y="8530"/>
                  </a:cubicBezTo>
                  <a:cubicBezTo>
                    <a:pt x="5854" y="9611"/>
                    <a:pt x="6733" y="10476"/>
                    <a:pt x="7798" y="10476"/>
                  </a:cubicBezTo>
                  <a:cubicBezTo>
                    <a:pt x="8216" y="10476"/>
                    <a:pt x="8477" y="10354"/>
                    <a:pt x="8730" y="10251"/>
                  </a:cubicBezTo>
                  <a:cubicBezTo>
                    <a:pt x="9473" y="9956"/>
                    <a:pt x="9953" y="9247"/>
                    <a:pt x="9953" y="8447"/>
                  </a:cubicBezTo>
                  <a:lnTo>
                    <a:pt x="9953" y="586"/>
                  </a:lnTo>
                  <a:cubicBezTo>
                    <a:pt x="9953" y="410"/>
                    <a:pt x="9873" y="244"/>
                    <a:pt x="9739" y="133"/>
                  </a:cubicBezTo>
                  <a:cubicBezTo>
                    <a:pt x="9633" y="47"/>
                    <a:pt x="9503" y="1"/>
                    <a:pt x="93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48" name="Google Shape;13648;p89"/>
          <p:cNvGrpSpPr/>
          <p:nvPr/>
        </p:nvGrpSpPr>
        <p:grpSpPr>
          <a:xfrm>
            <a:off x="4705247" y="3857692"/>
            <a:ext cx="407381" cy="202880"/>
            <a:chOff x="6090251" y="2676413"/>
            <a:chExt cx="417014" cy="207677"/>
          </a:xfrm>
        </p:grpSpPr>
        <p:sp>
          <p:nvSpPr>
            <p:cNvPr id="13649" name="Google Shape;13649;p89"/>
            <p:cNvSpPr/>
            <p:nvPr/>
          </p:nvSpPr>
          <p:spPr>
            <a:xfrm>
              <a:off x="6237672" y="2725248"/>
              <a:ext cx="61086" cy="158842"/>
            </a:xfrm>
            <a:custGeom>
              <a:rect b="b" l="l" r="r" t="t"/>
              <a:pathLst>
                <a:path extrusionOk="0" h="7611" w="2927">
                  <a:moveTo>
                    <a:pt x="1463" y="1172"/>
                  </a:moveTo>
                  <a:cubicBezTo>
                    <a:pt x="1624" y="1172"/>
                    <a:pt x="1757" y="1303"/>
                    <a:pt x="1757" y="1465"/>
                  </a:cubicBezTo>
                  <a:lnTo>
                    <a:pt x="1757" y="6148"/>
                  </a:lnTo>
                  <a:cubicBezTo>
                    <a:pt x="1757" y="6309"/>
                    <a:pt x="1624" y="6440"/>
                    <a:pt x="1463" y="6440"/>
                  </a:cubicBezTo>
                  <a:cubicBezTo>
                    <a:pt x="1302" y="6440"/>
                    <a:pt x="1171" y="6309"/>
                    <a:pt x="1171" y="6148"/>
                  </a:cubicBezTo>
                  <a:lnTo>
                    <a:pt x="1171" y="1465"/>
                  </a:lnTo>
                  <a:cubicBezTo>
                    <a:pt x="1171" y="1303"/>
                    <a:pt x="1302" y="1172"/>
                    <a:pt x="1463" y="1172"/>
                  </a:cubicBezTo>
                  <a:close/>
                  <a:moveTo>
                    <a:pt x="1463" y="1"/>
                  </a:moveTo>
                  <a:cubicBezTo>
                    <a:pt x="657" y="1"/>
                    <a:pt x="0" y="657"/>
                    <a:pt x="0" y="1465"/>
                  </a:cubicBezTo>
                  <a:lnTo>
                    <a:pt x="0" y="6148"/>
                  </a:lnTo>
                  <a:cubicBezTo>
                    <a:pt x="0" y="6955"/>
                    <a:pt x="657" y="7611"/>
                    <a:pt x="1463" y="7611"/>
                  </a:cubicBezTo>
                  <a:cubicBezTo>
                    <a:pt x="2270" y="7611"/>
                    <a:pt x="2926" y="6955"/>
                    <a:pt x="2926" y="6148"/>
                  </a:cubicBezTo>
                  <a:lnTo>
                    <a:pt x="2926" y="1465"/>
                  </a:lnTo>
                  <a:cubicBezTo>
                    <a:pt x="2926" y="657"/>
                    <a:pt x="2270" y="1"/>
                    <a:pt x="14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89"/>
            <p:cNvSpPr/>
            <p:nvPr/>
          </p:nvSpPr>
          <p:spPr>
            <a:xfrm>
              <a:off x="6446178" y="2761915"/>
              <a:ext cx="61086" cy="61086"/>
            </a:xfrm>
            <a:custGeom>
              <a:rect b="b" l="l" r="r" t="t"/>
              <a:pathLst>
                <a:path extrusionOk="0" h="2927" w="2927">
                  <a:moveTo>
                    <a:pt x="1464" y="1171"/>
                  </a:moveTo>
                  <a:cubicBezTo>
                    <a:pt x="1625" y="1171"/>
                    <a:pt x="1756" y="1302"/>
                    <a:pt x="1756" y="1463"/>
                  </a:cubicBezTo>
                  <a:cubicBezTo>
                    <a:pt x="1756" y="1626"/>
                    <a:pt x="1625" y="1757"/>
                    <a:pt x="1464" y="1757"/>
                  </a:cubicBezTo>
                  <a:cubicBezTo>
                    <a:pt x="1303" y="1757"/>
                    <a:pt x="1170" y="1626"/>
                    <a:pt x="1170" y="1463"/>
                  </a:cubicBezTo>
                  <a:cubicBezTo>
                    <a:pt x="1170" y="1302"/>
                    <a:pt x="1303" y="1171"/>
                    <a:pt x="1464" y="1171"/>
                  </a:cubicBezTo>
                  <a:close/>
                  <a:moveTo>
                    <a:pt x="1464" y="0"/>
                  </a:moveTo>
                  <a:cubicBezTo>
                    <a:pt x="657" y="0"/>
                    <a:pt x="1" y="657"/>
                    <a:pt x="1" y="1463"/>
                  </a:cubicBezTo>
                  <a:cubicBezTo>
                    <a:pt x="1" y="2270"/>
                    <a:pt x="657" y="2926"/>
                    <a:pt x="1464" y="2926"/>
                  </a:cubicBezTo>
                  <a:cubicBezTo>
                    <a:pt x="2270" y="2926"/>
                    <a:pt x="2927" y="2270"/>
                    <a:pt x="2927" y="1463"/>
                  </a:cubicBezTo>
                  <a:cubicBezTo>
                    <a:pt x="2927" y="657"/>
                    <a:pt x="2270" y="0"/>
                    <a:pt x="14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89"/>
            <p:cNvSpPr/>
            <p:nvPr/>
          </p:nvSpPr>
          <p:spPr>
            <a:xfrm>
              <a:off x="6311758" y="2676413"/>
              <a:ext cx="135446" cy="207677"/>
            </a:xfrm>
            <a:custGeom>
              <a:rect b="b" l="l" r="r" t="t"/>
              <a:pathLst>
                <a:path extrusionOk="0" h="9951" w="6490">
                  <a:moveTo>
                    <a:pt x="1466" y="1171"/>
                  </a:moveTo>
                  <a:cubicBezTo>
                    <a:pt x="1627" y="1171"/>
                    <a:pt x="1757" y="1302"/>
                    <a:pt x="1757" y="1463"/>
                  </a:cubicBezTo>
                  <a:lnTo>
                    <a:pt x="1757" y="6026"/>
                  </a:lnTo>
                  <a:lnTo>
                    <a:pt x="4186" y="3598"/>
                  </a:lnTo>
                  <a:cubicBezTo>
                    <a:pt x="4243" y="3541"/>
                    <a:pt x="4318" y="3512"/>
                    <a:pt x="4392" y="3512"/>
                  </a:cubicBezTo>
                  <a:cubicBezTo>
                    <a:pt x="4467" y="3512"/>
                    <a:pt x="4542" y="3541"/>
                    <a:pt x="4598" y="3598"/>
                  </a:cubicBezTo>
                  <a:cubicBezTo>
                    <a:pt x="4713" y="3712"/>
                    <a:pt x="4713" y="3897"/>
                    <a:pt x="4598" y="4012"/>
                  </a:cubicBezTo>
                  <a:lnTo>
                    <a:pt x="3247" y="5364"/>
                  </a:lnTo>
                  <a:lnTo>
                    <a:pt x="5221" y="8325"/>
                  </a:lnTo>
                  <a:cubicBezTo>
                    <a:pt x="5280" y="8414"/>
                    <a:pt x="5274" y="8500"/>
                    <a:pt x="5265" y="8546"/>
                  </a:cubicBezTo>
                  <a:cubicBezTo>
                    <a:pt x="5257" y="8591"/>
                    <a:pt x="5228" y="8674"/>
                    <a:pt x="5140" y="8732"/>
                  </a:cubicBezTo>
                  <a:cubicBezTo>
                    <a:pt x="5090" y="8764"/>
                    <a:pt x="5037" y="8780"/>
                    <a:pt x="4979" y="8780"/>
                  </a:cubicBezTo>
                  <a:cubicBezTo>
                    <a:pt x="4880" y="8780"/>
                    <a:pt x="4788" y="8732"/>
                    <a:pt x="4735" y="8651"/>
                  </a:cubicBezTo>
                  <a:lnTo>
                    <a:pt x="2824" y="5787"/>
                  </a:lnTo>
                  <a:lnTo>
                    <a:pt x="1757" y="6853"/>
                  </a:lnTo>
                  <a:lnTo>
                    <a:pt x="1757" y="8488"/>
                  </a:lnTo>
                  <a:cubicBezTo>
                    <a:pt x="1757" y="8649"/>
                    <a:pt x="1627" y="8782"/>
                    <a:pt x="1466" y="8782"/>
                  </a:cubicBezTo>
                  <a:cubicBezTo>
                    <a:pt x="1305" y="8782"/>
                    <a:pt x="1172" y="8649"/>
                    <a:pt x="1172" y="8488"/>
                  </a:cubicBezTo>
                  <a:lnTo>
                    <a:pt x="1172" y="1463"/>
                  </a:lnTo>
                  <a:cubicBezTo>
                    <a:pt x="1172" y="1302"/>
                    <a:pt x="1305" y="1171"/>
                    <a:pt x="1466" y="1171"/>
                  </a:cubicBezTo>
                  <a:close/>
                  <a:moveTo>
                    <a:pt x="1466" y="0"/>
                  </a:moveTo>
                  <a:cubicBezTo>
                    <a:pt x="659" y="0"/>
                    <a:pt x="1" y="657"/>
                    <a:pt x="1" y="1463"/>
                  </a:cubicBezTo>
                  <a:lnTo>
                    <a:pt x="1" y="8488"/>
                  </a:lnTo>
                  <a:cubicBezTo>
                    <a:pt x="1" y="9295"/>
                    <a:pt x="659" y="9951"/>
                    <a:pt x="1466" y="9951"/>
                  </a:cubicBezTo>
                  <a:cubicBezTo>
                    <a:pt x="2272" y="9951"/>
                    <a:pt x="2929" y="9295"/>
                    <a:pt x="2929" y="8488"/>
                  </a:cubicBezTo>
                  <a:lnTo>
                    <a:pt x="2929" y="8053"/>
                  </a:lnTo>
                  <a:lnTo>
                    <a:pt x="3760" y="9300"/>
                  </a:lnTo>
                  <a:cubicBezTo>
                    <a:pt x="4032" y="9709"/>
                    <a:pt x="4487" y="9951"/>
                    <a:pt x="4979" y="9951"/>
                  </a:cubicBezTo>
                  <a:cubicBezTo>
                    <a:pt x="5269" y="9951"/>
                    <a:pt x="5548" y="9866"/>
                    <a:pt x="5789" y="9705"/>
                  </a:cubicBezTo>
                  <a:cubicBezTo>
                    <a:pt x="6114" y="9489"/>
                    <a:pt x="6336" y="9158"/>
                    <a:pt x="6413" y="8775"/>
                  </a:cubicBezTo>
                  <a:cubicBezTo>
                    <a:pt x="6490" y="8391"/>
                    <a:pt x="6412" y="8001"/>
                    <a:pt x="6196" y="7676"/>
                  </a:cubicBezTo>
                  <a:lnTo>
                    <a:pt x="4754" y="5512"/>
                  </a:lnTo>
                  <a:lnTo>
                    <a:pt x="5426" y="4840"/>
                  </a:lnTo>
                  <a:cubicBezTo>
                    <a:pt x="5998" y="4269"/>
                    <a:pt x="5998" y="3340"/>
                    <a:pt x="5426" y="2771"/>
                  </a:cubicBezTo>
                  <a:cubicBezTo>
                    <a:pt x="5142" y="2485"/>
                    <a:pt x="4767" y="2342"/>
                    <a:pt x="4392" y="2342"/>
                  </a:cubicBezTo>
                  <a:cubicBezTo>
                    <a:pt x="4017" y="2342"/>
                    <a:pt x="3642" y="2485"/>
                    <a:pt x="3357" y="2771"/>
                  </a:cubicBezTo>
                  <a:lnTo>
                    <a:pt x="2929" y="3199"/>
                  </a:lnTo>
                  <a:lnTo>
                    <a:pt x="2929" y="1463"/>
                  </a:lnTo>
                  <a:cubicBezTo>
                    <a:pt x="2929" y="657"/>
                    <a:pt x="2272" y="0"/>
                    <a:pt x="1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89"/>
            <p:cNvSpPr/>
            <p:nvPr/>
          </p:nvSpPr>
          <p:spPr>
            <a:xfrm>
              <a:off x="6090251" y="2676413"/>
              <a:ext cx="135405" cy="207677"/>
            </a:xfrm>
            <a:custGeom>
              <a:rect b="b" l="l" r="r" t="t"/>
              <a:pathLst>
                <a:path extrusionOk="0" h="9951" w="6488">
                  <a:moveTo>
                    <a:pt x="1464" y="1171"/>
                  </a:moveTo>
                  <a:cubicBezTo>
                    <a:pt x="1625" y="1171"/>
                    <a:pt x="1757" y="1302"/>
                    <a:pt x="1757" y="1463"/>
                  </a:cubicBezTo>
                  <a:lnTo>
                    <a:pt x="1757" y="6026"/>
                  </a:lnTo>
                  <a:lnTo>
                    <a:pt x="4184" y="3598"/>
                  </a:lnTo>
                  <a:cubicBezTo>
                    <a:pt x="4241" y="3541"/>
                    <a:pt x="4316" y="3512"/>
                    <a:pt x="4391" y="3512"/>
                  </a:cubicBezTo>
                  <a:cubicBezTo>
                    <a:pt x="4466" y="3512"/>
                    <a:pt x="4541" y="3541"/>
                    <a:pt x="4598" y="3598"/>
                  </a:cubicBezTo>
                  <a:cubicBezTo>
                    <a:pt x="4712" y="3712"/>
                    <a:pt x="4712" y="3897"/>
                    <a:pt x="4598" y="4012"/>
                  </a:cubicBezTo>
                  <a:lnTo>
                    <a:pt x="3245" y="5364"/>
                  </a:lnTo>
                  <a:lnTo>
                    <a:pt x="5219" y="8325"/>
                  </a:lnTo>
                  <a:cubicBezTo>
                    <a:pt x="5278" y="8414"/>
                    <a:pt x="5272" y="8500"/>
                    <a:pt x="5264" y="8546"/>
                  </a:cubicBezTo>
                  <a:cubicBezTo>
                    <a:pt x="5255" y="8591"/>
                    <a:pt x="5226" y="8674"/>
                    <a:pt x="5138" y="8732"/>
                  </a:cubicBezTo>
                  <a:cubicBezTo>
                    <a:pt x="5090" y="8764"/>
                    <a:pt x="5035" y="8780"/>
                    <a:pt x="4977" y="8780"/>
                  </a:cubicBezTo>
                  <a:cubicBezTo>
                    <a:pt x="4878" y="8780"/>
                    <a:pt x="4788" y="8732"/>
                    <a:pt x="4733" y="8651"/>
                  </a:cubicBezTo>
                  <a:lnTo>
                    <a:pt x="2824" y="5787"/>
                  </a:lnTo>
                  <a:lnTo>
                    <a:pt x="1757" y="6853"/>
                  </a:lnTo>
                  <a:lnTo>
                    <a:pt x="1757" y="8488"/>
                  </a:lnTo>
                  <a:cubicBezTo>
                    <a:pt x="1757" y="8649"/>
                    <a:pt x="1625" y="8782"/>
                    <a:pt x="1464" y="8782"/>
                  </a:cubicBezTo>
                  <a:cubicBezTo>
                    <a:pt x="1303" y="8782"/>
                    <a:pt x="1172" y="8649"/>
                    <a:pt x="1172" y="8488"/>
                  </a:cubicBezTo>
                  <a:lnTo>
                    <a:pt x="1172" y="1463"/>
                  </a:lnTo>
                  <a:cubicBezTo>
                    <a:pt x="1172" y="1302"/>
                    <a:pt x="1303" y="1171"/>
                    <a:pt x="1464" y="1171"/>
                  </a:cubicBezTo>
                  <a:close/>
                  <a:moveTo>
                    <a:pt x="1464" y="0"/>
                  </a:moveTo>
                  <a:cubicBezTo>
                    <a:pt x="657" y="0"/>
                    <a:pt x="1" y="657"/>
                    <a:pt x="1" y="1463"/>
                  </a:cubicBezTo>
                  <a:lnTo>
                    <a:pt x="1" y="8488"/>
                  </a:lnTo>
                  <a:cubicBezTo>
                    <a:pt x="1" y="9295"/>
                    <a:pt x="657" y="9951"/>
                    <a:pt x="1464" y="9951"/>
                  </a:cubicBezTo>
                  <a:cubicBezTo>
                    <a:pt x="2270" y="9951"/>
                    <a:pt x="2927" y="9295"/>
                    <a:pt x="2927" y="8488"/>
                  </a:cubicBezTo>
                  <a:lnTo>
                    <a:pt x="2927" y="8053"/>
                  </a:lnTo>
                  <a:lnTo>
                    <a:pt x="3758" y="9300"/>
                  </a:lnTo>
                  <a:cubicBezTo>
                    <a:pt x="4031" y="9709"/>
                    <a:pt x="4485" y="9951"/>
                    <a:pt x="4977" y="9951"/>
                  </a:cubicBezTo>
                  <a:cubicBezTo>
                    <a:pt x="5267" y="9951"/>
                    <a:pt x="5548" y="9866"/>
                    <a:pt x="5787" y="9705"/>
                  </a:cubicBezTo>
                  <a:cubicBezTo>
                    <a:pt x="6113" y="9489"/>
                    <a:pt x="6336" y="9158"/>
                    <a:pt x="6412" y="8775"/>
                  </a:cubicBezTo>
                  <a:cubicBezTo>
                    <a:pt x="6488" y="8391"/>
                    <a:pt x="6410" y="8001"/>
                    <a:pt x="6194" y="7676"/>
                  </a:cubicBezTo>
                  <a:lnTo>
                    <a:pt x="4752" y="5512"/>
                  </a:lnTo>
                  <a:lnTo>
                    <a:pt x="5426" y="4840"/>
                  </a:lnTo>
                  <a:cubicBezTo>
                    <a:pt x="5996" y="4269"/>
                    <a:pt x="5996" y="3340"/>
                    <a:pt x="5426" y="2771"/>
                  </a:cubicBezTo>
                  <a:cubicBezTo>
                    <a:pt x="5141" y="2485"/>
                    <a:pt x="4766" y="2342"/>
                    <a:pt x="4391" y="2342"/>
                  </a:cubicBezTo>
                  <a:cubicBezTo>
                    <a:pt x="4016" y="2342"/>
                    <a:pt x="3641" y="2485"/>
                    <a:pt x="3357" y="2771"/>
                  </a:cubicBezTo>
                  <a:lnTo>
                    <a:pt x="2927" y="3199"/>
                  </a:lnTo>
                  <a:lnTo>
                    <a:pt x="2927" y="1463"/>
                  </a:lnTo>
                  <a:cubicBezTo>
                    <a:pt x="2927" y="657"/>
                    <a:pt x="2270" y="0"/>
                    <a:pt x="14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3" name="Google Shape;13653;p89"/>
          <p:cNvGrpSpPr/>
          <p:nvPr/>
        </p:nvGrpSpPr>
        <p:grpSpPr>
          <a:xfrm>
            <a:off x="5937901" y="3755436"/>
            <a:ext cx="407391" cy="407391"/>
            <a:chOff x="7137330" y="2571753"/>
            <a:chExt cx="417024" cy="417024"/>
          </a:xfrm>
        </p:grpSpPr>
        <p:sp>
          <p:nvSpPr>
            <p:cNvPr id="13654" name="Google Shape;13654;p89"/>
            <p:cNvSpPr/>
            <p:nvPr/>
          </p:nvSpPr>
          <p:spPr>
            <a:xfrm>
              <a:off x="7235854" y="2645840"/>
              <a:ext cx="219949" cy="268826"/>
            </a:xfrm>
            <a:custGeom>
              <a:rect b="b" l="l" r="r" t="t"/>
              <a:pathLst>
                <a:path extrusionOk="0" h="12881" w="10539">
                  <a:moveTo>
                    <a:pt x="5271" y="1172"/>
                  </a:moveTo>
                  <a:cubicBezTo>
                    <a:pt x="7530" y="1172"/>
                    <a:pt x="9368" y="3010"/>
                    <a:pt x="9368" y="5270"/>
                  </a:cubicBezTo>
                  <a:cubicBezTo>
                    <a:pt x="9368" y="6273"/>
                    <a:pt x="8717" y="7797"/>
                    <a:pt x="7624" y="9343"/>
                  </a:cubicBezTo>
                  <a:cubicBezTo>
                    <a:pt x="6513" y="10917"/>
                    <a:pt x="5536" y="11665"/>
                    <a:pt x="5271" y="11708"/>
                  </a:cubicBezTo>
                  <a:cubicBezTo>
                    <a:pt x="5004" y="11665"/>
                    <a:pt x="4029" y="10917"/>
                    <a:pt x="2916" y="9343"/>
                  </a:cubicBezTo>
                  <a:cubicBezTo>
                    <a:pt x="1825" y="7797"/>
                    <a:pt x="1172" y="6273"/>
                    <a:pt x="1172" y="5270"/>
                  </a:cubicBezTo>
                  <a:cubicBezTo>
                    <a:pt x="1172" y="3010"/>
                    <a:pt x="3010" y="1172"/>
                    <a:pt x="5271" y="1172"/>
                  </a:cubicBezTo>
                  <a:close/>
                  <a:moveTo>
                    <a:pt x="5271" y="1"/>
                  </a:moveTo>
                  <a:cubicBezTo>
                    <a:pt x="2366" y="1"/>
                    <a:pt x="1" y="2364"/>
                    <a:pt x="1" y="5270"/>
                  </a:cubicBezTo>
                  <a:cubicBezTo>
                    <a:pt x="1" y="7084"/>
                    <a:pt x="1409" y="9247"/>
                    <a:pt x="2014" y="10093"/>
                  </a:cubicBezTo>
                  <a:cubicBezTo>
                    <a:pt x="2481" y="10747"/>
                    <a:pt x="4098" y="12881"/>
                    <a:pt x="5271" y="12881"/>
                  </a:cubicBezTo>
                  <a:cubicBezTo>
                    <a:pt x="6444" y="12881"/>
                    <a:pt x="8059" y="10747"/>
                    <a:pt x="8528" y="10093"/>
                  </a:cubicBezTo>
                  <a:cubicBezTo>
                    <a:pt x="9133" y="9247"/>
                    <a:pt x="10539" y="7084"/>
                    <a:pt x="10539" y="5270"/>
                  </a:cubicBezTo>
                  <a:cubicBezTo>
                    <a:pt x="10539" y="2364"/>
                    <a:pt x="8175" y="1"/>
                    <a:pt x="52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89"/>
            <p:cNvSpPr/>
            <p:nvPr/>
          </p:nvSpPr>
          <p:spPr>
            <a:xfrm>
              <a:off x="7137330" y="2571753"/>
              <a:ext cx="417024" cy="417024"/>
            </a:xfrm>
            <a:custGeom>
              <a:rect b="b" l="l" r="r" t="t"/>
              <a:pathLst>
                <a:path extrusionOk="0" h="19982" w="19982">
                  <a:moveTo>
                    <a:pt x="9992" y="1171"/>
                  </a:moveTo>
                  <a:cubicBezTo>
                    <a:pt x="14855" y="1171"/>
                    <a:pt x="18812" y="5127"/>
                    <a:pt x="18812" y="9991"/>
                  </a:cubicBezTo>
                  <a:cubicBezTo>
                    <a:pt x="18812" y="14854"/>
                    <a:pt x="14855" y="18810"/>
                    <a:pt x="9992" y="18810"/>
                  </a:cubicBezTo>
                  <a:cubicBezTo>
                    <a:pt x="5127" y="18810"/>
                    <a:pt x="1171" y="14854"/>
                    <a:pt x="1171" y="9991"/>
                  </a:cubicBezTo>
                  <a:cubicBezTo>
                    <a:pt x="1171" y="5127"/>
                    <a:pt x="5127" y="1171"/>
                    <a:pt x="9992" y="1171"/>
                  </a:cubicBezTo>
                  <a:close/>
                  <a:moveTo>
                    <a:pt x="9992" y="0"/>
                  </a:moveTo>
                  <a:cubicBezTo>
                    <a:pt x="4490" y="0"/>
                    <a:pt x="0" y="4490"/>
                    <a:pt x="0" y="9990"/>
                  </a:cubicBezTo>
                  <a:cubicBezTo>
                    <a:pt x="0" y="15491"/>
                    <a:pt x="4490" y="19981"/>
                    <a:pt x="9992" y="19981"/>
                  </a:cubicBezTo>
                  <a:cubicBezTo>
                    <a:pt x="15493" y="19981"/>
                    <a:pt x="19981" y="15491"/>
                    <a:pt x="19981" y="9990"/>
                  </a:cubicBezTo>
                  <a:cubicBezTo>
                    <a:pt x="19981" y="4488"/>
                    <a:pt x="15492" y="0"/>
                    <a:pt x="9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89"/>
            <p:cNvSpPr/>
            <p:nvPr/>
          </p:nvSpPr>
          <p:spPr>
            <a:xfrm>
              <a:off x="7284751" y="2694716"/>
              <a:ext cx="122173" cy="122194"/>
            </a:xfrm>
            <a:custGeom>
              <a:rect b="b" l="l" r="r" t="t"/>
              <a:pathLst>
                <a:path extrusionOk="0" h="5855" w="5854">
                  <a:moveTo>
                    <a:pt x="2928" y="1172"/>
                  </a:moveTo>
                  <a:cubicBezTo>
                    <a:pt x="3895" y="1172"/>
                    <a:pt x="4684" y="1959"/>
                    <a:pt x="4684" y="2928"/>
                  </a:cubicBezTo>
                  <a:cubicBezTo>
                    <a:pt x="4684" y="3896"/>
                    <a:pt x="3895" y="4683"/>
                    <a:pt x="2928" y="4683"/>
                  </a:cubicBezTo>
                  <a:cubicBezTo>
                    <a:pt x="1958" y="4683"/>
                    <a:pt x="1171" y="3896"/>
                    <a:pt x="1171" y="2928"/>
                  </a:cubicBezTo>
                  <a:cubicBezTo>
                    <a:pt x="2139" y="2928"/>
                    <a:pt x="2928" y="2139"/>
                    <a:pt x="2928" y="1172"/>
                  </a:cubicBezTo>
                  <a:close/>
                  <a:moveTo>
                    <a:pt x="2928" y="1"/>
                  </a:moveTo>
                  <a:cubicBezTo>
                    <a:pt x="2655" y="1"/>
                    <a:pt x="2374" y="47"/>
                    <a:pt x="2066" y="142"/>
                  </a:cubicBezTo>
                  <a:cubicBezTo>
                    <a:pt x="1732" y="245"/>
                    <a:pt x="1562" y="616"/>
                    <a:pt x="1704" y="936"/>
                  </a:cubicBezTo>
                  <a:cubicBezTo>
                    <a:pt x="1885" y="1345"/>
                    <a:pt x="1569" y="1756"/>
                    <a:pt x="1177" y="1756"/>
                  </a:cubicBezTo>
                  <a:cubicBezTo>
                    <a:pt x="1099" y="1756"/>
                    <a:pt x="1018" y="1740"/>
                    <a:pt x="938" y="1704"/>
                  </a:cubicBezTo>
                  <a:cubicBezTo>
                    <a:pt x="860" y="1670"/>
                    <a:pt x="780" y="1654"/>
                    <a:pt x="701" y="1654"/>
                  </a:cubicBezTo>
                  <a:cubicBezTo>
                    <a:pt x="453" y="1654"/>
                    <a:pt x="219" y="1813"/>
                    <a:pt x="142" y="2067"/>
                  </a:cubicBezTo>
                  <a:cubicBezTo>
                    <a:pt x="46" y="2373"/>
                    <a:pt x="0" y="2656"/>
                    <a:pt x="0" y="2928"/>
                  </a:cubicBezTo>
                  <a:cubicBezTo>
                    <a:pt x="0" y="4542"/>
                    <a:pt x="1313" y="5854"/>
                    <a:pt x="2928" y="5854"/>
                  </a:cubicBezTo>
                  <a:cubicBezTo>
                    <a:pt x="4541" y="5854"/>
                    <a:pt x="5854" y="4542"/>
                    <a:pt x="5854" y="2928"/>
                  </a:cubicBezTo>
                  <a:cubicBezTo>
                    <a:pt x="5854" y="1313"/>
                    <a:pt x="4541" y="1"/>
                    <a:pt x="29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7" name="Google Shape;13657;p89"/>
          <p:cNvGrpSpPr/>
          <p:nvPr/>
        </p:nvGrpSpPr>
        <p:grpSpPr>
          <a:xfrm>
            <a:off x="5321569" y="3755436"/>
            <a:ext cx="407391" cy="407391"/>
            <a:chOff x="6613801" y="2571753"/>
            <a:chExt cx="417024" cy="417024"/>
          </a:xfrm>
        </p:grpSpPr>
        <p:sp>
          <p:nvSpPr>
            <p:cNvPr id="13658" name="Google Shape;13658;p89"/>
            <p:cNvSpPr/>
            <p:nvPr/>
          </p:nvSpPr>
          <p:spPr>
            <a:xfrm>
              <a:off x="6613801" y="2571753"/>
              <a:ext cx="417024" cy="417024"/>
            </a:xfrm>
            <a:custGeom>
              <a:rect b="b" l="l" r="r" t="t"/>
              <a:pathLst>
                <a:path extrusionOk="0" h="19982" w="19982">
                  <a:moveTo>
                    <a:pt x="9991" y="1171"/>
                  </a:moveTo>
                  <a:cubicBezTo>
                    <a:pt x="14854" y="1171"/>
                    <a:pt x="18812" y="5127"/>
                    <a:pt x="18812" y="9991"/>
                  </a:cubicBezTo>
                  <a:cubicBezTo>
                    <a:pt x="18812" y="14854"/>
                    <a:pt x="14854" y="18810"/>
                    <a:pt x="9991" y="18810"/>
                  </a:cubicBezTo>
                  <a:cubicBezTo>
                    <a:pt x="5127" y="18810"/>
                    <a:pt x="1171" y="14854"/>
                    <a:pt x="1171" y="9991"/>
                  </a:cubicBezTo>
                  <a:cubicBezTo>
                    <a:pt x="1171" y="5127"/>
                    <a:pt x="5127" y="1171"/>
                    <a:pt x="9991" y="1171"/>
                  </a:cubicBezTo>
                  <a:close/>
                  <a:moveTo>
                    <a:pt x="9991" y="0"/>
                  </a:moveTo>
                  <a:cubicBezTo>
                    <a:pt x="4490" y="0"/>
                    <a:pt x="0" y="4490"/>
                    <a:pt x="0" y="9990"/>
                  </a:cubicBezTo>
                  <a:cubicBezTo>
                    <a:pt x="0" y="15493"/>
                    <a:pt x="4490" y="19981"/>
                    <a:pt x="9991" y="19981"/>
                  </a:cubicBezTo>
                  <a:cubicBezTo>
                    <a:pt x="15493" y="19981"/>
                    <a:pt x="19981" y="15491"/>
                    <a:pt x="19981" y="9990"/>
                  </a:cubicBezTo>
                  <a:cubicBezTo>
                    <a:pt x="19981" y="4488"/>
                    <a:pt x="15491" y="0"/>
                    <a:pt x="99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89"/>
            <p:cNvSpPr/>
            <p:nvPr/>
          </p:nvSpPr>
          <p:spPr>
            <a:xfrm>
              <a:off x="6663449" y="2645840"/>
              <a:ext cx="317704" cy="268826"/>
            </a:xfrm>
            <a:custGeom>
              <a:rect b="b" l="l" r="r" t="t"/>
              <a:pathLst>
                <a:path extrusionOk="0" h="12881" w="15223">
                  <a:moveTo>
                    <a:pt x="12295" y="1172"/>
                  </a:moveTo>
                  <a:cubicBezTo>
                    <a:pt x="12619" y="1172"/>
                    <a:pt x="12881" y="1435"/>
                    <a:pt x="12881" y="1757"/>
                  </a:cubicBezTo>
                  <a:cubicBezTo>
                    <a:pt x="12881" y="2079"/>
                    <a:pt x="12617" y="2343"/>
                    <a:pt x="12295" y="2343"/>
                  </a:cubicBezTo>
                  <a:cubicBezTo>
                    <a:pt x="11973" y="2343"/>
                    <a:pt x="11709" y="2079"/>
                    <a:pt x="11709" y="1757"/>
                  </a:cubicBezTo>
                  <a:cubicBezTo>
                    <a:pt x="11709" y="1435"/>
                    <a:pt x="11973" y="1172"/>
                    <a:pt x="12295" y="1172"/>
                  </a:cubicBezTo>
                  <a:close/>
                  <a:moveTo>
                    <a:pt x="2343" y="4685"/>
                  </a:moveTo>
                  <a:cubicBezTo>
                    <a:pt x="2592" y="4685"/>
                    <a:pt x="2827" y="4763"/>
                    <a:pt x="3022" y="4902"/>
                  </a:cubicBezTo>
                  <a:cubicBezTo>
                    <a:pt x="2330" y="5410"/>
                    <a:pt x="1821" y="6015"/>
                    <a:pt x="1513" y="6677"/>
                  </a:cubicBezTo>
                  <a:cubicBezTo>
                    <a:pt x="1301" y="6461"/>
                    <a:pt x="1173" y="6167"/>
                    <a:pt x="1173" y="5856"/>
                  </a:cubicBezTo>
                  <a:cubicBezTo>
                    <a:pt x="1173" y="5210"/>
                    <a:pt x="1697" y="4685"/>
                    <a:pt x="2343" y="4685"/>
                  </a:cubicBezTo>
                  <a:close/>
                  <a:moveTo>
                    <a:pt x="12881" y="4685"/>
                  </a:moveTo>
                  <a:cubicBezTo>
                    <a:pt x="13526" y="4685"/>
                    <a:pt x="14052" y="5208"/>
                    <a:pt x="14052" y="5854"/>
                  </a:cubicBezTo>
                  <a:cubicBezTo>
                    <a:pt x="14052" y="6167"/>
                    <a:pt x="13923" y="6461"/>
                    <a:pt x="13712" y="6677"/>
                  </a:cubicBezTo>
                  <a:cubicBezTo>
                    <a:pt x="13404" y="6015"/>
                    <a:pt x="12893" y="5410"/>
                    <a:pt x="12201" y="4902"/>
                  </a:cubicBezTo>
                  <a:cubicBezTo>
                    <a:pt x="12396" y="4763"/>
                    <a:pt x="12633" y="4685"/>
                    <a:pt x="12881" y="4685"/>
                  </a:cubicBezTo>
                  <a:close/>
                  <a:moveTo>
                    <a:pt x="7616" y="4685"/>
                  </a:moveTo>
                  <a:cubicBezTo>
                    <a:pt x="9058" y="4685"/>
                    <a:pt x="10407" y="5074"/>
                    <a:pt x="11416" y="5778"/>
                  </a:cubicBezTo>
                  <a:cubicBezTo>
                    <a:pt x="12360" y="6440"/>
                    <a:pt x="12881" y="7299"/>
                    <a:pt x="12881" y="8196"/>
                  </a:cubicBezTo>
                  <a:cubicBezTo>
                    <a:pt x="12881" y="9095"/>
                    <a:pt x="12360" y="9953"/>
                    <a:pt x="11416" y="10615"/>
                  </a:cubicBezTo>
                  <a:cubicBezTo>
                    <a:pt x="10407" y="11320"/>
                    <a:pt x="9056" y="11710"/>
                    <a:pt x="7612" y="11710"/>
                  </a:cubicBezTo>
                  <a:cubicBezTo>
                    <a:pt x="6167" y="11710"/>
                    <a:pt x="4816" y="11320"/>
                    <a:pt x="3807" y="10615"/>
                  </a:cubicBezTo>
                  <a:cubicBezTo>
                    <a:pt x="2863" y="9953"/>
                    <a:pt x="2343" y="9095"/>
                    <a:pt x="2343" y="8196"/>
                  </a:cubicBezTo>
                  <a:cubicBezTo>
                    <a:pt x="2343" y="7299"/>
                    <a:pt x="2863" y="6440"/>
                    <a:pt x="3807" y="5778"/>
                  </a:cubicBezTo>
                  <a:cubicBezTo>
                    <a:pt x="4816" y="5074"/>
                    <a:pt x="6165" y="4685"/>
                    <a:pt x="7609" y="4685"/>
                  </a:cubicBezTo>
                  <a:close/>
                  <a:moveTo>
                    <a:pt x="8782" y="0"/>
                  </a:moveTo>
                  <a:cubicBezTo>
                    <a:pt x="8538" y="0"/>
                    <a:pt x="8309" y="156"/>
                    <a:pt x="8228" y="402"/>
                  </a:cubicBezTo>
                  <a:lnTo>
                    <a:pt x="7186" y="3524"/>
                  </a:lnTo>
                  <a:cubicBezTo>
                    <a:pt x="6065" y="3576"/>
                    <a:pt x="4998" y="3836"/>
                    <a:pt x="4073" y="4276"/>
                  </a:cubicBezTo>
                  <a:cubicBezTo>
                    <a:pt x="3634" y="3797"/>
                    <a:pt x="3011" y="3514"/>
                    <a:pt x="2343" y="3514"/>
                  </a:cubicBezTo>
                  <a:cubicBezTo>
                    <a:pt x="1051" y="3514"/>
                    <a:pt x="0" y="4565"/>
                    <a:pt x="0" y="5856"/>
                  </a:cubicBezTo>
                  <a:cubicBezTo>
                    <a:pt x="0" y="6702"/>
                    <a:pt x="469" y="7478"/>
                    <a:pt x="1186" y="7889"/>
                  </a:cubicBezTo>
                  <a:cubicBezTo>
                    <a:pt x="1177" y="7991"/>
                    <a:pt x="1171" y="8094"/>
                    <a:pt x="1171" y="8196"/>
                  </a:cubicBezTo>
                  <a:cubicBezTo>
                    <a:pt x="1171" y="9488"/>
                    <a:pt x="1870" y="10687"/>
                    <a:pt x="3137" y="11573"/>
                  </a:cubicBezTo>
                  <a:cubicBezTo>
                    <a:pt x="4340" y="12415"/>
                    <a:pt x="5928" y="12881"/>
                    <a:pt x="7611" y="12881"/>
                  </a:cubicBezTo>
                  <a:cubicBezTo>
                    <a:pt x="9293" y="12881"/>
                    <a:pt x="10883" y="12415"/>
                    <a:pt x="12086" y="11573"/>
                  </a:cubicBezTo>
                  <a:cubicBezTo>
                    <a:pt x="13353" y="10687"/>
                    <a:pt x="14050" y="9488"/>
                    <a:pt x="14050" y="8196"/>
                  </a:cubicBezTo>
                  <a:cubicBezTo>
                    <a:pt x="14050" y="8094"/>
                    <a:pt x="14046" y="7991"/>
                    <a:pt x="14037" y="7889"/>
                  </a:cubicBezTo>
                  <a:cubicBezTo>
                    <a:pt x="14754" y="7478"/>
                    <a:pt x="15223" y="6702"/>
                    <a:pt x="15223" y="5856"/>
                  </a:cubicBezTo>
                  <a:cubicBezTo>
                    <a:pt x="15223" y="4565"/>
                    <a:pt x="14172" y="3514"/>
                    <a:pt x="12881" y="3514"/>
                  </a:cubicBezTo>
                  <a:cubicBezTo>
                    <a:pt x="12212" y="3514"/>
                    <a:pt x="11589" y="3797"/>
                    <a:pt x="11152" y="4276"/>
                  </a:cubicBezTo>
                  <a:cubicBezTo>
                    <a:pt x="10330" y="3885"/>
                    <a:pt x="9396" y="3636"/>
                    <a:pt x="8412" y="3549"/>
                  </a:cubicBezTo>
                  <a:lnTo>
                    <a:pt x="9153" y="1327"/>
                  </a:lnTo>
                  <a:lnTo>
                    <a:pt x="10540" y="1789"/>
                  </a:lnTo>
                  <a:cubicBezTo>
                    <a:pt x="10556" y="2742"/>
                    <a:pt x="11338" y="3514"/>
                    <a:pt x="12295" y="3514"/>
                  </a:cubicBezTo>
                  <a:cubicBezTo>
                    <a:pt x="13263" y="3514"/>
                    <a:pt x="14052" y="2725"/>
                    <a:pt x="14052" y="1757"/>
                  </a:cubicBezTo>
                  <a:cubicBezTo>
                    <a:pt x="14052" y="790"/>
                    <a:pt x="13263" y="1"/>
                    <a:pt x="12295" y="1"/>
                  </a:cubicBezTo>
                  <a:cubicBezTo>
                    <a:pt x="11732" y="1"/>
                    <a:pt x="11232" y="268"/>
                    <a:pt x="10910" y="678"/>
                  </a:cubicBezTo>
                  <a:lnTo>
                    <a:pt x="8968" y="31"/>
                  </a:lnTo>
                  <a:cubicBezTo>
                    <a:pt x="8906" y="10"/>
                    <a:pt x="8844" y="0"/>
                    <a:pt x="87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89"/>
            <p:cNvSpPr/>
            <p:nvPr/>
          </p:nvSpPr>
          <p:spPr>
            <a:xfrm>
              <a:off x="6748992" y="2768030"/>
              <a:ext cx="48898" cy="48878"/>
            </a:xfrm>
            <a:custGeom>
              <a:rect b="b" l="l" r="r" t="t"/>
              <a:pathLst>
                <a:path extrusionOk="0" h="2342" w="2343">
                  <a:moveTo>
                    <a:pt x="1171" y="1"/>
                  </a:moveTo>
                  <a:cubicBezTo>
                    <a:pt x="526" y="1"/>
                    <a:pt x="0" y="525"/>
                    <a:pt x="0" y="1170"/>
                  </a:cubicBezTo>
                  <a:cubicBezTo>
                    <a:pt x="0" y="1816"/>
                    <a:pt x="526" y="2341"/>
                    <a:pt x="1171" y="2341"/>
                  </a:cubicBezTo>
                  <a:cubicBezTo>
                    <a:pt x="1817" y="2341"/>
                    <a:pt x="2342" y="1816"/>
                    <a:pt x="2342" y="1170"/>
                  </a:cubicBezTo>
                  <a:cubicBezTo>
                    <a:pt x="2342" y="525"/>
                    <a:pt x="1817" y="1"/>
                    <a:pt x="11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89"/>
            <p:cNvSpPr/>
            <p:nvPr/>
          </p:nvSpPr>
          <p:spPr>
            <a:xfrm>
              <a:off x="6846703" y="2768030"/>
              <a:ext cx="48898" cy="48878"/>
            </a:xfrm>
            <a:custGeom>
              <a:rect b="b" l="l" r="r" t="t"/>
              <a:pathLst>
                <a:path extrusionOk="0" h="2342" w="2343">
                  <a:moveTo>
                    <a:pt x="1172" y="1"/>
                  </a:moveTo>
                  <a:cubicBezTo>
                    <a:pt x="526" y="1"/>
                    <a:pt x="1" y="525"/>
                    <a:pt x="1" y="1170"/>
                  </a:cubicBezTo>
                  <a:cubicBezTo>
                    <a:pt x="1" y="1816"/>
                    <a:pt x="526" y="2341"/>
                    <a:pt x="1172" y="2341"/>
                  </a:cubicBezTo>
                  <a:cubicBezTo>
                    <a:pt x="1818" y="2341"/>
                    <a:pt x="2343" y="1816"/>
                    <a:pt x="2343" y="1170"/>
                  </a:cubicBezTo>
                  <a:cubicBezTo>
                    <a:pt x="2343" y="525"/>
                    <a:pt x="1818" y="1"/>
                    <a:pt x="11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89"/>
            <p:cNvSpPr/>
            <p:nvPr/>
          </p:nvSpPr>
          <p:spPr>
            <a:xfrm>
              <a:off x="6759469" y="2841323"/>
              <a:ext cx="125658" cy="35938"/>
            </a:xfrm>
            <a:custGeom>
              <a:rect b="b" l="l" r="r" t="t"/>
              <a:pathLst>
                <a:path extrusionOk="0" h="1722" w="6021">
                  <a:moveTo>
                    <a:pt x="670" y="0"/>
                  </a:moveTo>
                  <a:cubicBezTo>
                    <a:pt x="455" y="0"/>
                    <a:pt x="249" y="119"/>
                    <a:pt x="146" y="324"/>
                  </a:cubicBezTo>
                  <a:cubicBezTo>
                    <a:pt x="1" y="614"/>
                    <a:pt x="117" y="965"/>
                    <a:pt x="407" y="1110"/>
                  </a:cubicBezTo>
                  <a:cubicBezTo>
                    <a:pt x="1223" y="1516"/>
                    <a:pt x="2116" y="1722"/>
                    <a:pt x="3011" y="1722"/>
                  </a:cubicBezTo>
                  <a:cubicBezTo>
                    <a:pt x="3905" y="1722"/>
                    <a:pt x="4800" y="1518"/>
                    <a:pt x="5614" y="1110"/>
                  </a:cubicBezTo>
                  <a:cubicBezTo>
                    <a:pt x="5904" y="965"/>
                    <a:pt x="6021" y="614"/>
                    <a:pt x="5875" y="324"/>
                  </a:cubicBezTo>
                  <a:cubicBezTo>
                    <a:pt x="5774" y="119"/>
                    <a:pt x="5567" y="0"/>
                    <a:pt x="5352" y="0"/>
                  </a:cubicBezTo>
                  <a:cubicBezTo>
                    <a:pt x="5264" y="0"/>
                    <a:pt x="5174" y="20"/>
                    <a:pt x="5090" y="62"/>
                  </a:cubicBezTo>
                  <a:cubicBezTo>
                    <a:pt x="4439" y="388"/>
                    <a:pt x="3725" y="551"/>
                    <a:pt x="3011" y="551"/>
                  </a:cubicBezTo>
                  <a:cubicBezTo>
                    <a:pt x="2296" y="551"/>
                    <a:pt x="1582" y="388"/>
                    <a:pt x="931" y="62"/>
                  </a:cubicBezTo>
                  <a:cubicBezTo>
                    <a:pt x="847" y="20"/>
                    <a:pt x="758" y="0"/>
                    <a:pt x="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3" name="Google Shape;13663;p89"/>
          <p:cNvGrpSpPr/>
          <p:nvPr/>
        </p:nvGrpSpPr>
        <p:grpSpPr>
          <a:xfrm>
            <a:off x="7908242" y="3238780"/>
            <a:ext cx="407411" cy="407411"/>
            <a:chOff x="2964567" y="2571753"/>
            <a:chExt cx="417045" cy="417045"/>
          </a:xfrm>
        </p:grpSpPr>
        <p:sp>
          <p:nvSpPr>
            <p:cNvPr id="13664" name="Google Shape;13664;p89"/>
            <p:cNvSpPr/>
            <p:nvPr/>
          </p:nvSpPr>
          <p:spPr>
            <a:xfrm>
              <a:off x="2964567" y="2571753"/>
              <a:ext cx="417045" cy="417045"/>
            </a:xfrm>
            <a:custGeom>
              <a:rect b="b" l="l" r="r" t="t"/>
              <a:pathLst>
                <a:path extrusionOk="0" h="19983" w="19983">
                  <a:moveTo>
                    <a:pt x="9992" y="1170"/>
                  </a:moveTo>
                  <a:cubicBezTo>
                    <a:pt x="14855" y="1170"/>
                    <a:pt x="18812" y="4866"/>
                    <a:pt x="18812" y="9405"/>
                  </a:cubicBezTo>
                  <a:cubicBezTo>
                    <a:pt x="18812" y="13925"/>
                    <a:pt x="14855" y="17601"/>
                    <a:pt x="9992" y="17601"/>
                  </a:cubicBezTo>
                  <a:cubicBezTo>
                    <a:pt x="9111" y="17601"/>
                    <a:pt x="8240" y="17481"/>
                    <a:pt x="7407" y="17242"/>
                  </a:cubicBezTo>
                  <a:cubicBezTo>
                    <a:pt x="7354" y="17226"/>
                    <a:pt x="7299" y="17218"/>
                    <a:pt x="7245" y="17218"/>
                  </a:cubicBezTo>
                  <a:cubicBezTo>
                    <a:pt x="7153" y="17218"/>
                    <a:pt x="7062" y="17240"/>
                    <a:pt x="6979" y="17282"/>
                  </a:cubicBezTo>
                  <a:lnTo>
                    <a:pt x="4723" y="18439"/>
                  </a:lnTo>
                  <a:lnTo>
                    <a:pt x="4723" y="16262"/>
                  </a:lnTo>
                  <a:cubicBezTo>
                    <a:pt x="4723" y="16078"/>
                    <a:pt x="4637" y="15904"/>
                    <a:pt x="4490" y="15793"/>
                  </a:cubicBezTo>
                  <a:cubicBezTo>
                    <a:pt x="2381" y="14208"/>
                    <a:pt x="1171" y="11880"/>
                    <a:pt x="1171" y="9405"/>
                  </a:cubicBezTo>
                  <a:cubicBezTo>
                    <a:pt x="1171" y="4866"/>
                    <a:pt x="5129" y="1170"/>
                    <a:pt x="9992" y="1170"/>
                  </a:cubicBezTo>
                  <a:close/>
                  <a:moveTo>
                    <a:pt x="9992" y="1"/>
                  </a:moveTo>
                  <a:cubicBezTo>
                    <a:pt x="4575" y="1"/>
                    <a:pt x="0" y="4153"/>
                    <a:pt x="0" y="9407"/>
                  </a:cubicBezTo>
                  <a:cubicBezTo>
                    <a:pt x="0" y="12221"/>
                    <a:pt x="1359" y="14795"/>
                    <a:pt x="3552" y="16548"/>
                  </a:cubicBezTo>
                  <a:lnTo>
                    <a:pt x="3552" y="19396"/>
                  </a:lnTo>
                  <a:cubicBezTo>
                    <a:pt x="3552" y="19602"/>
                    <a:pt x="3659" y="19791"/>
                    <a:pt x="3832" y="19897"/>
                  </a:cubicBezTo>
                  <a:cubicBezTo>
                    <a:pt x="3925" y="19953"/>
                    <a:pt x="4031" y="19982"/>
                    <a:pt x="4138" y="19982"/>
                  </a:cubicBezTo>
                  <a:cubicBezTo>
                    <a:pt x="4229" y="19982"/>
                    <a:pt x="4320" y="19961"/>
                    <a:pt x="4405" y="19918"/>
                  </a:cubicBezTo>
                  <a:lnTo>
                    <a:pt x="7310" y="18429"/>
                  </a:lnTo>
                  <a:cubicBezTo>
                    <a:pt x="8180" y="18657"/>
                    <a:pt x="9081" y="18772"/>
                    <a:pt x="9992" y="18772"/>
                  </a:cubicBezTo>
                  <a:cubicBezTo>
                    <a:pt x="15500" y="18772"/>
                    <a:pt x="19983" y="14570"/>
                    <a:pt x="19983" y="9407"/>
                  </a:cubicBezTo>
                  <a:cubicBezTo>
                    <a:pt x="19983" y="4151"/>
                    <a:pt x="15405" y="1"/>
                    <a:pt x="9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89"/>
            <p:cNvSpPr/>
            <p:nvPr/>
          </p:nvSpPr>
          <p:spPr>
            <a:xfrm>
              <a:off x="3037777" y="2694715"/>
              <a:ext cx="270642" cy="146633"/>
            </a:xfrm>
            <a:custGeom>
              <a:rect b="b" l="l" r="r" t="t"/>
              <a:pathLst>
                <a:path extrusionOk="0" h="7026" w="12968">
                  <a:moveTo>
                    <a:pt x="5362" y="1463"/>
                  </a:moveTo>
                  <a:lnTo>
                    <a:pt x="7241" y="3341"/>
                  </a:lnTo>
                  <a:cubicBezTo>
                    <a:pt x="7353" y="3454"/>
                    <a:pt x="7503" y="3513"/>
                    <a:pt x="7655" y="3513"/>
                  </a:cubicBezTo>
                  <a:cubicBezTo>
                    <a:pt x="7744" y="3513"/>
                    <a:pt x="7833" y="3493"/>
                    <a:pt x="7917" y="3451"/>
                  </a:cubicBezTo>
                  <a:lnTo>
                    <a:pt x="10216" y="2303"/>
                  </a:lnTo>
                  <a:lnTo>
                    <a:pt x="7605" y="5565"/>
                  </a:lnTo>
                  <a:lnTo>
                    <a:pt x="5726" y="3685"/>
                  </a:lnTo>
                  <a:cubicBezTo>
                    <a:pt x="5614" y="3573"/>
                    <a:pt x="5463" y="3514"/>
                    <a:pt x="5311" y="3514"/>
                  </a:cubicBezTo>
                  <a:cubicBezTo>
                    <a:pt x="5223" y="3514"/>
                    <a:pt x="5133" y="3534"/>
                    <a:pt x="5051" y="3575"/>
                  </a:cubicBezTo>
                  <a:lnTo>
                    <a:pt x="2751" y="4725"/>
                  </a:lnTo>
                  <a:lnTo>
                    <a:pt x="2751" y="4725"/>
                  </a:lnTo>
                  <a:lnTo>
                    <a:pt x="5362" y="1463"/>
                  </a:lnTo>
                  <a:close/>
                  <a:moveTo>
                    <a:pt x="5312" y="1"/>
                  </a:moveTo>
                  <a:cubicBezTo>
                    <a:pt x="5302" y="1"/>
                    <a:pt x="5291" y="1"/>
                    <a:pt x="5281" y="2"/>
                  </a:cubicBezTo>
                  <a:cubicBezTo>
                    <a:pt x="5114" y="12"/>
                    <a:pt x="4959" y="92"/>
                    <a:pt x="4856" y="221"/>
                  </a:cubicBezTo>
                  <a:lnTo>
                    <a:pt x="172" y="6075"/>
                  </a:lnTo>
                  <a:cubicBezTo>
                    <a:pt x="0" y="6290"/>
                    <a:pt x="2" y="6595"/>
                    <a:pt x="174" y="6809"/>
                  </a:cubicBezTo>
                  <a:cubicBezTo>
                    <a:pt x="288" y="6950"/>
                    <a:pt x="457" y="7026"/>
                    <a:pt x="630" y="7026"/>
                  </a:cubicBezTo>
                  <a:cubicBezTo>
                    <a:pt x="719" y="7026"/>
                    <a:pt x="808" y="7006"/>
                    <a:pt x="892" y="6964"/>
                  </a:cubicBezTo>
                  <a:lnTo>
                    <a:pt x="5198" y="4811"/>
                  </a:lnTo>
                  <a:lnTo>
                    <a:pt x="7241" y="6855"/>
                  </a:lnTo>
                  <a:cubicBezTo>
                    <a:pt x="7349" y="6964"/>
                    <a:pt x="7496" y="7026"/>
                    <a:pt x="7650" y="7026"/>
                  </a:cubicBezTo>
                  <a:cubicBezTo>
                    <a:pt x="7662" y="7026"/>
                    <a:pt x="7674" y="7025"/>
                    <a:pt x="7687" y="7024"/>
                  </a:cubicBezTo>
                  <a:cubicBezTo>
                    <a:pt x="7853" y="7016"/>
                    <a:pt x="8007" y="6936"/>
                    <a:pt x="8111" y="6807"/>
                  </a:cubicBezTo>
                  <a:lnTo>
                    <a:pt x="12795" y="951"/>
                  </a:lnTo>
                  <a:cubicBezTo>
                    <a:pt x="12967" y="737"/>
                    <a:pt x="12965" y="431"/>
                    <a:pt x="12792" y="219"/>
                  </a:cubicBezTo>
                  <a:cubicBezTo>
                    <a:pt x="12679" y="78"/>
                    <a:pt x="12510" y="1"/>
                    <a:pt x="12337" y="1"/>
                  </a:cubicBezTo>
                  <a:cubicBezTo>
                    <a:pt x="12249" y="1"/>
                    <a:pt x="12159" y="21"/>
                    <a:pt x="12075" y="63"/>
                  </a:cubicBezTo>
                  <a:lnTo>
                    <a:pt x="7770" y="2216"/>
                  </a:lnTo>
                  <a:lnTo>
                    <a:pt x="5726" y="173"/>
                  </a:lnTo>
                  <a:cubicBezTo>
                    <a:pt x="5617" y="62"/>
                    <a:pt x="5467" y="1"/>
                    <a:pt x="53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6" name="Google Shape;13666;p89"/>
          <p:cNvGrpSpPr/>
          <p:nvPr/>
        </p:nvGrpSpPr>
        <p:grpSpPr>
          <a:xfrm>
            <a:off x="1623565" y="3815897"/>
            <a:ext cx="407391" cy="286470"/>
            <a:chOff x="3476576" y="2633631"/>
            <a:chExt cx="417024" cy="293244"/>
          </a:xfrm>
        </p:grpSpPr>
        <p:sp>
          <p:nvSpPr>
            <p:cNvPr id="13667" name="Google Shape;13667;p89"/>
            <p:cNvSpPr/>
            <p:nvPr/>
          </p:nvSpPr>
          <p:spPr>
            <a:xfrm>
              <a:off x="3476576" y="2633631"/>
              <a:ext cx="417024" cy="293244"/>
            </a:xfrm>
            <a:custGeom>
              <a:rect b="b" l="l" r="r" t="t"/>
              <a:pathLst>
                <a:path extrusionOk="0" h="14051" w="19982">
                  <a:moveTo>
                    <a:pt x="17056" y="1172"/>
                  </a:moveTo>
                  <a:cubicBezTo>
                    <a:pt x="18023" y="1172"/>
                    <a:pt x="18811" y="1961"/>
                    <a:pt x="18811" y="2929"/>
                  </a:cubicBezTo>
                  <a:lnTo>
                    <a:pt x="18811" y="11124"/>
                  </a:lnTo>
                  <a:cubicBezTo>
                    <a:pt x="18811" y="12092"/>
                    <a:pt x="18023" y="12881"/>
                    <a:pt x="17056" y="12881"/>
                  </a:cubicBezTo>
                  <a:lnTo>
                    <a:pt x="2927" y="12881"/>
                  </a:lnTo>
                  <a:cubicBezTo>
                    <a:pt x="1959" y="12881"/>
                    <a:pt x="1172" y="12092"/>
                    <a:pt x="1172" y="11124"/>
                  </a:cubicBezTo>
                  <a:lnTo>
                    <a:pt x="1172" y="2929"/>
                  </a:lnTo>
                  <a:cubicBezTo>
                    <a:pt x="1172" y="1961"/>
                    <a:pt x="1959" y="1172"/>
                    <a:pt x="2927" y="1172"/>
                  </a:cubicBezTo>
                  <a:close/>
                  <a:moveTo>
                    <a:pt x="2927" y="1"/>
                  </a:moveTo>
                  <a:cubicBezTo>
                    <a:pt x="1313" y="1"/>
                    <a:pt x="1" y="1315"/>
                    <a:pt x="1" y="2929"/>
                  </a:cubicBezTo>
                  <a:lnTo>
                    <a:pt x="1" y="11124"/>
                  </a:lnTo>
                  <a:cubicBezTo>
                    <a:pt x="1" y="12738"/>
                    <a:pt x="1313" y="14050"/>
                    <a:pt x="2927" y="14050"/>
                  </a:cubicBezTo>
                  <a:lnTo>
                    <a:pt x="17056" y="14050"/>
                  </a:lnTo>
                  <a:cubicBezTo>
                    <a:pt x="18669" y="14050"/>
                    <a:pt x="19982" y="12738"/>
                    <a:pt x="19982" y="11124"/>
                  </a:cubicBezTo>
                  <a:lnTo>
                    <a:pt x="19982" y="2929"/>
                  </a:lnTo>
                  <a:cubicBezTo>
                    <a:pt x="19982" y="1315"/>
                    <a:pt x="18669" y="1"/>
                    <a:pt x="17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89"/>
            <p:cNvSpPr/>
            <p:nvPr/>
          </p:nvSpPr>
          <p:spPr>
            <a:xfrm>
              <a:off x="3636206" y="2706945"/>
              <a:ext cx="122194" cy="146633"/>
            </a:xfrm>
            <a:custGeom>
              <a:rect b="b" l="l" r="r" t="t"/>
              <a:pathLst>
                <a:path extrusionOk="0" h="7026" w="5855">
                  <a:moveTo>
                    <a:pt x="1172" y="1643"/>
                  </a:moveTo>
                  <a:lnTo>
                    <a:pt x="4165" y="3514"/>
                  </a:lnTo>
                  <a:lnTo>
                    <a:pt x="1172" y="5384"/>
                  </a:lnTo>
                  <a:lnTo>
                    <a:pt x="1172" y="1643"/>
                  </a:lnTo>
                  <a:close/>
                  <a:moveTo>
                    <a:pt x="586" y="0"/>
                  </a:moveTo>
                  <a:cubicBezTo>
                    <a:pt x="489" y="0"/>
                    <a:pt x="391" y="25"/>
                    <a:pt x="302" y="74"/>
                  </a:cubicBezTo>
                  <a:cubicBezTo>
                    <a:pt x="116" y="178"/>
                    <a:pt x="1" y="373"/>
                    <a:pt x="1" y="587"/>
                  </a:cubicBezTo>
                  <a:lnTo>
                    <a:pt x="1" y="6440"/>
                  </a:lnTo>
                  <a:cubicBezTo>
                    <a:pt x="1" y="6653"/>
                    <a:pt x="116" y="6849"/>
                    <a:pt x="302" y="6953"/>
                  </a:cubicBezTo>
                  <a:cubicBezTo>
                    <a:pt x="389" y="7001"/>
                    <a:pt x="487" y="7026"/>
                    <a:pt x="585" y="7026"/>
                  </a:cubicBezTo>
                  <a:cubicBezTo>
                    <a:pt x="693" y="7026"/>
                    <a:pt x="801" y="6997"/>
                    <a:pt x="896" y="6937"/>
                  </a:cubicBezTo>
                  <a:lnTo>
                    <a:pt x="5580" y="4010"/>
                  </a:lnTo>
                  <a:cubicBezTo>
                    <a:pt x="5750" y="3903"/>
                    <a:pt x="5854" y="3714"/>
                    <a:pt x="5854" y="3513"/>
                  </a:cubicBezTo>
                  <a:cubicBezTo>
                    <a:pt x="5854" y="3311"/>
                    <a:pt x="5750" y="3123"/>
                    <a:pt x="5580" y="3017"/>
                  </a:cubicBezTo>
                  <a:lnTo>
                    <a:pt x="896" y="90"/>
                  </a:lnTo>
                  <a:cubicBezTo>
                    <a:pt x="801" y="30"/>
                    <a:pt x="694" y="0"/>
                    <a:pt x="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9" name="Google Shape;13669;p89"/>
          <p:cNvGrpSpPr/>
          <p:nvPr/>
        </p:nvGrpSpPr>
        <p:grpSpPr>
          <a:xfrm>
            <a:off x="2239897" y="3755508"/>
            <a:ext cx="407411" cy="407248"/>
            <a:chOff x="3988564" y="2571836"/>
            <a:chExt cx="417045" cy="416878"/>
          </a:xfrm>
        </p:grpSpPr>
        <p:sp>
          <p:nvSpPr>
            <p:cNvPr id="13670" name="Google Shape;13670;p89"/>
            <p:cNvSpPr/>
            <p:nvPr/>
          </p:nvSpPr>
          <p:spPr>
            <a:xfrm>
              <a:off x="4090678" y="2650431"/>
              <a:ext cx="213124" cy="259268"/>
            </a:xfrm>
            <a:custGeom>
              <a:rect b="b" l="l" r="r" t="t"/>
              <a:pathLst>
                <a:path extrusionOk="0" h="12423" w="10212">
                  <a:moveTo>
                    <a:pt x="4938" y="1172"/>
                  </a:moveTo>
                  <a:cubicBezTo>
                    <a:pt x="7267" y="1172"/>
                    <a:pt x="8610" y="2621"/>
                    <a:pt x="8610" y="3081"/>
                  </a:cubicBezTo>
                  <a:cubicBezTo>
                    <a:pt x="8610" y="3348"/>
                    <a:pt x="8308" y="3471"/>
                    <a:pt x="8102" y="3471"/>
                  </a:cubicBezTo>
                  <a:cubicBezTo>
                    <a:pt x="7867" y="3471"/>
                    <a:pt x="7733" y="3357"/>
                    <a:pt x="7407" y="3026"/>
                  </a:cubicBezTo>
                  <a:cubicBezTo>
                    <a:pt x="6933" y="2541"/>
                    <a:pt x="6282" y="1879"/>
                    <a:pt x="4821" y="1879"/>
                  </a:cubicBezTo>
                  <a:cubicBezTo>
                    <a:pt x="4177" y="1879"/>
                    <a:pt x="3602" y="2046"/>
                    <a:pt x="3162" y="2362"/>
                  </a:cubicBezTo>
                  <a:cubicBezTo>
                    <a:pt x="2687" y="2700"/>
                    <a:pt x="2417" y="3188"/>
                    <a:pt x="2417" y="3701"/>
                  </a:cubicBezTo>
                  <a:cubicBezTo>
                    <a:pt x="2417" y="4145"/>
                    <a:pt x="2603" y="4758"/>
                    <a:pt x="3491" y="5152"/>
                  </a:cubicBezTo>
                  <a:cubicBezTo>
                    <a:pt x="3997" y="5378"/>
                    <a:pt x="4646" y="5506"/>
                    <a:pt x="5334" y="5642"/>
                  </a:cubicBezTo>
                  <a:cubicBezTo>
                    <a:pt x="7566" y="6081"/>
                    <a:pt x="9029" y="6514"/>
                    <a:pt x="9029" y="8449"/>
                  </a:cubicBezTo>
                  <a:cubicBezTo>
                    <a:pt x="9029" y="8455"/>
                    <a:pt x="9029" y="8464"/>
                    <a:pt x="9029" y="8478"/>
                  </a:cubicBezTo>
                  <a:cubicBezTo>
                    <a:pt x="9035" y="8646"/>
                    <a:pt x="9028" y="9518"/>
                    <a:pt x="8347" y="10222"/>
                  </a:cubicBezTo>
                  <a:cubicBezTo>
                    <a:pt x="7688" y="10903"/>
                    <a:pt x="6597" y="11248"/>
                    <a:pt x="5102" y="11252"/>
                  </a:cubicBezTo>
                  <a:cubicBezTo>
                    <a:pt x="2240" y="11250"/>
                    <a:pt x="1171" y="9891"/>
                    <a:pt x="1171" y="9033"/>
                  </a:cubicBezTo>
                  <a:cubicBezTo>
                    <a:pt x="1171" y="8780"/>
                    <a:pt x="1518" y="8672"/>
                    <a:pt x="1656" y="8672"/>
                  </a:cubicBezTo>
                  <a:cubicBezTo>
                    <a:pt x="1844" y="8672"/>
                    <a:pt x="2005" y="8837"/>
                    <a:pt x="2327" y="9212"/>
                  </a:cubicBezTo>
                  <a:cubicBezTo>
                    <a:pt x="2843" y="9813"/>
                    <a:pt x="3551" y="10636"/>
                    <a:pt x="5095" y="10636"/>
                  </a:cubicBezTo>
                  <a:cubicBezTo>
                    <a:pt x="6363" y="10636"/>
                    <a:pt x="7727" y="9881"/>
                    <a:pt x="7727" y="8612"/>
                  </a:cubicBezTo>
                  <a:cubicBezTo>
                    <a:pt x="7727" y="7951"/>
                    <a:pt x="7363" y="7445"/>
                    <a:pt x="6647" y="7109"/>
                  </a:cubicBezTo>
                  <a:cubicBezTo>
                    <a:pt x="6130" y="6866"/>
                    <a:pt x="5472" y="6726"/>
                    <a:pt x="4773" y="6578"/>
                  </a:cubicBezTo>
                  <a:cubicBezTo>
                    <a:pt x="2620" y="6120"/>
                    <a:pt x="1209" y="5683"/>
                    <a:pt x="1209" y="3859"/>
                  </a:cubicBezTo>
                  <a:cubicBezTo>
                    <a:pt x="1209" y="2893"/>
                    <a:pt x="1667" y="2191"/>
                    <a:pt x="2606" y="1711"/>
                  </a:cubicBezTo>
                  <a:cubicBezTo>
                    <a:pt x="3388" y="1313"/>
                    <a:pt x="4350" y="1172"/>
                    <a:pt x="4938" y="1172"/>
                  </a:cubicBezTo>
                  <a:close/>
                  <a:moveTo>
                    <a:pt x="4938" y="1"/>
                  </a:moveTo>
                  <a:cubicBezTo>
                    <a:pt x="2944" y="1"/>
                    <a:pt x="39" y="991"/>
                    <a:pt x="39" y="3861"/>
                  </a:cubicBezTo>
                  <a:cubicBezTo>
                    <a:pt x="39" y="5149"/>
                    <a:pt x="579" y="6129"/>
                    <a:pt x="1644" y="6772"/>
                  </a:cubicBezTo>
                  <a:cubicBezTo>
                    <a:pt x="2505" y="7293"/>
                    <a:pt x="3581" y="7523"/>
                    <a:pt x="4529" y="7724"/>
                  </a:cubicBezTo>
                  <a:cubicBezTo>
                    <a:pt x="5159" y="7857"/>
                    <a:pt x="5755" y="7984"/>
                    <a:pt x="6149" y="8170"/>
                  </a:cubicBezTo>
                  <a:cubicBezTo>
                    <a:pt x="6556" y="8359"/>
                    <a:pt x="6556" y="8518"/>
                    <a:pt x="6556" y="8612"/>
                  </a:cubicBezTo>
                  <a:cubicBezTo>
                    <a:pt x="6556" y="9100"/>
                    <a:pt x="5785" y="9465"/>
                    <a:pt x="5095" y="9465"/>
                  </a:cubicBezTo>
                  <a:cubicBezTo>
                    <a:pt x="4089" y="9465"/>
                    <a:pt x="3664" y="8971"/>
                    <a:pt x="3215" y="8449"/>
                  </a:cubicBezTo>
                  <a:cubicBezTo>
                    <a:pt x="2833" y="8005"/>
                    <a:pt x="2401" y="7501"/>
                    <a:pt x="1656" y="7501"/>
                  </a:cubicBezTo>
                  <a:cubicBezTo>
                    <a:pt x="860" y="7501"/>
                    <a:pt x="0" y="8087"/>
                    <a:pt x="0" y="9035"/>
                  </a:cubicBezTo>
                  <a:cubicBezTo>
                    <a:pt x="0" y="10459"/>
                    <a:pt x="1462" y="12423"/>
                    <a:pt x="5104" y="12423"/>
                  </a:cubicBezTo>
                  <a:cubicBezTo>
                    <a:pt x="6926" y="12419"/>
                    <a:pt x="8301" y="11954"/>
                    <a:pt x="9187" y="11036"/>
                  </a:cubicBezTo>
                  <a:cubicBezTo>
                    <a:pt x="10167" y="10024"/>
                    <a:pt x="10211" y="8803"/>
                    <a:pt x="10200" y="8442"/>
                  </a:cubicBezTo>
                  <a:cubicBezTo>
                    <a:pt x="10199" y="7101"/>
                    <a:pt x="9638" y="6090"/>
                    <a:pt x="8536" y="5435"/>
                  </a:cubicBezTo>
                  <a:cubicBezTo>
                    <a:pt x="7642" y="4904"/>
                    <a:pt x="6537" y="4685"/>
                    <a:pt x="5560" y="4492"/>
                  </a:cubicBezTo>
                  <a:cubicBezTo>
                    <a:pt x="4939" y="4370"/>
                    <a:pt x="4354" y="4255"/>
                    <a:pt x="3966" y="4084"/>
                  </a:cubicBezTo>
                  <a:cubicBezTo>
                    <a:pt x="3588" y="3916"/>
                    <a:pt x="3588" y="3781"/>
                    <a:pt x="3588" y="3703"/>
                  </a:cubicBezTo>
                  <a:cubicBezTo>
                    <a:pt x="3588" y="3429"/>
                    <a:pt x="4016" y="3050"/>
                    <a:pt x="4821" y="3050"/>
                  </a:cubicBezTo>
                  <a:cubicBezTo>
                    <a:pt x="5790" y="3050"/>
                    <a:pt x="6153" y="3418"/>
                    <a:pt x="6570" y="3847"/>
                  </a:cubicBezTo>
                  <a:cubicBezTo>
                    <a:pt x="6921" y="4202"/>
                    <a:pt x="7354" y="4644"/>
                    <a:pt x="8102" y="4644"/>
                  </a:cubicBezTo>
                  <a:cubicBezTo>
                    <a:pt x="8966" y="4644"/>
                    <a:pt x="9781" y="4016"/>
                    <a:pt x="9781" y="3082"/>
                  </a:cubicBezTo>
                  <a:cubicBezTo>
                    <a:pt x="9781" y="1768"/>
                    <a:pt x="7722" y="1"/>
                    <a:pt x="4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89"/>
            <p:cNvSpPr/>
            <p:nvPr/>
          </p:nvSpPr>
          <p:spPr>
            <a:xfrm>
              <a:off x="3988564" y="2571836"/>
              <a:ext cx="417045" cy="416878"/>
            </a:xfrm>
            <a:custGeom>
              <a:rect b="b" l="l" r="r" t="t"/>
              <a:pathLst>
                <a:path extrusionOk="0" h="19975" w="19983">
                  <a:moveTo>
                    <a:pt x="5465" y="1172"/>
                  </a:moveTo>
                  <a:cubicBezTo>
                    <a:pt x="6229" y="1172"/>
                    <a:pt x="6714" y="1356"/>
                    <a:pt x="7184" y="1548"/>
                  </a:cubicBezTo>
                  <a:cubicBezTo>
                    <a:pt x="7842" y="1820"/>
                    <a:pt x="8120" y="1882"/>
                    <a:pt x="8506" y="1882"/>
                  </a:cubicBezTo>
                  <a:cubicBezTo>
                    <a:pt x="8831" y="1882"/>
                    <a:pt x="9232" y="1838"/>
                    <a:pt x="10000" y="1838"/>
                  </a:cubicBezTo>
                  <a:cubicBezTo>
                    <a:pt x="13275" y="1838"/>
                    <a:pt x="15226" y="3478"/>
                    <a:pt x="16286" y="4855"/>
                  </a:cubicBezTo>
                  <a:cubicBezTo>
                    <a:pt x="17660" y="6641"/>
                    <a:pt x="18149" y="8709"/>
                    <a:pt x="18149" y="9937"/>
                  </a:cubicBezTo>
                  <a:cubicBezTo>
                    <a:pt x="18149" y="11304"/>
                    <a:pt x="17841" y="11405"/>
                    <a:pt x="18414" y="12744"/>
                  </a:cubicBezTo>
                  <a:cubicBezTo>
                    <a:pt x="18610" y="13203"/>
                    <a:pt x="18812" y="13675"/>
                    <a:pt x="18812" y="14565"/>
                  </a:cubicBezTo>
                  <a:cubicBezTo>
                    <a:pt x="18812" y="15702"/>
                    <a:pt x="18373" y="16765"/>
                    <a:pt x="17575" y="17561"/>
                  </a:cubicBezTo>
                  <a:cubicBezTo>
                    <a:pt x="16776" y="18358"/>
                    <a:pt x="15671" y="18803"/>
                    <a:pt x="14546" y="18803"/>
                  </a:cubicBezTo>
                  <a:cubicBezTo>
                    <a:pt x="14544" y="18803"/>
                    <a:pt x="14542" y="18803"/>
                    <a:pt x="14540" y="18803"/>
                  </a:cubicBezTo>
                  <a:lnTo>
                    <a:pt x="14519" y="18803"/>
                  </a:lnTo>
                  <a:cubicBezTo>
                    <a:pt x="13754" y="18803"/>
                    <a:pt x="13270" y="18612"/>
                    <a:pt x="12799" y="18418"/>
                  </a:cubicBezTo>
                  <a:cubicBezTo>
                    <a:pt x="12161" y="18154"/>
                    <a:pt x="11842" y="18085"/>
                    <a:pt x="11520" y="18085"/>
                  </a:cubicBezTo>
                  <a:cubicBezTo>
                    <a:pt x="11167" y="18085"/>
                    <a:pt x="10809" y="18168"/>
                    <a:pt x="10022" y="18168"/>
                  </a:cubicBezTo>
                  <a:cubicBezTo>
                    <a:pt x="6746" y="18168"/>
                    <a:pt x="4785" y="16516"/>
                    <a:pt x="3717" y="15131"/>
                  </a:cubicBezTo>
                  <a:cubicBezTo>
                    <a:pt x="2328" y="13328"/>
                    <a:pt x="1835" y="11257"/>
                    <a:pt x="1835" y="10031"/>
                  </a:cubicBezTo>
                  <a:cubicBezTo>
                    <a:pt x="1835" y="8674"/>
                    <a:pt x="2146" y="8571"/>
                    <a:pt x="1569" y="7222"/>
                  </a:cubicBezTo>
                  <a:cubicBezTo>
                    <a:pt x="1375" y="6765"/>
                    <a:pt x="1173" y="6293"/>
                    <a:pt x="1171" y="5408"/>
                  </a:cubicBezTo>
                  <a:cubicBezTo>
                    <a:pt x="1175" y="3063"/>
                    <a:pt x="3100" y="1172"/>
                    <a:pt x="5465" y="1172"/>
                  </a:cubicBezTo>
                  <a:close/>
                  <a:moveTo>
                    <a:pt x="5465" y="0"/>
                  </a:moveTo>
                  <a:cubicBezTo>
                    <a:pt x="3993" y="0"/>
                    <a:pt x="2617" y="552"/>
                    <a:pt x="1587" y="1582"/>
                  </a:cubicBezTo>
                  <a:cubicBezTo>
                    <a:pt x="566" y="2603"/>
                    <a:pt x="4" y="3960"/>
                    <a:pt x="0" y="5403"/>
                  </a:cubicBezTo>
                  <a:lnTo>
                    <a:pt x="0" y="5414"/>
                  </a:lnTo>
                  <a:cubicBezTo>
                    <a:pt x="2" y="6535"/>
                    <a:pt x="274" y="7170"/>
                    <a:pt x="492" y="7682"/>
                  </a:cubicBezTo>
                  <a:cubicBezTo>
                    <a:pt x="938" y="8725"/>
                    <a:pt x="664" y="8547"/>
                    <a:pt x="664" y="10031"/>
                  </a:cubicBezTo>
                  <a:cubicBezTo>
                    <a:pt x="664" y="11738"/>
                    <a:pt x="1385" y="14023"/>
                    <a:pt x="2790" y="15845"/>
                  </a:cubicBezTo>
                  <a:cubicBezTo>
                    <a:pt x="4019" y="17439"/>
                    <a:pt x="6270" y="19339"/>
                    <a:pt x="10022" y="19339"/>
                  </a:cubicBezTo>
                  <a:cubicBezTo>
                    <a:pt x="10942" y="19339"/>
                    <a:pt x="11234" y="19255"/>
                    <a:pt x="11494" y="19255"/>
                  </a:cubicBezTo>
                  <a:cubicBezTo>
                    <a:pt x="11700" y="19255"/>
                    <a:pt x="11887" y="19308"/>
                    <a:pt x="12353" y="19500"/>
                  </a:cubicBezTo>
                  <a:cubicBezTo>
                    <a:pt x="12875" y="19716"/>
                    <a:pt x="13523" y="19974"/>
                    <a:pt x="14519" y="19974"/>
                  </a:cubicBezTo>
                  <a:lnTo>
                    <a:pt x="14554" y="19974"/>
                  </a:lnTo>
                  <a:cubicBezTo>
                    <a:pt x="15985" y="19974"/>
                    <a:pt x="17386" y="19403"/>
                    <a:pt x="18402" y="18391"/>
                  </a:cubicBezTo>
                  <a:cubicBezTo>
                    <a:pt x="19422" y="17374"/>
                    <a:pt x="19983" y="16015"/>
                    <a:pt x="19983" y="14565"/>
                  </a:cubicBezTo>
                  <a:cubicBezTo>
                    <a:pt x="19983" y="13436"/>
                    <a:pt x="19711" y="12797"/>
                    <a:pt x="19491" y="12284"/>
                  </a:cubicBezTo>
                  <a:cubicBezTo>
                    <a:pt x="19045" y="11243"/>
                    <a:pt x="19320" y="11421"/>
                    <a:pt x="19320" y="9937"/>
                  </a:cubicBezTo>
                  <a:cubicBezTo>
                    <a:pt x="19320" y="8218"/>
                    <a:pt x="18603" y="5946"/>
                    <a:pt x="17213" y="4140"/>
                  </a:cubicBezTo>
                  <a:cubicBezTo>
                    <a:pt x="15994" y="2557"/>
                    <a:pt x="13753" y="667"/>
                    <a:pt x="10000" y="667"/>
                  </a:cubicBezTo>
                  <a:cubicBezTo>
                    <a:pt x="9146" y="667"/>
                    <a:pt x="8785" y="712"/>
                    <a:pt x="8528" y="712"/>
                  </a:cubicBezTo>
                  <a:cubicBezTo>
                    <a:pt x="8261" y="712"/>
                    <a:pt x="8109" y="664"/>
                    <a:pt x="7630" y="466"/>
                  </a:cubicBezTo>
                  <a:cubicBezTo>
                    <a:pt x="7110" y="252"/>
                    <a:pt x="6461" y="0"/>
                    <a:pt x="54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2" name="Google Shape;13672;p89"/>
          <p:cNvGrpSpPr/>
          <p:nvPr/>
        </p:nvGrpSpPr>
        <p:grpSpPr>
          <a:xfrm>
            <a:off x="2856250" y="3755436"/>
            <a:ext cx="407391" cy="407391"/>
            <a:chOff x="4500573" y="2571753"/>
            <a:chExt cx="417024" cy="417024"/>
          </a:xfrm>
        </p:grpSpPr>
        <p:sp>
          <p:nvSpPr>
            <p:cNvPr id="13673" name="Google Shape;13673;p89"/>
            <p:cNvSpPr/>
            <p:nvPr/>
          </p:nvSpPr>
          <p:spPr>
            <a:xfrm>
              <a:off x="4550263" y="2632817"/>
              <a:ext cx="317683" cy="293244"/>
            </a:xfrm>
            <a:custGeom>
              <a:rect b="b" l="l" r="r" t="t"/>
              <a:pathLst>
                <a:path extrusionOk="0" h="14051" w="15222">
                  <a:moveTo>
                    <a:pt x="7616" y="1172"/>
                  </a:moveTo>
                  <a:cubicBezTo>
                    <a:pt x="8529" y="1202"/>
                    <a:pt x="10613" y="1570"/>
                    <a:pt x="10613" y="4280"/>
                  </a:cubicBezTo>
                  <a:cubicBezTo>
                    <a:pt x="10613" y="4791"/>
                    <a:pt x="10565" y="5662"/>
                    <a:pt x="10565" y="5683"/>
                  </a:cubicBezTo>
                  <a:cubicBezTo>
                    <a:pt x="10565" y="6490"/>
                    <a:pt x="11186" y="6530"/>
                    <a:pt x="11312" y="6530"/>
                  </a:cubicBezTo>
                  <a:cubicBezTo>
                    <a:pt x="11563" y="6530"/>
                    <a:pt x="11867" y="6461"/>
                    <a:pt x="12149" y="6399"/>
                  </a:cubicBezTo>
                  <a:lnTo>
                    <a:pt x="12149" y="6399"/>
                  </a:lnTo>
                  <a:cubicBezTo>
                    <a:pt x="11697" y="6589"/>
                    <a:pt x="10875" y="6838"/>
                    <a:pt x="10875" y="7608"/>
                  </a:cubicBezTo>
                  <a:cubicBezTo>
                    <a:pt x="10875" y="9260"/>
                    <a:pt x="12294" y="9897"/>
                    <a:pt x="13233" y="10316"/>
                  </a:cubicBezTo>
                  <a:cubicBezTo>
                    <a:pt x="13419" y="10399"/>
                    <a:pt x="13661" y="10509"/>
                    <a:pt x="13838" y="10608"/>
                  </a:cubicBezTo>
                  <a:cubicBezTo>
                    <a:pt x="13590" y="10652"/>
                    <a:pt x="13247" y="10703"/>
                    <a:pt x="12826" y="10802"/>
                  </a:cubicBezTo>
                  <a:cubicBezTo>
                    <a:pt x="12446" y="10894"/>
                    <a:pt x="12149" y="11195"/>
                    <a:pt x="12067" y="11574"/>
                  </a:cubicBezTo>
                  <a:cubicBezTo>
                    <a:pt x="12058" y="11614"/>
                    <a:pt x="12049" y="11652"/>
                    <a:pt x="12041" y="11683"/>
                  </a:cubicBezTo>
                  <a:cubicBezTo>
                    <a:pt x="11837" y="11646"/>
                    <a:pt x="11549" y="11584"/>
                    <a:pt x="11156" y="11584"/>
                  </a:cubicBezTo>
                  <a:cubicBezTo>
                    <a:pt x="10220" y="11584"/>
                    <a:pt x="9658" y="11968"/>
                    <a:pt x="9161" y="12306"/>
                  </a:cubicBezTo>
                  <a:cubicBezTo>
                    <a:pt x="8711" y="12614"/>
                    <a:pt x="8322" y="12879"/>
                    <a:pt x="7611" y="12881"/>
                  </a:cubicBezTo>
                  <a:cubicBezTo>
                    <a:pt x="6900" y="12879"/>
                    <a:pt x="6511" y="12614"/>
                    <a:pt x="6060" y="12306"/>
                  </a:cubicBezTo>
                  <a:cubicBezTo>
                    <a:pt x="5563" y="11968"/>
                    <a:pt x="5000" y="11584"/>
                    <a:pt x="4064" y="11584"/>
                  </a:cubicBezTo>
                  <a:cubicBezTo>
                    <a:pt x="3671" y="11584"/>
                    <a:pt x="3381" y="11646"/>
                    <a:pt x="3180" y="11683"/>
                  </a:cubicBezTo>
                  <a:cubicBezTo>
                    <a:pt x="3171" y="11652"/>
                    <a:pt x="3164" y="11614"/>
                    <a:pt x="3155" y="11574"/>
                  </a:cubicBezTo>
                  <a:cubicBezTo>
                    <a:pt x="3072" y="11195"/>
                    <a:pt x="2775" y="10894"/>
                    <a:pt x="2394" y="10802"/>
                  </a:cubicBezTo>
                  <a:cubicBezTo>
                    <a:pt x="1973" y="10703"/>
                    <a:pt x="1630" y="10652"/>
                    <a:pt x="1384" y="10608"/>
                  </a:cubicBezTo>
                  <a:cubicBezTo>
                    <a:pt x="1559" y="10509"/>
                    <a:pt x="1803" y="10399"/>
                    <a:pt x="1987" y="10316"/>
                  </a:cubicBezTo>
                  <a:cubicBezTo>
                    <a:pt x="2927" y="9897"/>
                    <a:pt x="4347" y="9260"/>
                    <a:pt x="4347" y="7608"/>
                  </a:cubicBezTo>
                  <a:cubicBezTo>
                    <a:pt x="4347" y="6838"/>
                    <a:pt x="3525" y="6589"/>
                    <a:pt x="3072" y="6399"/>
                  </a:cubicBezTo>
                  <a:lnTo>
                    <a:pt x="3072" y="6399"/>
                  </a:lnTo>
                  <a:cubicBezTo>
                    <a:pt x="3355" y="6461"/>
                    <a:pt x="3657" y="6530"/>
                    <a:pt x="3910" y="6530"/>
                  </a:cubicBezTo>
                  <a:cubicBezTo>
                    <a:pt x="4034" y="6530"/>
                    <a:pt x="4655" y="6490"/>
                    <a:pt x="4655" y="5683"/>
                  </a:cubicBezTo>
                  <a:cubicBezTo>
                    <a:pt x="4655" y="5662"/>
                    <a:pt x="4609" y="4793"/>
                    <a:pt x="4609" y="4280"/>
                  </a:cubicBezTo>
                  <a:cubicBezTo>
                    <a:pt x="4609" y="1558"/>
                    <a:pt x="6698" y="1199"/>
                    <a:pt x="7616" y="1172"/>
                  </a:cubicBezTo>
                  <a:close/>
                  <a:moveTo>
                    <a:pt x="7602" y="1"/>
                  </a:moveTo>
                  <a:cubicBezTo>
                    <a:pt x="7201" y="11"/>
                    <a:pt x="6164" y="98"/>
                    <a:pt x="5219" y="691"/>
                  </a:cubicBezTo>
                  <a:cubicBezTo>
                    <a:pt x="4407" y="1200"/>
                    <a:pt x="3438" y="2237"/>
                    <a:pt x="3438" y="4280"/>
                  </a:cubicBezTo>
                  <a:cubicBezTo>
                    <a:pt x="3438" y="4714"/>
                    <a:pt x="3454" y="5041"/>
                    <a:pt x="3466" y="5288"/>
                  </a:cubicBezTo>
                  <a:cubicBezTo>
                    <a:pt x="3176" y="5225"/>
                    <a:pt x="2914" y="5159"/>
                    <a:pt x="2711" y="5159"/>
                  </a:cubicBezTo>
                  <a:cubicBezTo>
                    <a:pt x="2005" y="5159"/>
                    <a:pt x="1492" y="5593"/>
                    <a:pt x="1492" y="6187"/>
                  </a:cubicBezTo>
                  <a:cubicBezTo>
                    <a:pt x="1492" y="7031"/>
                    <a:pt x="2302" y="7355"/>
                    <a:pt x="2785" y="7547"/>
                  </a:cubicBezTo>
                  <a:cubicBezTo>
                    <a:pt x="2907" y="7595"/>
                    <a:pt x="3077" y="7664"/>
                    <a:pt x="3173" y="7717"/>
                  </a:cubicBezTo>
                  <a:cubicBezTo>
                    <a:pt x="3084" y="8885"/>
                    <a:pt x="1453" y="9124"/>
                    <a:pt x="595" y="9723"/>
                  </a:cubicBezTo>
                  <a:cubicBezTo>
                    <a:pt x="201" y="9999"/>
                    <a:pt x="1" y="10337"/>
                    <a:pt x="1" y="10730"/>
                  </a:cubicBezTo>
                  <a:cubicBezTo>
                    <a:pt x="1" y="11119"/>
                    <a:pt x="194" y="11425"/>
                    <a:pt x="547" y="11590"/>
                  </a:cubicBezTo>
                  <a:cubicBezTo>
                    <a:pt x="892" y="11752"/>
                    <a:pt x="1340" y="11765"/>
                    <a:pt x="2032" y="11920"/>
                  </a:cubicBezTo>
                  <a:cubicBezTo>
                    <a:pt x="2081" y="12138"/>
                    <a:pt x="2134" y="12318"/>
                    <a:pt x="2231" y="12474"/>
                  </a:cubicBezTo>
                  <a:cubicBezTo>
                    <a:pt x="2428" y="12789"/>
                    <a:pt x="2691" y="12874"/>
                    <a:pt x="2981" y="12874"/>
                  </a:cubicBezTo>
                  <a:cubicBezTo>
                    <a:pt x="3325" y="12874"/>
                    <a:pt x="3708" y="12754"/>
                    <a:pt x="4064" y="12754"/>
                  </a:cubicBezTo>
                  <a:cubicBezTo>
                    <a:pt x="4639" y="12754"/>
                    <a:pt x="4975" y="12984"/>
                    <a:pt x="5400" y="13274"/>
                  </a:cubicBezTo>
                  <a:cubicBezTo>
                    <a:pt x="5907" y="13619"/>
                    <a:pt x="6537" y="14050"/>
                    <a:pt x="7609" y="14050"/>
                  </a:cubicBezTo>
                  <a:lnTo>
                    <a:pt x="7611" y="14050"/>
                  </a:lnTo>
                  <a:cubicBezTo>
                    <a:pt x="8683" y="14050"/>
                    <a:pt x="9315" y="13620"/>
                    <a:pt x="9821" y="13274"/>
                  </a:cubicBezTo>
                  <a:cubicBezTo>
                    <a:pt x="10247" y="12984"/>
                    <a:pt x="10581" y="12754"/>
                    <a:pt x="11156" y="12754"/>
                  </a:cubicBezTo>
                  <a:cubicBezTo>
                    <a:pt x="11621" y="12754"/>
                    <a:pt x="11881" y="12881"/>
                    <a:pt x="12228" y="12881"/>
                  </a:cubicBezTo>
                  <a:cubicBezTo>
                    <a:pt x="12647" y="12881"/>
                    <a:pt x="12874" y="12660"/>
                    <a:pt x="12991" y="12474"/>
                  </a:cubicBezTo>
                  <a:cubicBezTo>
                    <a:pt x="13088" y="12318"/>
                    <a:pt x="13139" y="12136"/>
                    <a:pt x="13189" y="11920"/>
                  </a:cubicBezTo>
                  <a:cubicBezTo>
                    <a:pt x="13880" y="11765"/>
                    <a:pt x="14328" y="11752"/>
                    <a:pt x="14673" y="11590"/>
                  </a:cubicBezTo>
                  <a:cubicBezTo>
                    <a:pt x="15027" y="11425"/>
                    <a:pt x="15221" y="11119"/>
                    <a:pt x="15221" y="10730"/>
                  </a:cubicBezTo>
                  <a:cubicBezTo>
                    <a:pt x="15221" y="10337"/>
                    <a:pt x="15020" y="9999"/>
                    <a:pt x="14625" y="9723"/>
                  </a:cubicBezTo>
                  <a:cubicBezTo>
                    <a:pt x="13769" y="9124"/>
                    <a:pt x="12136" y="8885"/>
                    <a:pt x="12048" y="7717"/>
                  </a:cubicBezTo>
                  <a:cubicBezTo>
                    <a:pt x="12143" y="7664"/>
                    <a:pt x="12313" y="7595"/>
                    <a:pt x="12435" y="7547"/>
                  </a:cubicBezTo>
                  <a:cubicBezTo>
                    <a:pt x="12918" y="7355"/>
                    <a:pt x="13728" y="7031"/>
                    <a:pt x="13728" y="6187"/>
                  </a:cubicBezTo>
                  <a:cubicBezTo>
                    <a:pt x="13728" y="5593"/>
                    <a:pt x="13215" y="5159"/>
                    <a:pt x="12509" y="5159"/>
                  </a:cubicBezTo>
                  <a:cubicBezTo>
                    <a:pt x="12306" y="5159"/>
                    <a:pt x="12044" y="5225"/>
                    <a:pt x="11754" y="5288"/>
                  </a:cubicBezTo>
                  <a:cubicBezTo>
                    <a:pt x="11768" y="5041"/>
                    <a:pt x="11782" y="4714"/>
                    <a:pt x="11782" y="4280"/>
                  </a:cubicBezTo>
                  <a:cubicBezTo>
                    <a:pt x="11782" y="2246"/>
                    <a:pt x="10822" y="1211"/>
                    <a:pt x="10017" y="700"/>
                  </a:cubicBezTo>
                  <a:cubicBezTo>
                    <a:pt x="9076" y="105"/>
                    <a:pt x="8037" y="13"/>
                    <a:pt x="76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89"/>
            <p:cNvSpPr/>
            <p:nvPr/>
          </p:nvSpPr>
          <p:spPr>
            <a:xfrm>
              <a:off x="4500573" y="2571753"/>
              <a:ext cx="417024" cy="417024"/>
            </a:xfrm>
            <a:custGeom>
              <a:rect b="b" l="l" r="r" t="t"/>
              <a:pathLst>
                <a:path extrusionOk="0" h="19982" w="19982">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5" name="Google Shape;13675;p89"/>
          <p:cNvGrpSpPr/>
          <p:nvPr/>
        </p:nvGrpSpPr>
        <p:grpSpPr>
          <a:xfrm>
            <a:off x="3472582" y="3755436"/>
            <a:ext cx="407391" cy="407391"/>
            <a:chOff x="5012603" y="2571753"/>
            <a:chExt cx="417024" cy="417024"/>
          </a:xfrm>
        </p:grpSpPr>
        <p:sp>
          <p:nvSpPr>
            <p:cNvPr id="13676" name="Google Shape;13676;p89"/>
            <p:cNvSpPr/>
            <p:nvPr/>
          </p:nvSpPr>
          <p:spPr>
            <a:xfrm>
              <a:off x="5133124" y="2631210"/>
              <a:ext cx="180818" cy="300048"/>
            </a:xfrm>
            <a:custGeom>
              <a:rect b="b" l="l" r="r" t="t"/>
              <a:pathLst>
                <a:path extrusionOk="0" h="14377" w="8664">
                  <a:moveTo>
                    <a:pt x="4683" y="1171"/>
                  </a:moveTo>
                  <a:lnTo>
                    <a:pt x="4683" y="3395"/>
                  </a:lnTo>
                  <a:cubicBezTo>
                    <a:pt x="4683" y="3719"/>
                    <a:pt x="4945" y="3980"/>
                    <a:pt x="5269" y="3980"/>
                  </a:cubicBezTo>
                  <a:lnTo>
                    <a:pt x="7493" y="3980"/>
                  </a:lnTo>
                  <a:lnTo>
                    <a:pt x="7493" y="5620"/>
                  </a:lnTo>
                  <a:lnTo>
                    <a:pt x="5269" y="5620"/>
                  </a:lnTo>
                  <a:cubicBezTo>
                    <a:pt x="4945" y="5620"/>
                    <a:pt x="4683" y="5882"/>
                    <a:pt x="4683" y="6206"/>
                  </a:cubicBezTo>
                  <a:lnTo>
                    <a:pt x="4683" y="9859"/>
                  </a:lnTo>
                  <a:cubicBezTo>
                    <a:pt x="4683" y="10227"/>
                    <a:pt x="4706" y="10648"/>
                    <a:pt x="4975" y="10986"/>
                  </a:cubicBezTo>
                  <a:cubicBezTo>
                    <a:pt x="5327" y="11423"/>
                    <a:pt x="5899" y="11474"/>
                    <a:pt x="6299" y="11474"/>
                  </a:cubicBezTo>
                  <a:lnTo>
                    <a:pt x="7494" y="11474"/>
                  </a:lnTo>
                  <a:lnTo>
                    <a:pt x="7494" y="13158"/>
                  </a:lnTo>
                  <a:cubicBezTo>
                    <a:pt x="7137" y="13183"/>
                    <a:pt x="6635" y="13207"/>
                    <a:pt x="6113" y="13207"/>
                  </a:cubicBezTo>
                  <a:cubicBezTo>
                    <a:pt x="3848" y="13207"/>
                    <a:pt x="3044" y="11806"/>
                    <a:pt x="3044" y="10607"/>
                  </a:cubicBezTo>
                  <a:lnTo>
                    <a:pt x="3044" y="6206"/>
                  </a:lnTo>
                  <a:cubicBezTo>
                    <a:pt x="3044" y="5882"/>
                    <a:pt x="2782" y="5620"/>
                    <a:pt x="2460" y="5620"/>
                  </a:cubicBezTo>
                  <a:lnTo>
                    <a:pt x="1172" y="5620"/>
                  </a:lnTo>
                  <a:lnTo>
                    <a:pt x="1172" y="4090"/>
                  </a:lnTo>
                  <a:cubicBezTo>
                    <a:pt x="2035" y="3913"/>
                    <a:pt x="2690" y="3487"/>
                    <a:pt x="3120" y="2820"/>
                  </a:cubicBezTo>
                  <a:cubicBezTo>
                    <a:pt x="3463" y="2289"/>
                    <a:pt x="3608" y="1697"/>
                    <a:pt x="3703" y="1171"/>
                  </a:cubicBezTo>
                  <a:close/>
                  <a:moveTo>
                    <a:pt x="3208" y="0"/>
                  </a:moveTo>
                  <a:cubicBezTo>
                    <a:pt x="2922" y="0"/>
                    <a:pt x="2677" y="207"/>
                    <a:pt x="2631" y="490"/>
                  </a:cubicBezTo>
                  <a:cubicBezTo>
                    <a:pt x="2409" y="1822"/>
                    <a:pt x="2209" y="2861"/>
                    <a:pt x="537" y="3000"/>
                  </a:cubicBezTo>
                  <a:cubicBezTo>
                    <a:pt x="234" y="3025"/>
                    <a:pt x="1" y="3278"/>
                    <a:pt x="1" y="3582"/>
                  </a:cubicBezTo>
                  <a:lnTo>
                    <a:pt x="1" y="6206"/>
                  </a:lnTo>
                  <a:cubicBezTo>
                    <a:pt x="1" y="6529"/>
                    <a:pt x="263" y="6791"/>
                    <a:pt x="586" y="6791"/>
                  </a:cubicBezTo>
                  <a:lnTo>
                    <a:pt x="1874" y="6791"/>
                  </a:lnTo>
                  <a:lnTo>
                    <a:pt x="1874" y="10607"/>
                  </a:lnTo>
                  <a:cubicBezTo>
                    <a:pt x="1874" y="12618"/>
                    <a:pt x="3355" y="14377"/>
                    <a:pt x="6111" y="14377"/>
                  </a:cubicBezTo>
                  <a:cubicBezTo>
                    <a:pt x="7158" y="14377"/>
                    <a:pt x="8098" y="14285"/>
                    <a:pt x="8137" y="14281"/>
                  </a:cubicBezTo>
                  <a:cubicBezTo>
                    <a:pt x="8436" y="14251"/>
                    <a:pt x="8664" y="14000"/>
                    <a:pt x="8664" y="13699"/>
                  </a:cubicBezTo>
                  <a:lnTo>
                    <a:pt x="8664" y="10888"/>
                  </a:lnTo>
                  <a:cubicBezTo>
                    <a:pt x="8664" y="10565"/>
                    <a:pt x="8402" y="10303"/>
                    <a:pt x="8078" y="10303"/>
                  </a:cubicBezTo>
                  <a:lnTo>
                    <a:pt x="6299" y="10303"/>
                  </a:lnTo>
                  <a:cubicBezTo>
                    <a:pt x="5828" y="10303"/>
                    <a:pt x="5855" y="10292"/>
                    <a:pt x="5855" y="9859"/>
                  </a:cubicBezTo>
                  <a:lnTo>
                    <a:pt x="5855" y="6791"/>
                  </a:lnTo>
                  <a:lnTo>
                    <a:pt x="8078" y="6791"/>
                  </a:lnTo>
                  <a:cubicBezTo>
                    <a:pt x="8402" y="6791"/>
                    <a:pt x="8664" y="6529"/>
                    <a:pt x="8664" y="6206"/>
                  </a:cubicBezTo>
                  <a:lnTo>
                    <a:pt x="8664" y="3397"/>
                  </a:lnTo>
                  <a:cubicBezTo>
                    <a:pt x="8664" y="3073"/>
                    <a:pt x="8402" y="2811"/>
                    <a:pt x="8078" y="2811"/>
                  </a:cubicBezTo>
                  <a:lnTo>
                    <a:pt x="5855" y="2811"/>
                  </a:lnTo>
                  <a:lnTo>
                    <a:pt x="5855" y="586"/>
                  </a:lnTo>
                  <a:cubicBezTo>
                    <a:pt x="5855" y="262"/>
                    <a:pt x="5593" y="0"/>
                    <a:pt x="5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89"/>
            <p:cNvSpPr/>
            <p:nvPr/>
          </p:nvSpPr>
          <p:spPr>
            <a:xfrm>
              <a:off x="5012603" y="2571753"/>
              <a:ext cx="417024" cy="417024"/>
            </a:xfrm>
            <a:custGeom>
              <a:rect b="b" l="l" r="r" t="t"/>
              <a:pathLst>
                <a:path extrusionOk="0" h="19982" w="19982">
                  <a:moveTo>
                    <a:pt x="17053" y="1172"/>
                  </a:moveTo>
                  <a:cubicBezTo>
                    <a:pt x="18007" y="1172"/>
                    <a:pt x="18810" y="1993"/>
                    <a:pt x="18810" y="2966"/>
                  </a:cubicBezTo>
                  <a:lnTo>
                    <a:pt x="18810" y="17017"/>
                  </a:lnTo>
                  <a:cubicBezTo>
                    <a:pt x="18810" y="17990"/>
                    <a:pt x="18007" y="18811"/>
                    <a:pt x="17053" y="18811"/>
                  </a:cubicBezTo>
                  <a:lnTo>
                    <a:pt x="2965" y="18811"/>
                  </a:lnTo>
                  <a:cubicBezTo>
                    <a:pt x="1992" y="18811"/>
                    <a:pt x="1169" y="17990"/>
                    <a:pt x="1169" y="17017"/>
                  </a:cubicBezTo>
                  <a:lnTo>
                    <a:pt x="1169" y="2966"/>
                  </a:lnTo>
                  <a:cubicBezTo>
                    <a:pt x="1169" y="1993"/>
                    <a:pt x="1992" y="1172"/>
                    <a:pt x="2965" y="1172"/>
                  </a:cubicBezTo>
                  <a:close/>
                  <a:moveTo>
                    <a:pt x="2965" y="1"/>
                  </a:moveTo>
                  <a:cubicBezTo>
                    <a:pt x="1346" y="1"/>
                    <a:pt x="0" y="1349"/>
                    <a:pt x="0" y="2966"/>
                  </a:cubicBezTo>
                  <a:lnTo>
                    <a:pt x="0" y="17015"/>
                  </a:lnTo>
                  <a:cubicBezTo>
                    <a:pt x="0" y="18636"/>
                    <a:pt x="1348" y="19982"/>
                    <a:pt x="2965" y="19982"/>
                  </a:cubicBezTo>
                  <a:lnTo>
                    <a:pt x="17053" y="19982"/>
                  </a:lnTo>
                  <a:cubicBezTo>
                    <a:pt x="18672" y="19982"/>
                    <a:pt x="19981" y="18634"/>
                    <a:pt x="19981" y="17015"/>
                  </a:cubicBezTo>
                  <a:lnTo>
                    <a:pt x="19981" y="2966"/>
                  </a:lnTo>
                  <a:cubicBezTo>
                    <a:pt x="19981" y="1349"/>
                    <a:pt x="18672" y="1"/>
                    <a:pt x="170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78" name="Google Shape;13678;p89"/>
          <p:cNvSpPr/>
          <p:nvPr/>
        </p:nvSpPr>
        <p:spPr>
          <a:xfrm>
            <a:off x="5212789" y="3238852"/>
            <a:ext cx="407383" cy="407383"/>
          </a:xfrm>
          <a:custGeom>
            <a:rect b="b" l="l" r="r" t="t"/>
            <a:pathLst>
              <a:path extrusionOk="0" h="19982" w="19982">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79" name="Google Shape;13679;p89"/>
          <p:cNvGrpSpPr/>
          <p:nvPr/>
        </p:nvGrpSpPr>
        <p:grpSpPr>
          <a:xfrm>
            <a:off x="5733329" y="3238790"/>
            <a:ext cx="407432" cy="407391"/>
            <a:chOff x="812101" y="2571761"/>
            <a:chExt cx="417066" cy="417024"/>
          </a:xfrm>
        </p:grpSpPr>
        <p:sp>
          <p:nvSpPr>
            <p:cNvPr id="13680" name="Google Shape;13680;p89"/>
            <p:cNvSpPr/>
            <p:nvPr/>
          </p:nvSpPr>
          <p:spPr>
            <a:xfrm>
              <a:off x="935084" y="2694744"/>
              <a:ext cx="171071" cy="171071"/>
            </a:xfrm>
            <a:custGeom>
              <a:rect b="b" l="l" r="r" t="t"/>
              <a:pathLst>
                <a:path extrusionOk="0" h="8197" w="8197">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89"/>
            <p:cNvSpPr/>
            <p:nvPr/>
          </p:nvSpPr>
          <p:spPr>
            <a:xfrm>
              <a:off x="860977" y="2620616"/>
              <a:ext cx="319311" cy="319290"/>
            </a:xfrm>
            <a:custGeom>
              <a:rect b="b" l="l" r="r" t="t"/>
              <a:pathLst>
                <a:path extrusionOk="0" h="15299" w="1530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2" name="Google Shape;13682;p89"/>
            <p:cNvSpPr/>
            <p:nvPr/>
          </p:nvSpPr>
          <p:spPr>
            <a:xfrm>
              <a:off x="812101" y="2571761"/>
              <a:ext cx="417066" cy="417024"/>
            </a:xfrm>
            <a:custGeom>
              <a:rect b="b" l="l" r="r" t="t"/>
              <a:pathLst>
                <a:path extrusionOk="0" h="19982" w="19984">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3" name="Google Shape;13683;p89"/>
            <p:cNvSpPr/>
            <p:nvPr/>
          </p:nvSpPr>
          <p:spPr>
            <a:xfrm>
              <a:off x="1081712" y="2670306"/>
              <a:ext cx="48878" cy="48898"/>
            </a:xfrm>
            <a:custGeom>
              <a:rect b="b" l="l" r="r" t="t"/>
              <a:pathLst>
                <a:path extrusionOk="0" h="2343" w="2342">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4" name="Google Shape;13684;p89"/>
          <p:cNvGrpSpPr/>
          <p:nvPr/>
        </p:nvGrpSpPr>
        <p:grpSpPr>
          <a:xfrm>
            <a:off x="6253923" y="3238790"/>
            <a:ext cx="407391" cy="407391"/>
            <a:chOff x="1323129" y="2571761"/>
            <a:chExt cx="417024" cy="417024"/>
          </a:xfrm>
        </p:grpSpPr>
        <p:sp>
          <p:nvSpPr>
            <p:cNvPr id="13685" name="Google Shape;13685;p89"/>
            <p:cNvSpPr/>
            <p:nvPr/>
          </p:nvSpPr>
          <p:spPr>
            <a:xfrm>
              <a:off x="1385007" y="2719183"/>
              <a:ext cx="73337" cy="219907"/>
            </a:xfrm>
            <a:custGeom>
              <a:rect b="b" l="l" r="r" t="t"/>
              <a:pathLst>
                <a:path extrusionOk="0" h="10537" w="3514">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6" name="Google Shape;13686;p89"/>
            <p:cNvSpPr/>
            <p:nvPr/>
          </p:nvSpPr>
          <p:spPr>
            <a:xfrm>
              <a:off x="1385007" y="2621430"/>
              <a:ext cx="73337" cy="73337"/>
            </a:xfrm>
            <a:custGeom>
              <a:rect b="b" l="l" r="r" t="t"/>
              <a:pathLst>
                <a:path extrusionOk="0" h="3514" w="3514">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89"/>
            <p:cNvSpPr/>
            <p:nvPr/>
          </p:nvSpPr>
          <p:spPr>
            <a:xfrm>
              <a:off x="1482759" y="2718786"/>
              <a:ext cx="195510" cy="220304"/>
            </a:xfrm>
            <a:custGeom>
              <a:rect b="b" l="l" r="r" t="t"/>
              <a:pathLst>
                <a:path extrusionOk="0" h="10556" w="9368">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89"/>
            <p:cNvSpPr/>
            <p:nvPr/>
          </p:nvSpPr>
          <p:spPr>
            <a:xfrm>
              <a:off x="1323129" y="2571761"/>
              <a:ext cx="417024" cy="417024"/>
            </a:xfrm>
            <a:custGeom>
              <a:rect b="b" l="l" r="r" t="t"/>
              <a:pathLst>
                <a:path extrusionOk="0" h="19982" w="19982">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89" name="Google Shape;13689;p89"/>
          <p:cNvSpPr/>
          <p:nvPr/>
        </p:nvSpPr>
        <p:spPr>
          <a:xfrm>
            <a:off x="6827427" y="3275603"/>
            <a:ext cx="409401" cy="333886"/>
          </a:xfrm>
          <a:custGeom>
            <a:rect b="b" l="l" r="r" t="t"/>
            <a:pathLst>
              <a:path extrusionOk="0" h="16377" w="20081">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90" name="Google Shape;13690;p89"/>
          <p:cNvGrpSpPr/>
          <p:nvPr/>
        </p:nvGrpSpPr>
        <p:grpSpPr>
          <a:xfrm>
            <a:off x="7390398" y="3238843"/>
            <a:ext cx="408023" cy="407411"/>
            <a:chOff x="2344476" y="2571761"/>
            <a:chExt cx="417671" cy="417045"/>
          </a:xfrm>
        </p:grpSpPr>
        <p:sp>
          <p:nvSpPr>
            <p:cNvPr id="13691" name="Google Shape;13691;p89"/>
            <p:cNvSpPr/>
            <p:nvPr/>
          </p:nvSpPr>
          <p:spPr>
            <a:xfrm>
              <a:off x="2344476" y="2571761"/>
              <a:ext cx="417671" cy="417045"/>
            </a:xfrm>
            <a:custGeom>
              <a:rect b="b" l="l" r="r" t="t"/>
              <a:pathLst>
                <a:path extrusionOk="0" h="19983" w="20013">
                  <a:moveTo>
                    <a:pt x="10022" y="1170"/>
                  </a:moveTo>
                  <a:cubicBezTo>
                    <a:pt x="14886" y="1170"/>
                    <a:pt x="18842" y="5127"/>
                    <a:pt x="18842" y="9990"/>
                  </a:cubicBezTo>
                  <a:cubicBezTo>
                    <a:pt x="18842" y="14855"/>
                    <a:pt x="14886" y="18811"/>
                    <a:pt x="10023" y="18811"/>
                  </a:cubicBezTo>
                  <a:cubicBezTo>
                    <a:pt x="8516" y="18811"/>
                    <a:pt x="7030" y="18423"/>
                    <a:pt x="5726" y="17691"/>
                  </a:cubicBezTo>
                  <a:cubicBezTo>
                    <a:pt x="5638" y="17641"/>
                    <a:pt x="5539" y="17615"/>
                    <a:pt x="5440" y="17615"/>
                  </a:cubicBezTo>
                  <a:cubicBezTo>
                    <a:pt x="5393" y="17615"/>
                    <a:pt x="5345" y="17621"/>
                    <a:pt x="5298" y="17632"/>
                  </a:cubicBezTo>
                  <a:lnTo>
                    <a:pt x="1419" y="18595"/>
                  </a:lnTo>
                  <a:lnTo>
                    <a:pt x="2381" y="14715"/>
                  </a:lnTo>
                  <a:cubicBezTo>
                    <a:pt x="2417" y="14570"/>
                    <a:pt x="2395" y="14416"/>
                    <a:pt x="2323" y="14287"/>
                  </a:cubicBezTo>
                  <a:cubicBezTo>
                    <a:pt x="1590" y="12982"/>
                    <a:pt x="1203" y="11498"/>
                    <a:pt x="1203" y="9990"/>
                  </a:cubicBezTo>
                  <a:cubicBezTo>
                    <a:pt x="1203" y="5127"/>
                    <a:pt x="5159" y="1170"/>
                    <a:pt x="10022" y="1170"/>
                  </a:cubicBezTo>
                  <a:close/>
                  <a:moveTo>
                    <a:pt x="10023" y="1"/>
                  </a:moveTo>
                  <a:cubicBezTo>
                    <a:pt x="4522" y="1"/>
                    <a:pt x="32" y="4491"/>
                    <a:pt x="32" y="9990"/>
                  </a:cubicBezTo>
                  <a:cubicBezTo>
                    <a:pt x="32" y="11620"/>
                    <a:pt x="432" y="13226"/>
                    <a:pt x="1191" y="14655"/>
                  </a:cubicBezTo>
                  <a:lnTo>
                    <a:pt x="50" y="19256"/>
                  </a:lnTo>
                  <a:cubicBezTo>
                    <a:pt x="0" y="19455"/>
                    <a:pt x="58" y="19665"/>
                    <a:pt x="204" y="19810"/>
                  </a:cubicBezTo>
                  <a:cubicBezTo>
                    <a:pt x="313" y="19921"/>
                    <a:pt x="461" y="19982"/>
                    <a:pt x="614" y="19982"/>
                  </a:cubicBezTo>
                  <a:cubicBezTo>
                    <a:pt x="662" y="19982"/>
                    <a:pt x="710" y="19976"/>
                    <a:pt x="757" y="19964"/>
                  </a:cubicBezTo>
                  <a:lnTo>
                    <a:pt x="5358" y="18823"/>
                  </a:lnTo>
                  <a:cubicBezTo>
                    <a:pt x="6788" y="19582"/>
                    <a:pt x="8394" y="19982"/>
                    <a:pt x="10022" y="19982"/>
                  </a:cubicBezTo>
                  <a:cubicBezTo>
                    <a:pt x="12680" y="19982"/>
                    <a:pt x="15187" y="18940"/>
                    <a:pt x="17078" y="17047"/>
                  </a:cubicBezTo>
                  <a:cubicBezTo>
                    <a:pt x="18971" y="15156"/>
                    <a:pt x="20013" y="12649"/>
                    <a:pt x="20013" y="9990"/>
                  </a:cubicBezTo>
                  <a:cubicBezTo>
                    <a:pt x="20013" y="7333"/>
                    <a:pt x="18971" y="4827"/>
                    <a:pt x="17080" y="2934"/>
                  </a:cubicBezTo>
                  <a:cubicBezTo>
                    <a:pt x="15187" y="1043"/>
                    <a:pt x="12680" y="1"/>
                    <a:pt x="100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89"/>
            <p:cNvSpPr/>
            <p:nvPr/>
          </p:nvSpPr>
          <p:spPr>
            <a:xfrm>
              <a:off x="2421672" y="2657388"/>
              <a:ext cx="260625" cy="243636"/>
            </a:xfrm>
            <a:custGeom>
              <a:rect b="b" l="l" r="r" t="t"/>
              <a:pathLst>
                <a:path extrusionOk="0" h="11674" w="12488">
                  <a:moveTo>
                    <a:pt x="3164" y="1171"/>
                  </a:moveTo>
                  <a:cubicBezTo>
                    <a:pt x="3352" y="1171"/>
                    <a:pt x="3536" y="1247"/>
                    <a:pt x="3710" y="1424"/>
                  </a:cubicBezTo>
                  <a:lnTo>
                    <a:pt x="3719" y="1433"/>
                  </a:lnTo>
                  <a:cubicBezTo>
                    <a:pt x="4757" y="2473"/>
                    <a:pt x="4683" y="2832"/>
                    <a:pt x="4449" y="3068"/>
                  </a:cubicBezTo>
                  <a:cubicBezTo>
                    <a:pt x="4240" y="3275"/>
                    <a:pt x="3625" y="3692"/>
                    <a:pt x="3427" y="3892"/>
                  </a:cubicBezTo>
                  <a:cubicBezTo>
                    <a:pt x="2960" y="4359"/>
                    <a:pt x="3046" y="5081"/>
                    <a:pt x="3685" y="6039"/>
                  </a:cubicBezTo>
                  <a:cubicBezTo>
                    <a:pt x="4065" y="6611"/>
                    <a:pt x="4568" y="7166"/>
                    <a:pt x="4805" y="7405"/>
                  </a:cubicBezTo>
                  <a:lnTo>
                    <a:pt x="4806" y="7405"/>
                  </a:lnTo>
                  <a:cubicBezTo>
                    <a:pt x="5045" y="7642"/>
                    <a:pt x="5599" y="8146"/>
                    <a:pt x="6172" y="8527"/>
                  </a:cubicBezTo>
                  <a:cubicBezTo>
                    <a:pt x="6727" y="8895"/>
                    <a:pt x="7202" y="9079"/>
                    <a:pt x="7594" y="9079"/>
                  </a:cubicBezTo>
                  <a:cubicBezTo>
                    <a:pt x="7880" y="9079"/>
                    <a:pt x="8123" y="8981"/>
                    <a:pt x="8320" y="8785"/>
                  </a:cubicBezTo>
                  <a:cubicBezTo>
                    <a:pt x="8518" y="8585"/>
                    <a:pt x="8935" y="7971"/>
                    <a:pt x="9144" y="7762"/>
                  </a:cubicBezTo>
                  <a:cubicBezTo>
                    <a:pt x="9238" y="7668"/>
                    <a:pt x="9331" y="7609"/>
                    <a:pt x="9460" y="7609"/>
                  </a:cubicBezTo>
                  <a:cubicBezTo>
                    <a:pt x="9549" y="7609"/>
                    <a:pt x="9655" y="7637"/>
                    <a:pt x="9790" y="7702"/>
                  </a:cubicBezTo>
                  <a:cubicBezTo>
                    <a:pt x="10172" y="7886"/>
                    <a:pt x="10582" y="8297"/>
                    <a:pt x="10779" y="8493"/>
                  </a:cubicBezTo>
                  <a:lnTo>
                    <a:pt x="10788" y="8502"/>
                  </a:lnTo>
                  <a:cubicBezTo>
                    <a:pt x="11239" y="8944"/>
                    <a:pt x="11037" y="9452"/>
                    <a:pt x="10593" y="9898"/>
                  </a:cubicBezTo>
                  <a:cubicBezTo>
                    <a:pt x="10190" y="10300"/>
                    <a:pt x="9680" y="10502"/>
                    <a:pt x="9068" y="10502"/>
                  </a:cubicBezTo>
                  <a:cubicBezTo>
                    <a:pt x="8521" y="10502"/>
                    <a:pt x="7892" y="10341"/>
                    <a:pt x="7184" y="10020"/>
                  </a:cubicBezTo>
                  <a:cubicBezTo>
                    <a:pt x="5868" y="9420"/>
                    <a:pt x="4676" y="8428"/>
                    <a:pt x="4228" y="7984"/>
                  </a:cubicBezTo>
                  <a:cubicBezTo>
                    <a:pt x="3784" y="7536"/>
                    <a:pt x="2792" y="6344"/>
                    <a:pt x="2192" y="5028"/>
                  </a:cubicBezTo>
                  <a:cubicBezTo>
                    <a:pt x="1511" y="3527"/>
                    <a:pt x="1552" y="2381"/>
                    <a:pt x="2314" y="1619"/>
                  </a:cubicBezTo>
                  <a:cubicBezTo>
                    <a:pt x="2583" y="1350"/>
                    <a:pt x="2877" y="1171"/>
                    <a:pt x="3164" y="1171"/>
                  </a:cubicBezTo>
                  <a:close/>
                  <a:moveTo>
                    <a:pt x="3169" y="1"/>
                  </a:moveTo>
                  <a:cubicBezTo>
                    <a:pt x="2619" y="1"/>
                    <a:pt x="2030" y="247"/>
                    <a:pt x="1486" y="791"/>
                  </a:cubicBezTo>
                  <a:cubicBezTo>
                    <a:pt x="701" y="1576"/>
                    <a:pt x="0" y="3034"/>
                    <a:pt x="1127" y="5512"/>
                  </a:cubicBezTo>
                  <a:cubicBezTo>
                    <a:pt x="1794" y="6979"/>
                    <a:pt x="2868" y="8274"/>
                    <a:pt x="3398" y="8810"/>
                  </a:cubicBezTo>
                  <a:lnTo>
                    <a:pt x="3402" y="8813"/>
                  </a:lnTo>
                  <a:cubicBezTo>
                    <a:pt x="3938" y="9344"/>
                    <a:pt x="5235" y="10418"/>
                    <a:pt x="6699" y="11085"/>
                  </a:cubicBezTo>
                  <a:cubicBezTo>
                    <a:pt x="7490" y="11445"/>
                    <a:pt x="8308" y="11674"/>
                    <a:pt x="9088" y="11674"/>
                  </a:cubicBezTo>
                  <a:cubicBezTo>
                    <a:pt x="9940" y="11674"/>
                    <a:pt x="10746" y="11400"/>
                    <a:pt x="11421" y="10726"/>
                  </a:cubicBezTo>
                  <a:cubicBezTo>
                    <a:pt x="12488" y="9657"/>
                    <a:pt x="12399" y="8442"/>
                    <a:pt x="11607" y="7665"/>
                  </a:cubicBezTo>
                  <a:cubicBezTo>
                    <a:pt x="11219" y="7278"/>
                    <a:pt x="10791" y="6885"/>
                    <a:pt x="10297" y="6648"/>
                  </a:cubicBezTo>
                  <a:cubicBezTo>
                    <a:pt x="10009" y="6509"/>
                    <a:pt x="9725" y="6440"/>
                    <a:pt x="9455" y="6440"/>
                  </a:cubicBezTo>
                  <a:cubicBezTo>
                    <a:pt x="9034" y="6440"/>
                    <a:pt x="8646" y="6606"/>
                    <a:pt x="8316" y="6935"/>
                  </a:cubicBezTo>
                  <a:cubicBezTo>
                    <a:pt x="8070" y="7180"/>
                    <a:pt x="7732" y="7665"/>
                    <a:pt x="7538" y="7904"/>
                  </a:cubicBezTo>
                  <a:cubicBezTo>
                    <a:pt x="7035" y="7819"/>
                    <a:pt x="6032" y="6974"/>
                    <a:pt x="5634" y="6577"/>
                  </a:cubicBezTo>
                  <a:cubicBezTo>
                    <a:pt x="5236" y="6179"/>
                    <a:pt x="4393" y="5174"/>
                    <a:pt x="4308" y="4674"/>
                  </a:cubicBezTo>
                  <a:cubicBezTo>
                    <a:pt x="4545" y="4481"/>
                    <a:pt x="5031" y="4141"/>
                    <a:pt x="5277" y="3895"/>
                  </a:cubicBezTo>
                  <a:cubicBezTo>
                    <a:pt x="5817" y="3354"/>
                    <a:pt x="5919" y="2652"/>
                    <a:pt x="5564" y="1914"/>
                  </a:cubicBezTo>
                  <a:cubicBezTo>
                    <a:pt x="5327" y="1421"/>
                    <a:pt x="4934" y="993"/>
                    <a:pt x="4546" y="605"/>
                  </a:cubicBezTo>
                  <a:cubicBezTo>
                    <a:pt x="4165" y="216"/>
                    <a:pt x="3684" y="1"/>
                    <a:pt x="31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3" name="Google Shape;13693;p89"/>
          <p:cNvGrpSpPr/>
          <p:nvPr/>
        </p:nvGrpSpPr>
        <p:grpSpPr>
          <a:xfrm>
            <a:off x="7121258" y="3759535"/>
            <a:ext cx="399178" cy="399178"/>
            <a:chOff x="2038375" y="3798025"/>
            <a:chExt cx="841792" cy="841792"/>
          </a:xfrm>
        </p:grpSpPr>
        <p:sp>
          <p:nvSpPr>
            <p:cNvPr id="13694" name="Google Shape;13694;p89"/>
            <p:cNvSpPr/>
            <p:nvPr/>
          </p:nvSpPr>
          <p:spPr>
            <a:xfrm>
              <a:off x="2186646" y="3907135"/>
              <a:ext cx="545341" cy="623694"/>
            </a:xfrm>
            <a:custGeom>
              <a:rect b="b" l="l" r="r" t="t"/>
              <a:pathLst>
                <a:path extrusionOk="0" h="208768" w="182541">
                  <a:moveTo>
                    <a:pt x="124804" y="12232"/>
                  </a:moveTo>
                  <a:cubicBezTo>
                    <a:pt x="127609" y="36012"/>
                    <a:pt x="146529" y="54932"/>
                    <a:pt x="170308" y="57737"/>
                  </a:cubicBezTo>
                  <a:lnTo>
                    <a:pt x="170308" y="78353"/>
                  </a:lnTo>
                  <a:cubicBezTo>
                    <a:pt x="157261" y="77276"/>
                    <a:pt x="144865" y="72710"/>
                    <a:pt x="134166" y="65011"/>
                  </a:cubicBezTo>
                  <a:cubicBezTo>
                    <a:pt x="133084" y="64247"/>
                    <a:pt x="131821" y="63855"/>
                    <a:pt x="130560" y="63855"/>
                  </a:cubicBezTo>
                  <a:cubicBezTo>
                    <a:pt x="129615" y="63855"/>
                    <a:pt x="128671" y="64075"/>
                    <a:pt x="127805" y="64522"/>
                  </a:cubicBezTo>
                  <a:cubicBezTo>
                    <a:pt x="125750" y="65566"/>
                    <a:pt x="124478" y="67686"/>
                    <a:pt x="124478" y="69970"/>
                  </a:cubicBezTo>
                  <a:lnTo>
                    <a:pt x="124478" y="140429"/>
                  </a:lnTo>
                  <a:cubicBezTo>
                    <a:pt x="124478" y="171352"/>
                    <a:pt x="99295" y="196535"/>
                    <a:pt x="68339" y="196535"/>
                  </a:cubicBezTo>
                  <a:cubicBezTo>
                    <a:pt x="37383" y="196535"/>
                    <a:pt x="12233" y="171352"/>
                    <a:pt x="12233" y="140429"/>
                  </a:cubicBezTo>
                  <a:cubicBezTo>
                    <a:pt x="12233" y="111527"/>
                    <a:pt x="34153" y="87682"/>
                    <a:pt x="62239" y="84616"/>
                  </a:cubicBezTo>
                  <a:lnTo>
                    <a:pt x="62239" y="105330"/>
                  </a:lnTo>
                  <a:cubicBezTo>
                    <a:pt x="45505" y="108265"/>
                    <a:pt x="32751" y="122879"/>
                    <a:pt x="32751" y="140429"/>
                  </a:cubicBezTo>
                  <a:cubicBezTo>
                    <a:pt x="32751" y="160033"/>
                    <a:pt x="48702" y="176017"/>
                    <a:pt x="68339" y="176017"/>
                  </a:cubicBezTo>
                  <a:cubicBezTo>
                    <a:pt x="87976" y="176017"/>
                    <a:pt x="103927" y="160033"/>
                    <a:pt x="103927" y="140429"/>
                  </a:cubicBezTo>
                  <a:lnTo>
                    <a:pt x="103927" y="12232"/>
                  </a:lnTo>
                  <a:close/>
                  <a:moveTo>
                    <a:pt x="97827" y="0"/>
                  </a:moveTo>
                  <a:cubicBezTo>
                    <a:pt x="94435" y="0"/>
                    <a:pt x="91695" y="2740"/>
                    <a:pt x="91695" y="6133"/>
                  </a:cubicBezTo>
                  <a:lnTo>
                    <a:pt x="91695" y="140429"/>
                  </a:lnTo>
                  <a:cubicBezTo>
                    <a:pt x="91695" y="153313"/>
                    <a:pt x="81224" y="163784"/>
                    <a:pt x="68339" y="163784"/>
                  </a:cubicBezTo>
                  <a:cubicBezTo>
                    <a:pt x="55454" y="163784"/>
                    <a:pt x="44983" y="153313"/>
                    <a:pt x="44983" y="140429"/>
                  </a:cubicBezTo>
                  <a:cubicBezTo>
                    <a:pt x="44983" y="127544"/>
                    <a:pt x="55454" y="117040"/>
                    <a:pt x="68339" y="117040"/>
                  </a:cubicBezTo>
                  <a:cubicBezTo>
                    <a:pt x="71731" y="117040"/>
                    <a:pt x="74471" y="114300"/>
                    <a:pt x="74471" y="110940"/>
                  </a:cubicBezTo>
                  <a:lnTo>
                    <a:pt x="74471" y="78190"/>
                  </a:lnTo>
                  <a:cubicBezTo>
                    <a:pt x="74471" y="74797"/>
                    <a:pt x="71731" y="72057"/>
                    <a:pt x="68339" y="72057"/>
                  </a:cubicBezTo>
                  <a:cubicBezTo>
                    <a:pt x="30663" y="72057"/>
                    <a:pt x="0" y="102720"/>
                    <a:pt x="0" y="140429"/>
                  </a:cubicBezTo>
                  <a:cubicBezTo>
                    <a:pt x="0" y="178104"/>
                    <a:pt x="30663" y="208767"/>
                    <a:pt x="68339" y="208767"/>
                  </a:cubicBezTo>
                  <a:cubicBezTo>
                    <a:pt x="106047" y="208767"/>
                    <a:pt x="136710" y="178104"/>
                    <a:pt x="136710" y="140429"/>
                  </a:cubicBezTo>
                  <a:lnTo>
                    <a:pt x="136710" y="80963"/>
                  </a:lnTo>
                  <a:cubicBezTo>
                    <a:pt x="148877" y="87454"/>
                    <a:pt x="162414" y="90846"/>
                    <a:pt x="176441" y="90846"/>
                  </a:cubicBezTo>
                  <a:cubicBezTo>
                    <a:pt x="179801" y="90846"/>
                    <a:pt x="182541" y="88106"/>
                    <a:pt x="182541" y="84746"/>
                  </a:cubicBezTo>
                  <a:lnTo>
                    <a:pt x="182541" y="51963"/>
                  </a:lnTo>
                  <a:cubicBezTo>
                    <a:pt x="182541" y="48604"/>
                    <a:pt x="179801" y="45864"/>
                    <a:pt x="176441" y="45864"/>
                  </a:cubicBezTo>
                  <a:cubicBezTo>
                    <a:pt x="154520" y="45864"/>
                    <a:pt x="136710" y="28020"/>
                    <a:pt x="136710" y="6133"/>
                  </a:cubicBezTo>
                  <a:cubicBezTo>
                    <a:pt x="136710" y="2740"/>
                    <a:pt x="133970" y="0"/>
                    <a:pt x="130578" y="0"/>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89"/>
            <p:cNvSpPr/>
            <p:nvPr/>
          </p:nvSpPr>
          <p:spPr>
            <a:xfrm>
              <a:off x="2038375" y="3798025"/>
              <a:ext cx="841792" cy="841792"/>
            </a:xfrm>
            <a:custGeom>
              <a:rect b="b" l="l" r="r" t="t"/>
              <a:pathLst>
                <a:path extrusionOk="0" h="19982" w="19982">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699" name="Shape 13699"/>
        <p:cNvGrpSpPr/>
        <p:nvPr/>
      </p:nvGrpSpPr>
      <p:grpSpPr>
        <a:xfrm>
          <a:off x="0" y="0"/>
          <a:ext cx="0" cy="0"/>
          <a:chOff x="0" y="0"/>
          <a:chExt cx="0" cy="0"/>
        </a:xfrm>
      </p:grpSpPr>
      <p:pic>
        <p:nvPicPr>
          <p:cNvPr id="13700" name="Google Shape;13700;p90">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67" name="Shape 3167"/>
        <p:cNvGrpSpPr/>
        <p:nvPr/>
      </p:nvGrpSpPr>
      <p:grpSpPr>
        <a:xfrm>
          <a:off x="0" y="0"/>
          <a:ext cx="0" cy="0"/>
          <a:chOff x="0" y="0"/>
          <a:chExt cx="0" cy="0"/>
        </a:xfrm>
      </p:grpSpPr>
      <p:sp>
        <p:nvSpPr>
          <p:cNvPr id="3168" name="Google Shape;3168;p40"/>
          <p:cNvSpPr txBox="1"/>
          <p:nvPr>
            <p:ph type="title"/>
          </p:nvPr>
        </p:nvSpPr>
        <p:spPr>
          <a:xfrm>
            <a:off x="713250" y="539500"/>
            <a:ext cx="7717500" cy="574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Language in England</a:t>
            </a:r>
            <a:endParaRPr/>
          </a:p>
        </p:txBody>
      </p:sp>
      <p:sp>
        <p:nvSpPr>
          <p:cNvPr id="3169" name="Google Shape;3169;p40"/>
          <p:cNvSpPr txBox="1"/>
          <p:nvPr>
            <p:ph idx="1" type="subTitle"/>
          </p:nvPr>
        </p:nvSpPr>
        <p:spPr>
          <a:xfrm>
            <a:off x="713225" y="1483125"/>
            <a:ext cx="4197900" cy="2495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Do you know what helps you make your point clear? Lists like this one:</a:t>
            </a:r>
            <a:endParaRPr/>
          </a:p>
          <a:p>
            <a:pPr indent="-330200" lvl="0" marL="457200" rtl="0" algn="l">
              <a:spcBef>
                <a:spcPts val="1000"/>
              </a:spcBef>
              <a:spcAft>
                <a:spcPts val="0"/>
              </a:spcAft>
              <a:buSzPts val="1600"/>
              <a:buFont typeface="Roboto"/>
              <a:buChar char="●"/>
            </a:pPr>
            <a:r>
              <a:rPr lang="en"/>
              <a:t>They’re simple </a:t>
            </a:r>
            <a:endParaRPr/>
          </a:p>
          <a:p>
            <a:pPr indent="-330200" lvl="0" marL="457200" rtl="0" algn="l">
              <a:spcBef>
                <a:spcPts val="0"/>
              </a:spcBef>
              <a:spcAft>
                <a:spcPts val="0"/>
              </a:spcAft>
              <a:buSzPts val="1600"/>
              <a:buFont typeface="Roboto"/>
              <a:buChar char="●"/>
            </a:pPr>
            <a:r>
              <a:rPr lang="en"/>
              <a:t>You can organize your ideas clearly</a:t>
            </a:r>
            <a:endParaRPr/>
          </a:p>
          <a:p>
            <a:pPr indent="-330200" lvl="0" marL="457200" rtl="0" algn="l">
              <a:spcBef>
                <a:spcPts val="0"/>
              </a:spcBef>
              <a:spcAft>
                <a:spcPts val="0"/>
              </a:spcAft>
              <a:buSzPts val="1600"/>
              <a:buFont typeface="Roboto"/>
              <a:buChar char="●"/>
            </a:pPr>
            <a:r>
              <a:rPr lang="en"/>
              <a:t>You’ll never forget to buy milk!</a:t>
            </a:r>
            <a:endParaRPr/>
          </a:p>
          <a:p>
            <a:pPr indent="0" lvl="0" marL="0" rtl="0" algn="l">
              <a:spcBef>
                <a:spcPts val="1600"/>
              </a:spcBef>
              <a:spcAft>
                <a:spcPts val="0"/>
              </a:spcAft>
              <a:buNone/>
            </a:pPr>
            <a:r>
              <a:rPr lang="en"/>
              <a:t>And the most important thing: the audience won’t miss the point of your presentation</a:t>
            </a:r>
            <a:endParaRPr/>
          </a:p>
        </p:txBody>
      </p:sp>
      <p:sp>
        <p:nvSpPr>
          <p:cNvPr id="3170" name="Google Shape;3170;p40"/>
          <p:cNvSpPr/>
          <p:nvPr/>
        </p:nvSpPr>
        <p:spPr>
          <a:xfrm>
            <a:off x="5313800" y="1194288"/>
            <a:ext cx="2776426" cy="3072778"/>
          </a:xfrm>
          <a:custGeom>
            <a:rect b="b" l="l" r="r" t="t"/>
            <a:pathLst>
              <a:path extrusionOk="0" h="91079" w="61111">
                <a:moveTo>
                  <a:pt x="58313" y="0"/>
                </a:moveTo>
                <a:cubicBezTo>
                  <a:pt x="57951" y="0"/>
                  <a:pt x="57372" y="289"/>
                  <a:pt x="57108" y="369"/>
                </a:cubicBezTo>
                <a:cubicBezTo>
                  <a:pt x="56707" y="435"/>
                  <a:pt x="56274" y="535"/>
                  <a:pt x="55940" y="669"/>
                </a:cubicBezTo>
                <a:cubicBezTo>
                  <a:pt x="55896" y="680"/>
                  <a:pt x="55850" y="685"/>
                  <a:pt x="55803" y="685"/>
                </a:cubicBezTo>
                <a:cubicBezTo>
                  <a:pt x="55418" y="685"/>
                  <a:pt x="54936" y="358"/>
                  <a:pt x="54639" y="269"/>
                </a:cubicBezTo>
                <a:cubicBezTo>
                  <a:pt x="54397" y="215"/>
                  <a:pt x="53656" y="74"/>
                  <a:pt x="53151" y="74"/>
                </a:cubicBezTo>
                <a:cubicBezTo>
                  <a:pt x="53030" y="74"/>
                  <a:pt x="52922" y="82"/>
                  <a:pt x="52838" y="102"/>
                </a:cubicBezTo>
                <a:cubicBezTo>
                  <a:pt x="52603" y="180"/>
                  <a:pt x="51968" y="212"/>
                  <a:pt x="51362" y="212"/>
                </a:cubicBezTo>
                <a:cubicBezTo>
                  <a:pt x="50933" y="212"/>
                  <a:pt x="50518" y="196"/>
                  <a:pt x="50269" y="169"/>
                </a:cubicBezTo>
                <a:cubicBezTo>
                  <a:pt x="50150" y="150"/>
                  <a:pt x="50040" y="141"/>
                  <a:pt x="49938" y="141"/>
                </a:cubicBezTo>
                <a:cubicBezTo>
                  <a:pt x="49499" y="141"/>
                  <a:pt x="49206" y="294"/>
                  <a:pt x="48935" y="402"/>
                </a:cubicBezTo>
                <a:cubicBezTo>
                  <a:pt x="48602" y="535"/>
                  <a:pt x="48001" y="1069"/>
                  <a:pt x="47801" y="1236"/>
                </a:cubicBezTo>
                <a:cubicBezTo>
                  <a:pt x="47630" y="1378"/>
                  <a:pt x="46854" y="1738"/>
                  <a:pt x="46339" y="1738"/>
                </a:cubicBezTo>
                <a:cubicBezTo>
                  <a:pt x="46250" y="1738"/>
                  <a:pt x="46169" y="1728"/>
                  <a:pt x="46100" y="1703"/>
                </a:cubicBezTo>
                <a:cubicBezTo>
                  <a:pt x="46031" y="1678"/>
                  <a:pt x="45949" y="1668"/>
                  <a:pt x="45858" y="1668"/>
                </a:cubicBezTo>
                <a:cubicBezTo>
                  <a:pt x="45328" y="1668"/>
                  <a:pt x="44498" y="2033"/>
                  <a:pt x="44299" y="2203"/>
                </a:cubicBezTo>
                <a:cubicBezTo>
                  <a:pt x="44065" y="2403"/>
                  <a:pt x="43331" y="3004"/>
                  <a:pt x="43031" y="3204"/>
                </a:cubicBezTo>
                <a:cubicBezTo>
                  <a:pt x="42764" y="3404"/>
                  <a:pt x="42497" y="3938"/>
                  <a:pt x="42264" y="4038"/>
                </a:cubicBezTo>
                <a:cubicBezTo>
                  <a:pt x="41997" y="4105"/>
                  <a:pt x="40162" y="4538"/>
                  <a:pt x="39895" y="4738"/>
                </a:cubicBezTo>
                <a:cubicBezTo>
                  <a:pt x="39595" y="4939"/>
                  <a:pt x="39095" y="5706"/>
                  <a:pt x="38761" y="6006"/>
                </a:cubicBezTo>
                <a:cubicBezTo>
                  <a:pt x="38394" y="6240"/>
                  <a:pt x="37093" y="6273"/>
                  <a:pt x="36760" y="6540"/>
                </a:cubicBezTo>
                <a:cubicBezTo>
                  <a:pt x="36360" y="6773"/>
                  <a:pt x="34992" y="7440"/>
                  <a:pt x="34992" y="7440"/>
                </a:cubicBezTo>
                <a:cubicBezTo>
                  <a:pt x="34992" y="7440"/>
                  <a:pt x="34961" y="8580"/>
                  <a:pt x="34840" y="8580"/>
                </a:cubicBezTo>
                <a:cubicBezTo>
                  <a:pt x="34835" y="8580"/>
                  <a:pt x="34830" y="8578"/>
                  <a:pt x="34825" y="8575"/>
                </a:cubicBezTo>
                <a:cubicBezTo>
                  <a:pt x="34692" y="8508"/>
                  <a:pt x="33691" y="7674"/>
                  <a:pt x="33357" y="7507"/>
                </a:cubicBezTo>
                <a:cubicBezTo>
                  <a:pt x="33298" y="7477"/>
                  <a:pt x="33187" y="7465"/>
                  <a:pt x="33043" y="7465"/>
                </a:cubicBezTo>
                <a:cubicBezTo>
                  <a:pt x="32378" y="7465"/>
                  <a:pt x="31014" y="7737"/>
                  <a:pt x="30822" y="7874"/>
                </a:cubicBezTo>
                <a:cubicBezTo>
                  <a:pt x="30622" y="8041"/>
                  <a:pt x="29521" y="8841"/>
                  <a:pt x="29421" y="8941"/>
                </a:cubicBezTo>
                <a:cubicBezTo>
                  <a:pt x="29288" y="9075"/>
                  <a:pt x="28554" y="9408"/>
                  <a:pt x="28354" y="9542"/>
                </a:cubicBezTo>
                <a:cubicBezTo>
                  <a:pt x="28220" y="9709"/>
                  <a:pt x="26986" y="10076"/>
                  <a:pt x="26986" y="10443"/>
                </a:cubicBezTo>
                <a:cubicBezTo>
                  <a:pt x="26986" y="10843"/>
                  <a:pt x="26352" y="11343"/>
                  <a:pt x="26252" y="11577"/>
                </a:cubicBezTo>
                <a:cubicBezTo>
                  <a:pt x="26086" y="11844"/>
                  <a:pt x="25318" y="12010"/>
                  <a:pt x="24918" y="12210"/>
                </a:cubicBezTo>
                <a:cubicBezTo>
                  <a:pt x="24484" y="12411"/>
                  <a:pt x="23751" y="13044"/>
                  <a:pt x="23317" y="13211"/>
                </a:cubicBezTo>
                <a:cubicBezTo>
                  <a:pt x="23225" y="13249"/>
                  <a:pt x="23107" y="13263"/>
                  <a:pt x="22976" y="13263"/>
                </a:cubicBezTo>
                <a:cubicBezTo>
                  <a:pt x="22647" y="13263"/>
                  <a:pt x="22236" y="13176"/>
                  <a:pt x="21965" y="13176"/>
                </a:cubicBezTo>
                <a:cubicBezTo>
                  <a:pt x="21875" y="13176"/>
                  <a:pt x="21800" y="13186"/>
                  <a:pt x="21749" y="13211"/>
                </a:cubicBezTo>
                <a:cubicBezTo>
                  <a:pt x="21728" y="13220"/>
                  <a:pt x="21704" y="13225"/>
                  <a:pt x="21675" y="13225"/>
                </a:cubicBezTo>
                <a:cubicBezTo>
                  <a:pt x="21292" y="13225"/>
                  <a:pt x="20265" y="12444"/>
                  <a:pt x="20048" y="12444"/>
                </a:cubicBezTo>
                <a:cubicBezTo>
                  <a:pt x="19781" y="12444"/>
                  <a:pt x="18313" y="12210"/>
                  <a:pt x="18046" y="12110"/>
                </a:cubicBezTo>
                <a:cubicBezTo>
                  <a:pt x="18037" y="12109"/>
                  <a:pt x="18027" y="12109"/>
                  <a:pt x="18017" y="12109"/>
                </a:cubicBezTo>
                <a:cubicBezTo>
                  <a:pt x="17753" y="12109"/>
                  <a:pt x="17400" y="12514"/>
                  <a:pt x="17079" y="12611"/>
                </a:cubicBezTo>
                <a:cubicBezTo>
                  <a:pt x="16779" y="12744"/>
                  <a:pt x="16112" y="13745"/>
                  <a:pt x="15912" y="13878"/>
                </a:cubicBezTo>
                <a:cubicBezTo>
                  <a:pt x="15711" y="14045"/>
                  <a:pt x="14878" y="14912"/>
                  <a:pt x="14577" y="15012"/>
                </a:cubicBezTo>
                <a:cubicBezTo>
                  <a:pt x="14534" y="15017"/>
                  <a:pt x="14476" y="15019"/>
                  <a:pt x="14406" y="15019"/>
                </a:cubicBezTo>
                <a:cubicBezTo>
                  <a:pt x="13987" y="15019"/>
                  <a:pt x="13162" y="14946"/>
                  <a:pt x="12876" y="14946"/>
                </a:cubicBezTo>
                <a:cubicBezTo>
                  <a:pt x="12543" y="14946"/>
                  <a:pt x="11975" y="15580"/>
                  <a:pt x="11809" y="15680"/>
                </a:cubicBezTo>
                <a:cubicBezTo>
                  <a:pt x="11642" y="15746"/>
                  <a:pt x="10608" y="16547"/>
                  <a:pt x="10474" y="16580"/>
                </a:cubicBezTo>
                <a:cubicBezTo>
                  <a:pt x="10469" y="16584"/>
                  <a:pt x="10462" y="16585"/>
                  <a:pt x="10453" y="16585"/>
                </a:cubicBezTo>
                <a:cubicBezTo>
                  <a:pt x="10295" y="16585"/>
                  <a:pt x="9598" y="16043"/>
                  <a:pt x="9440" y="15980"/>
                </a:cubicBezTo>
                <a:cubicBezTo>
                  <a:pt x="9274" y="15880"/>
                  <a:pt x="7739" y="14379"/>
                  <a:pt x="7539" y="14379"/>
                </a:cubicBezTo>
                <a:cubicBezTo>
                  <a:pt x="7305" y="14379"/>
                  <a:pt x="6605" y="13478"/>
                  <a:pt x="6205" y="13345"/>
                </a:cubicBezTo>
                <a:cubicBezTo>
                  <a:pt x="6147" y="13327"/>
                  <a:pt x="6083" y="13319"/>
                  <a:pt x="6014" y="13319"/>
                </a:cubicBezTo>
                <a:cubicBezTo>
                  <a:pt x="5562" y="13319"/>
                  <a:pt x="4911" y="13654"/>
                  <a:pt x="4737" y="13712"/>
                </a:cubicBezTo>
                <a:cubicBezTo>
                  <a:pt x="4725" y="13717"/>
                  <a:pt x="4711" y="13720"/>
                  <a:pt x="4696" y="13720"/>
                </a:cubicBezTo>
                <a:cubicBezTo>
                  <a:pt x="4445" y="13720"/>
                  <a:pt x="3726" y="13005"/>
                  <a:pt x="3569" y="12911"/>
                </a:cubicBezTo>
                <a:cubicBezTo>
                  <a:pt x="3407" y="12846"/>
                  <a:pt x="2609" y="12209"/>
                  <a:pt x="2291" y="12209"/>
                </a:cubicBezTo>
                <a:cubicBezTo>
                  <a:pt x="2283" y="12209"/>
                  <a:pt x="2276" y="12210"/>
                  <a:pt x="2269" y="12210"/>
                </a:cubicBezTo>
                <a:cubicBezTo>
                  <a:pt x="2254" y="12212"/>
                  <a:pt x="2236" y="12213"/>
                  <a:pt x="2215" y="12213"/>
                </a:cubicBezTo>
                <a:cubicBezTo>
                  <a:pt x="1788" y="12213"/>
                  <a:pt x="34" y="11910"/>
                  <a:pt x="34" y="11910"/>
                </a:cubicBezTo>
                <a:lnTo>
                  <a:pt x="0" y="11910"/>
                </a:lnTo>
                <a:lnTo>
                  <a:pt x="0" y="88265"/>
                </a:lnTo>
                <a:lnTo>
                  <a:pt x="601" y="88999"/>
                </a:lnTo>
                <a:cubicBezTo>
                  <a:pt x="601" y="88999"/>
                  <a:pt x="2635" y="88498"/>
                  <a:pt x="2969" y="88265"/>
                </a:cubicBezTo>
                <a:cubicBezTo>
                  <a:pt x="3303" y="87998"/>
                  <a:pt x="3770" y="87898"/>
                  <a:pt x="4070" y="87898"/>
                </a:cubicBezTo>
                <a:cubicBezTo>
                  <a:pt x="4303" y="87898"/>
                  <a:pt x="5271" y="88332"/>
                  <a:pt x="5638" y="88432"/>
                </a:cubicBezTo>
                <a:cubicBezTo>
                  <a:pt x="5658" y="88435"/>
                  <a:pt x="5680" y="88437"/>
                  <a:pt x="5702" y="88437"/>
                </a:cubicBezTo>
                <a:cubicBezTo>
                  <a:pt x="6088" y="88437"/>
                  <a:pt x="6788" y="87931"/>
                  <a:pt x="7072" y="87931"/>
                </a:cubicBezTo>
                <a:cubicBezTo>
                  <a:pt x="7339" y="87931"/>
                  <a:pt x="8606" y="87097"/>
                  <a:pt x="8606" y="87097"/>
                </a:cubicBezTo>
                <a:cubicBezTo>
                  <a:pt x="8606" y="87097"/>
                  <a:pt x="9607" y="88165"/>
                  <a:pt x="9774" y="88232"/>
                </a:cubicBezTo>
                <a:cubicBezTo>
                  <a:pt x="9783" y="88233"/>
                  <a:pt x="9793" y="88234"/>
                  <a:pt x="9805" y="88234"/>
                </a:cubicBezTo>
                <a:cubicBezTo>
                  <a:pt x="10071" y="88234"/>
                  <a:pt x="11118" y="87895"/>
                  <a:pt x="11342" y="87831"/>
                </a:cubicBezTo>
                <a:cubicBezTo>
                  <a:pt x="11609" y="87831"/>
                  <a:pt x="12142" y="87431"/>
                  <a:pt x="12242" y="87331"/>
                </a:cubicBezTo>
                <a:cubicBezTo>
                  <a:pt x="12246" y="87330"/>
                  <a:pt x="12251" y="87329"/>
                  <a:pt x="12258" y="87329"/>
                </a:cubicBezTo>
                <a:cubicBezTo>
                  <a:pt x="12448" y="87329"/>
                  <a:pt x="13918" y="87775"/>
                  <a:pt x="14144" y="88065"/>
                </a:cubicBezTo>
                <a:cubicBezTo>
                  <a:pt x="14411" y="88298"/>
                  <a:pt x="16112" y="89166"/>
                  <a:pt x="16312" y="89299"/>
                </a:cubicBezTo>
                <a:cubicBezTo>
                  <a:pt x="16512" y="89432"/>
                  <a:pt x="16912" y="89666"/>
                  <a:pt x="17246" y="89833"/>
                </a:cubicBezTo>
                <a:cubicBezTo>
                  <a:pt x="17579" y="89999"/>
                  <a:pt x="18547" y="90433"/>
                  <a:pt x="18980" y="90500"/>
                </a:cubicBezTo>
                <a:cubicBezTo>
                  <a:pt x="19379" y="90592"/>
                  <a:pt x="21244" y="91079"/>
                  <a:pt x="21724" y="91079"/>
                </a:cubicBezTo>
                <a:cubicBezTo>
                  <a:pt x="21766" y="91079"/>
                  <a:pt x="21797" y="91075"/>
                  <a:pt x="21816" y="91067"/>
                </a:cubicBezTo>
                <a:cubicBezTo>
                  <a:pt x="22083" y="90933"/>
                  <a:pt x="22917" y="90433"/>
                  <a:pt x="23150" y="90400"/>
                </a:cubicBezTo>
                <a:cubicBezTo>
                  <a:pt x="23417" y="90333"/>
                  <a:pt x="23717" y="89799"/>
                  <a:pt x="24084" y="89766"/>
                </a:cubicBezTo>
                <a:cubicBezTo>
                  <a:pt x="24096" y="89765"/>
                  <a:pt x="24108" y="89764"/>
                  <a:pt x="24121" y="89764"/>
                </a:cubicBezTo>
                <a:cubicBezTo>
                  <a:pt x="24468" y="89764"/>
                  <a:pt x="25149" y="90146"/>
                  <a:pt x="25490" y="90146"/>
                </a:cubicBezTo>
                <a:cubicBezTo>
                  <a:pt x="25526" y="90146"/>
                  <a:pt x="25558" y="90142"/>
                  <a:pt x="25585" y="90133"/>
                </a:cubicBezTo>
                <a:cubicBezTo>
                  <a:pt x="25852" y="90066"/>
                  <a:pt x="27053" y="89833"/>
                  <a:pt x="27487" y="89633"/>
                </a:cubicBezTo>
                <a:cubicBezTo>
                  <a:pt x="27954" y="89432"/>
                  <a:pt x="28821" y="87931"/>
                  <a:pt x="29154" y="87598"/>
                </a:cubicBezTo>
                <a:cubicBezTo>
                  <a:pt x="29488" y="87264"/>
                  <a:pt x="29888" y="85930"/>
                  <a:pt x="30122" y="85596"/>
                </a:cubicBezTo>
                <a:cubicBezTo>
                  <a:pt x="30355" y="85263"/>
                  <a:pt x="31156" y="85163"/>
                  <a:pt x="31589" y="85096"/>
                </a:cubicBezTo>
                <a:cubicBezTo>
                  <a:pt x="31990" y="84996"/>
                  <a:pt x="33791" y="84229"/>
                  <a:pt x="33958" y="84095"/>
                </a:cubicBezTo>
                <a:cubicBezTo>
                  <a:pt x="34110" y="83974"/>
                  <a:pt x="35975" y="83548"/>
                  <a:pt x="36535" y="83548"/>
                </a:cubicBezTo>
                <a:cubicBezTo>
                  <a:pt x="36590" y="83548"/>
                  <a:pt x="36633" y="83553"/>
                  <a:pt x="36660" y="83562"/>
                </a:cubicBezTo>
                <a:cubicBezTo>
                  <a:pt x="36910" y="83624"/>
                  <a:pt x="37426" y="84304"/>
                  <a:pt x="37626" y="84304"/>
                </a:cubicBezTo>
                <a:cubicBezTo>
                  <a:pt x="37639" y="84304"/>
                  <a:pt x="37650" y="84302"/>
                  <a:pt x="37660" y="84295"/>
                </a:cubicBezTo>
                <a:cubicBezTo>
                  <a:pt x="37827" y="84229"/>
                  <a:pt x="38928" y="83795"/>
                  <a:pt x="39295" y="83662"/>
                </a:cubicBezTo>
                <a:cubicBezTo>
                  <a:pt x="39345" y="83642"/>
                  <a:pt x="39399" y="83634"/>
                  <a:pt x="39455" y="83634"/>
                </a:cubicBezTo>
                <a:cubicBezTo>
                  <a:pt x="39890" y="83634"/>
                  <a:pt x="40482" y="84140"/>
                  <a:pt x="40629" y="84229"/>
                </a:cubicBezTo>
                <a:cubicBezTo>
                  <a:pt x="40829" y="84295"/>
                  <a:pt x="42164" y="85396"/>
                  <a:pt x="42164" y="85396"/>
                </a:cubicBezTo>
                <a:cubicBezTo>
                  <a:pt x="42164" y="85396"/>
                  <a:pt x="43354" y="85732"/>
                  <a:pt x="43574" y="85732"/>
                </a:cubicBezTo>
                <a:cubicBezTo>
                  <a:pt x="43584" y="85732"/>
                  <a:pt x="43592" y="85731"/>
                  <a:pt x="43598" y="85730"/>
                </a:cubicBezTo>
                <a:cubicBezTo>
                  <a:pt x="43731" y="85663"/>
                  <a:pt x="45533" y="85430"/>
                  <a:pt x="45900" y="85329"/>
                </a:cubicBezTo>
                <a:cubicBezTo>
                  <a:pt x="46267" y="85263"/>
                  <a:pt x="46500" y="84629"/>
                  <a:pt x="47000" y="84295"/>
                </a:cubicBezTo>
                <a:cubicBezTo>
                  <a:pt x="47501" y="83928"/>
                  <a:pt x="47934" y="83328"/>
                  <a:pt x="48168" y="82994"/>
                </a:cubicBezTo>
                <a:cubicBezTo>
                  <a:pt x="48435" y="82661"/>
                  <a:pt x="48768" y="82060"/>
                  <a:pt x="49169" y="81927"/>
                </a:cubicBezTo>
                <a:cubicBezTo>
                  <a:pt x="49602" y="81794"/>
                  <a:pt x="51037" y="81527"/>
                  <a:pt x="51337" y="81427"/>
                </a:cubicBezTo>
                <a:cubicBezTo>
                  <a:pt x="51637" y="81327"/>
                  <a:pt x="52438" y="81260"/>
                  <a:pt x="52938" y="81260"/>
                </a:cubicBezTo>
                <a:cubicBezTo>
                  <a:pt x="53438" y="81260"/>
                  <a:pt x="54172" y="80960"/>
                  <a:pt x="54606" y="80760"/>
                </a:cubicBezTo>
                <a:cubicBezTo>
                  <a:pt x="55006" y="80559"/>
                  <a:pt x="55306" y="80326"/>
                  <a:pt x="55507" y="80259"/>
                </a:cubicBezTo>
                <a:cubicBezTo>
                  <a:pt x="55529" y="80253"/>
                  <a:pt x="55557" y="80250"/>
                  <a:pt x="55591" y="80250"/>
                </a:cubicBezTo>
                <a:cubicBezTo>
                  <a:pt x="55813" y="80250"/>
                  <a:pt x="56268" y="80364"/>
                  <a:pt x="56698" y="80364"/>
                </a:cubicBezTo>
                <a:cubicBezTo>
                  <a:pt x="56906" y="80364"/>
                  <a:pt x="57107" y="80338"/>
                  <a:pt x="57274" y="80259"/>
                </a:cubicBezTo>
                <a:cubicBezTo>
                  <a:pt x="57808" y="80026"/>
                  <a:pt x="61111" y="79225"/>
                  <a:pt x="61111" y="79225"/>
                </a:cubicBezTo>
                <a:lnTo>
                  <a:pt x="61111" y="1570"/>
                </a:lnTo>
                <a:cubicBezTo>
                  <a:pt x="61111" y="1570"/>
                  <a:pt x="58842" y="335"/>
                  <a:pt x="58542" y="68"/>
                </a:cubicBezTo>
                <a:cubicBezTo>
                  <a:pt x="58487" y="20"/>
                  <a:pt x="58407" y="0"/>
                  <a:pt x="58313" y="0"/>
                </a:cubicBezTo>
                <a:close/>
              </a:path>
            </a:pathLst>
          </a:custGeom>
          <a:solidFill>
            <a:srgbClr val="FFFFFF"/>
          </a:solidFill>
          <a:ln>
            <a:noFill/>
          </a:ln>
          <a:effectLst>
            <a:outerShdw blurRad="57150" rotWithShape="0" algn="bl" dir="5400000" dist="19050">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40"/>
          <p:cNvSpPr txBox="1"/>
          <p:nvPr/>
        </p:nvSpPr>
        <p:spPr>
          <a:xfrm>
            <a:off x="5656813" y="1736088"/>
            <a:ext cx="2090400" cy="240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Satisfy"/>
                <a:ea typeface="Satisfy"/>
                <a:cs typeface="Satisfy"/>
                <a:sym typeface="Satisfy"/>
              </a:rPr>
              <a:t>English</a:t>
            </a:r>
            <a:endParaRPr>
              <a:solidFill>
                <a:schemeClr val="dk1"/>
              </a:solidFill>
              <a:latin typeface="Satisfy"/>
              <a:ea typeface="Satisfy"/>
              <a:cs typeface="Satisfy"/>
              <a:sym typeface="Satisfy"/>
            </a:endParaRPr>
          </a:p>
        </p:txBody>
      </p:sp>
      <p:sp>
        <p:nvSpPr>
          <p:cNvPr id="3172" name="Google Shape;3172;p40"/>
          <p:cNvSpPr txBox="1"/>
          <p:nvPr/>
        </p:nvSpPr>
        <p:spPr>
          <a:xfrm>
            <a:off x="5656813" y="2027517"/>
            <a:ext cx="2090400" cy="240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Satisfy"/>
                <a:ea typeface="Satisfy"/>
                <a:cs typeface="Satisfy"/>
                <a:sym typeface="Satisfy"/>
              </a:rPr>
              <a:t>Welsh</a:t>
            </a:r>
            <a:endParaRPr>
              <a:solidFill>
                <a:schemeClr val="dk1"/>
              </a:solidFill>
              <a:latin typeface="Satisfy"/>
              <a:ea typeface="Satisfy"/>
              <a:cs typeface="Satisfy"/>
              <a:sym typeface="Satisfy"/>
            </a:endParaRPr>
          </a:p>
        </p:txBody>
      </p:sp>
      <p:sp>
        <p:nvSpPr>
          <p:cNvPr id="3173" name="Google Shape;3173;p40"/>
          <p:cNvSpPr txBox="1"/>
          <p:nvPr/>
        </p:nvSpPr>
        <p:spPr>
          <a:xfrm>
            <a:off x="5656813" y="2318946"/>
            <a:ext cx="2090400" cy="240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Satisfy"/>
                <a:ea typeface="Satisfy"/>
                <a:cs typeface="Satisfy"/>
                <a:sym typeface="Satisfy"/>
              </a:rPr>
              <a:t>Scottish Gaelic</a:t>
            </a:r>
            <a:endParaRPr>
              <a:solidFill>
                <a:schemeClr val="dk1"/>
              </a:solidFill>
              <a:latin typeface="Satisfy"/>
              <a:ea typeface="Satisfy"/>
              <a:cs typeface="Satisfy"/>
              <a:sym typeface="Satisfy"/>
            </a:endParaRPr>
          </a:p>
        </p:txBody>
      </p:sp>
      <p:sp>
        <p:nvSpPr>
          <p:cNvPr id="3174" name="Google Shape;3174;p40"/>
          <p:cNvSpPr txBox="1"/>
          <p:nvPr/>
        </p:nvSpPr>
        <p:spPr>
          <a:xfrm>
            <a:off x="5656813" y="2610375"/>
            <a:ext cx="2090400" cy="240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Satisfy"/>
                <a:ea typeface="Satisfy"/>
                <a:cs typeface="Satisfy"/>
                <a:sym typeface="Satisfy"/>
              </a:rPr>
              <a:t>Scots</a:t>
            </a:r>
            <a:endParaRPr>
              <a:solidFill>
                <a:schemeClr val="dk1"/>
              </a:solidFill>
              <a:latin typeface="Satisfy"/>
              <a:ea typeface="Satisfy"/>
              <a:cs typeface="Satisfy"/>
              <a:sym typeface="Satisfy"/>
            </a:endParaRPr>
          </a:p>
        </p:txBody>
      </p:sp>
      <p:sp>
        <p:nvSpPr>
          <p:cNvPr id="3175" name="Google Shape;3175;p40"/>
          <p:cNvSpPr txBox="1"/>
          <p:nvPr/>
        </p:nvSpPr>
        <p:spPr>
          <a:xfrm>
            <a:off x="5656813" y="2901804"/>
            <a:ext cx="2090400" cy="240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Satisfy"/>
                <a:ea typeface="Satisfy"/>
                <a:cs typeface="Satisfy"/>
                <a:sym typeface="Satisfy"/>
              </a:rPr>
              <a:t>Cornish</a:t>
            </a:r>
            <a:endParaRPr>
              <a:solidFill>
                <a:schemeClr val="dk1"/>
              </a:solidFill>
              <a:latin typeface="Satisfy"/>
              <a:ea typeface="Satisfy"/>
              <a:cs typeface="Satisfy"/>
              <a:sym typeface="Satisfy"/>
            </a:endParaRPr>
          </a:p>
        </p:txBody>
      </p:sp>
      <p:sp>
        <p:nvSpPr>
          <p:cNvPr id="3176" name="Google Shape;3176;p40"/>
          <p:cNvSpPr txBox="1"/>
          <p:nvPr/>
        </p:nvSpPr>
        <p:spPr>
          <a:xfrm>
            <a:off x="5656813" y="3193233"/>
            <a:ext cx="2090400" cy="240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Satisfy"/>
                <a:ea typeface="Satisfy"/>
                <a:cs typeface="Satisfy"/>
                <a:sym typeface="Satisfy"/>
              </a:rPr>
              <a:t>Irish</a:t>
            </a:r>
            <a:endParaRPr>
              <a:solidFill>
                <a:schemeClr val="dk1"/>
              </a:solidFill>
              <a:latin typeface="Satisfy"/>
              <a:ea typeface="Satisfy"/>
              <a:cs typeface="Satisfy"/>
              <a:sym typeface="Satisfy"/>
            </a:endParaRPr>
          </a:p>
        </p:txBody>
      </p:sp>
      <p:sp>
        <p:nvSpPr>
          <p:cNvPr id="3177" name="Google Shape;3177;p40"/>
          <p:cNvSpPr txBox="1"/>
          <p:nvPr/>
        </p:nvSpPr>
        <p:spPr>
          <a:xfrm>
            <a:off x="5656813" y="3484662"/>
            <a:ext cx="2090400" cy="240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Satisfy"/>
                <a:ea typeface="Satisfy"/>
                <a:cs typeface="Satisfy"/>
                <a:sym typeface="Satisfy"/>
              </a:rPr>
              <a:t>Ulster Scot</a:t>
            </a:r>
            <a:endParaRPr>
              <a:solidFill>
                <a:schemeClr val="dk1"/>
              </a:solidFill>
              <a:latin typeface="Satisfy"/>
              <a:ea typeface="Satisfy"/>
              <a:cs typeface="Satisfy"/>
              <a:sym typeface="Satisfy"/>
            </a:endParaRPr>
          </a:p>
        </p:txBody>
      </p:sp>
      <p:cxnSp>
        <p:nvCxnSpPr>
          <p:cNvPr id="3178" name="Google Shape;3178;p40"/>
          <p:cNvCxnSpPr/>
          <p:nvPr/>
        </p:nvCxnSpPr>
        <p:spPr>
          <a:xfrm>
            <a:off x="5586013" y="2052794"/>
            <a:ext cx="2232000" cy="0"/>
          </a:xfrm>
          <a:prstGeom prst="straightConnector1">
            <a:avLst/>
          </a:prstGeom>
          <a:noFill/>
          <a:ln cap="flat" cmpd="sng" w="19050">
            <a:solidFill>
              <a:schemeClr val="lt2"/>
            </a:solidFill>
            <a:prstDash val="solid"/>
            <a:round/>
            <a:headEnd len="med" w="med" type="none"/>
            <a:tailEnd len="med" w="med" type="none"/>
          </a:ln>
        </p:spPr>
      </p:cxnSp>
      <p:cxnSp>
        <p:nvCxnSpPr>
          <p:cNvPr id="3179" name="Google Shape;3179;p40"/>
          <p:cNvCxnSpPr/>
          <p:nvPr/>
        </p:nvCxnSpPr>
        <p:spPr>
          <a:xfrm>
            <a:off x="5586013" y="2331540"/>
            <a:ext cx="2232000" cy="0"/>
          </a:xfrm>
          <a:prstGeom prst="straightConnector1">
            <a:avLst/>
          </a:prstGeom>
          <a:noFill/>
          <a:ln cap="flat" cmpd="sng" w="19050">
            <a:solidFill>
              <a:schemeClr val="lt2"/>
            </a:solidFill>
            <a:prstDash val="solid"/>
            <a:round/>
            <a:headEnd len="med" w="med" type="none"/>
            <a:tailEnd len="med" w="med" type="none"/>
          </a:ln>
        </p:spPr>
      </p:cxnSp>
      <p:cxnSp>
        <p:nvCxnSpPr>
          <p:cNvPr id="3180" name="Google Shape;3180;p40"/>
          <p:cNvCxnSpPr/>
          <p:nvPr/>
        </p:nvCxnSpPr>
        <p:spPr>
          <a:xfrm>
            <a:off x="5586013" y="2610286"/>
            <a:ext cx="2232000" cy="0"/>
          </a:xfrm>
          <a:prstGeom prst="straightConnector1">
            <a:avLst/>
          </a:prstGeom>
          <a:noFill/>
          <a:ln cap="flat" cmpd="sng" w="19050">
            <a:solidFill>
              <a:schemeClr val="lt2"/>
            </a:solidFill>
            <a:prstDash val="solid"/>
            <a:round/>
            <a:headEnd len="med" w="med" type="none"/>
            <a:tailEnd len="med" w="med" type="none"/>
          </a:ln>
        </p:spPr>
      </p:cxnSp>
      <p:cxnSp>
        <p:nvCxnSpPr>
          <p:cNvPr id="3181" name="Google Shape;3181;p40"/>
          <p:cNvCxnSpPr/>
          <p:nvPr/>
        </p:nvCxnSpPr>
        <p:spPr>
          <a:xfrm>
            <a:off x="5586013" y="2889032"/>
            <a:ext cx="2232000" cy="0"/>
          </a:xfrm>
          <a:prstGeom prst="straightConnector1">
            <a:avLst/>
          </a:prstGeom>
          <a:noFill/>
          <a:ln cap="flat" cmpd="sng" w="19050">
            <a:solidFill>
              <a:schemeClr val="lt2"/>
            </a:solidFill>
            <a:prstDash val="solid"/>
            <a:round/>
            <a:headEnd len="med" w="med" type="none"/>
            <a:tailEnd len="med" w="med" type="none"/>
          </a:ln>
        </p:spPr>
      </p:cxnSp>
      <p:cxnSp>
        <p:nvCxnSpPr>
          <p:cNvPr id="3182" name="Google Shape;3182;p40"/>
          <p:cNvCxnSpPr/>
          <p:nvPr/>
        </p:nvCxnSpPr>
        <p:spPr>
          <a:xfrm>
            <a:off x="5586013" y="3167778"/>
            <a:ext cx="2232000" cy="0"/>
          </a:xfrm>
          <a:prstGeom prst="straightConnector1">
            <a:avLst/>
          </a:prstGeom>
          <a:noFill/>
          <a:ln cap="flat" cmpd="sng" w="19050">
            <a:solidFill>
              <a:schemeClr val="lt2"/>
            </a:solidFill>
            <a:prstDash val="solid"/>
            <a:round/>
            <a:headEnd len="med" w="med" type="none"/>
            <a:tailEnd len="med" w="med" type="none"/>
          </a:ln>
        </p:spPr>
      </p:cxnSp>
      <p:cxnSp>
        <p:nvCxnSpPr>
          <p:cNvPr id="3183" name="Google Shape;3183;p40"/>
          <p:cNvCxnSpPr/>
          <p:nvPr/>
        </p:nvCxnSpPr>
        <p:spPr>
          <a:xfrm>
            <a:off x="5586013" y="3446524"/>
            <a:ext cx="2232000" cy="0"/>
          </a:xfrm>
          <a:prstGeom prst="straightConnector1">
            <a:avLst/>
          </a:prstGeom>
          <a:noFill/>
          <a:ln cap="flat" cmpd="sng" w="19050">
            <a:solidFill>
              <a:schemeClr val="lt2"/>
            </a:solidFill>
            <a:prstDash val="solid"/>
            <a:round/>
            <a:headEnd len="med" w="med" type="none"/>
            <a:tailEnd len="med" w="med" type="none"/>
          </a:ln>
        </p:spPr>
      </p:cxnSp>
      <p:cxnSp>
        <p:nvCxnSpPr>
          <p:cNvPr id="3184" name="Google Shape;3184;p40"/>
          <p:cNvCxnSpPr/>
          <p:nvPr/>
        </p:nvCxnSpPr>
        <p:spPr>
          <a:xfrm>
            <a:off x="5586013" y="3725270"/>
            <a:ext cx="2232000" cy="0"/>
          </a:xfrm>
          <a:prstGeom prst="straightConnector1">
            <a:avLst/>
          </a:prstGeom>
          <a:noFill/>
          <a:ln cap="flat" cmpd="sng" w="19050">
            <a:solidFill>
              <a:schemeClr val="lt2"/>
            </a:solidFill>
            <a:prstDash val="solid"/>
            <a:round/>
            <a:headEnd len="med" w="med" type="none"/>
            <a:tailEnd len="med" w="med" type="none"/>
          </a:ln>
        </p:spPr>
      </p:cxnSp>
      <p:sp>
        <p:nvSpPr>
          <p:cNvPr id="3185" name="Google Shape;3185;p40"/>
          <p:cNvSpPr/>
          <p:nvPr/>
        </p:nvSpPr>
        <p:spPr>
          <a:xfrm rot="1928813">
            <a:off x="7517864" y="1148396"/>
            <a:ext cx="825638" cy="371131"/>
          </a:xfrm>
          <a:custGeom>
            <a:rect b="b" l="l" r="r" t="t"/>
            <a:pathLst>
              <a:path extrusionOk="0" h="14845" w="33025">
                <a:moveTo>
                  <a:pt x="28621" y="0"/>
                </a:moveTo>
                <a:lnTo>
                  <a:pt x="68" y="4437"/>
                </a:lnTo>
                <a:cubicBezTo>
                  <a:pt x="34" y="4570"/>
                  <a:pt x="1" y="4670"/>
                  <a:pt x="34" y="4804"/>
                </a:cubicBezTo>
                <a:cubicBezTo>
                  <a:pt x="101" y="5070"/>
                  <a:pt x="401" y="5137"/>
                  <a:pt x="568" y="5171"/>
                </a:cubicBezTo>
                <a:cubicBezTo>
                  <a:pt x="902" y="5271"/>
                  <a:pt x="1235" y="5271"/>
                  <a:pt x="1535" y="5437"/>
                </a:cubicBezTo>
                <a:cubicBezTo>
                  <a:pt x="1869" y="5604"/>
                  <a:pt x="1869" y="5738"/>
                  <a:pt x="1869" y="6071"/>
                </a:cubicBezTo>
                <a:cubicBezTo>
                  <a:pt x="1869" y="6238"/>
                  <a:pt x="1769" y="6405"/>
                  <a:pt x="1769" y="6572"/>
                </a:cubicBezTo>
                <a:cubicBezTo>
                  <a:pt x="1736" y="6638"/>
                  <a:pt x="1769" y="6738"/>
                  <a:pt x="1869" y="6772"/>
                </a:cubicBezTo>
                <a:cubicBezTo>
                  <a:pt x="2036" y="6772"/>
                  <a:pt x="2169" y="6838"/>
                  <a:pt x="2269" y="6972"/>
                </a:cubicBezTo>
                <a:cubicBezTo>
                  <a:pt x="2269" y="7172"/>
                  <a:pt x="2203" y="7305"/>
                  <a:pt x="2036" y="7439"/>
                </a:cubicBezTo>
                <a:cubicBezTo>
                  <a:pt x="1869" y="7506"/>
                  <a:pt x="1836" y="7606"/>
                  <a:pt x="1902" y="7739"/>
                </a:cubicBezTo>
                <a:cubicBezTo>
                  <a:pt x="2002" y="7772"/>
                  <a:pt x="2036" y="7806"/>
                  <a:pt x="2069" y="7906"/>
                </a:cubicBezTo>
                <a:cubicBezTo>
                  <a:pt x="2102" y="7973"/>
                  <a:pt x="2169" y="8006"/>
                  <a:pt x="2102" y="8139"/>
                </a:cubicBezTo>
                <a:cubicBezTo>
                  <a:pt x="2102" y="8473"/>
                  <a:pt x="2569" y="8339"/>
                  <a:pt x="2670" y="8640"/>
                </a:cubicBezTo>
                <a:cubicBezTo>
                  <a:pt x="2703" y="8806"/>
                  <a:pt x="2503" y="8973"/>
                  <a:pt x="2503" y="9173"/>
                </a:cubicBezTo>
                <a:cubicBezTo>
                  <a:pt x="2536" y="9273"/>
                  <a:pt x="2536" y="9340"/>
                  <a:pt x="2536" y="9440"/>
                </a:cubicBezTo>
                <a:cubicBezTo>
                  <a:pt x="2436" y="9574"/>
                  <a:pt x="2369" y="9640"/>
                  <a:pt x="2236" y="9774"/>
                </a:cubicBezTo>
                <a:cubicBezTo>
                  <a:pt x="2102" y="9907"/>
                  <a:pt x="2036" y="9974"/>
                  <a:pt x="2002" y="10141"/>
                </a:cubicBezTo>
                <a:cubicBezTo>
                  <a:pt x="1936" y="10308"/>
                  <a:pt x="2002" y="10441"/>
                  <a:pt x="1836" y="10608"/>
                </a:cubicBezTo>
                <a:cubicBezTo>
                  <a:pt x="1702" y="10741"/>
                  <a:pt x="1502" y="10775"/>
                  <a:pt x="1369" y="10941"/>
                </a:cubicBezTo>
                <a:cubicBezTo>
                  <a:pt x="1269" y="11075"/>
                  <a:pt x="1168" y="11242"/>
                  <a:pt x="1068" y="11408"/>
                </a:cubicBezTo>
                <a:cubicBezTo>
                  <a:pt x="935" y="11575"/>
                  <a:pt x="1035" y="11775"/>
                  <a:pt x="1202" y="11842"/>
                </a:cubicBezTo>
                <a:cubicBezTo>
                  <a:pt x="1335" y="11942"/>
                  <a:pt x="1502" y="11942"/>
                  <a:pt x="1569" y="12075"/>
                </a:cubicBezTo>
                <a:cubicBezTo>
                  <a:pt x="1669" y="12142"/>
                  <a:pt x="1669" y="12276"/>
                  <a:pt x="1669" y="12409"/>
                </a:cubicBezTo>
                <a:cubicBezTo>
                  <a:pt x="1669" y="12442"/>
                  <a:pt x="1602" y="12609"/>
                  <a:pt x="1602" y="12643"/>
                </a:cubicBezTo>
                <a:cubicBezTo>
                  <a:pt x="1669" y="12776"/>
                  <a:pt x="2036" y="12843"/>
                  <a:pt x="2169" y="12909"/>
                </a:cubicBezTo>
                <a:cubicBezTo>
                  <a:pt x="2369" y="13009"/>
                  <a:pt x="2770" y="13110"/>
                  <a:pt x="2536" y="13410"/>
                </a:cubicBezTo>
                <a:cubicBezTo>
                  <a:pt x="2670" y="13610"/>
                  <a:pt x="2836" y="13777"/>
                  <a:pt x="2603" y="13977"/>
                </a:cubicBezTo>
                <a:cubicBezTo>
                  <a:pt x="2670" y="14077"/>
                  <a:pt x="2736" y="14110"/>
                  <a:pt x="2836" y="14144"/>
                </a:cubicBezTo>
                <a:cubicBezTo>
                  <a:pt x="2903" y="14244"/>
                  <a:pt x="2903" y="14310"/>
                  <a:pt x="2870" y="14444"/>
                </a:cubicBezTo>
                <a:cubicBezTo>
                  <a:pt x="2836" y="14577"/>
                  <a:pt x="2836" y="14677"/>
                  <a:pt x="2870" y="14777"/>
                </a:cubicBezTo>
                <a:lnTo>
                  <a:pt x="2870" y="14844"/>
                </a:lnTo>
                <a:lnTo>
                  <a:pt x="32091" y="10308"/>
                </a:lnTo>
                <a:lnTo>
                  <a:pt x="31590" y="9941"/>
                </a:lnTo>
                <a:cubicBezTo>
                  <a:pt x="31390" y="9740"/>
                  <a:pt x="31257" y="9640"/>
                  <a:pt x="31223" y="9340"/>
                </a:cubicBezTo>
                <a:cubicBezTo>
                  <a:pt x="31190" y="9240"/>
                  <a:pt x="31223" y="8907"/>
                  <a:pt x="31123" y="8773"/>
                </a:cubicBezTo>
                <a:cubicBezTo>
                  <a:pt x="31056" y="8673"/>
                  <a:pt x="30890" y="8740"/>
                  <a:pt x="30790" y="8673"/>
                </a:cubicBezTo>
                <a:cubicBezTo>
                  <a:pt x="30790" y="8506"/>
                  <a:pt x="31023" y="8306"/>
                  <a:pt x="31090" y="8139"/>
                </a:cubicBezTo>
                <a:cubicBezTo>
                  <a:pt x="31223" y="7806"/>
                  <a:pt x="31223" y="7506"/>
                  <a:pt x="31423" y="7239"/>
                </a:cubicBezTo>
                <a:cubicBezTo>
                  <a:pt x="31757" y="6805"/>
                  <a:pt x="32324" y="6572"/>
                  <a:pt x="32691" y="6105"/>
                </a:cubicBezTo>
                <a:cubicBezTo>
                  <a:pt x="33025" y="5604"/>
                  <a:pt x="32224" y="5604"/>
                  <a:pt x="31924" y="5571"/>
                </a:cubicBezTo>
                <a:cubicBezTo>
                  <a:pt x="31624" y="5504"/>
                  <a:pt x="31023" y="5471"/>
                  <a:pt x="30823" y="5137"/>
                </a:cubicBezTo>
                <a:cubicBezTo>
                  <a:pt x="30790" y="5070"/>
                  <a:pt x="30823" y="4937"/>
                  <a:pt x="30790" y="4804"/>
                </a:cubicBezTo>
                <a:cubicBezTo>
                  <a:pt x="30790" y="4770"/>
                  <a:pt x="30723" y="4670"/>
                  <a:pt x="30723" y="4637"/>
                </a:cubicBezTo>
                <a:cubicBezTo>
                  <a:pt x="30723" y="4570"/>
                  <a:pt x="30756" y="4503"/>
                  <a:pt x="30756" y="4437"/>
                </a:cubicBezTo>
                <a:cubicBezTo>
                  <a:pt x="30790" y="4237"/>
                  <a:pt x="30656" y="4103"/>
                  <a:pt x="30456" y="4070"/>
                </a:cubicBezTo>
                <a:cubicBezTo>
                  <a:pt x="30523" y="3903"/>
                  <a:pt x="30723" y="3803"/>
                  <a:pt x="30790" y="3636"/>
                </a:cubicBezTo>
                <a:cubicBezTo>
                  <a:pt x="30856" y="3503"/>
                  <a:pt x="30856" y="3503"/>
                  <a:pt x="30856" y="3403"/>
                </a:cubicBezTo>
                <a:cubicBezTo>
                  <a:pt x="30856" y="3303"/>
                  <a:pt x="30856" y="3269"/>
                  <a:pt x="30890" y="3136"/>
                </a:cubicBezTo>
                <a:cubicBezTo>
                  <a:pt x="30890" y="3069"/>
                  <a:pt x="30890" y="3002"/>
                  <a:pt x="30923" y="2936"/>
                </a:cubicBezTo>
                <a:cubicBezTo>
                  <a:pt x="30923" y="2836"/>
                  <a:pt x="30890" y="2769"/>
                  <a:pt x="30856" y="2669"/>
                </a:cubicBezTo>
                <a:cubicBezTo>
                  <a:pt x="30790" y="2502"/>
                  <a:pt x="30923" y="2402"/>
                  <a:pt x="30890" y="2268"/>
                </a:cubicBezTo>
                <a:cubicBezTo>
                  <a:pt x="30856" y="2068"/>
                  <a:pt x="30756" y="2102"/>
                  <a:pt x="30956" y="1968"/>
                </a:cubicBezTo>
                <a:cubicBezTo>
                  <a:pt x="31123" y="1835"/>
                  <a:pt x="31357" y="1768"/>
                  <a:pt x="31457" y="1601"/>
                </a:cubicBezTo>
                <a:cubicBezTo>
                  <a:pt x="31523" y="1501"/>
                  <a:pt x="31690" y="1334"/>
                  <a:pt x="31624" y="1234"/>
                </a:cubicBezTo>
                <a:cubicBezTo>
                  <a:pt x="31608" y="1159"/>
                  <a:pt x="31531" y="1138"/>
                  <a:pt x="31439" y="1138"/>
                </a:cubicBezTo>
                <a:cubicBezTo>
                  <a:pt x="31328" y="1138"/>
                  <a:pt x="31196" y="1168"/>
                  <a:pt x="31123" y="1168"/>
                </a:cubicBezTo>
                <a:cubicBezTo>
                  <a:pt x="30956" y="1168"/>
                  <a:pt x="30890" y="1134"/>
                  <a:pt x="30790" y="1068"/>
                </a:cubicBezTo>
                <a:cubicBezTo>
                  <a:pt x="30690" y="968"/>
                  <a:pt x="30623" y="901"/>
                  <a:pt x="30523" y="834"/>
                </a:cubicBezTo>
                <a:cubicBezTo>
                  <a:pt x="30289" y="767"/>
                  <a:pt x="30122" y="734"/>
                  <a:pt x="29956" y="634"/>
                </a:cubicBezTo>
                <a:cubicBezTo>
                  <a:pt x="29856" y="567"/>
                  <a:pt x="29722" y="434"/>
                  <a:pt x="29555" y="334"/>
                </a:cubicBezTo>
                <a:cubicBezTo>
                  <a:pt x="29389" y="267"/>
                  <a:pt x="29222" y="234"/>
                  <a:pt x="29055" y="134"/>
                </a:cubicBezTo>
                <a:cubicBezTo>
                  <a:pt x="28922" y="67"/>
                  <a:pt x="28755" y="67"/>
                  <a:pt x="28621" y="0"/>
                </a:cubicBezTo>
                <a:close/>
              </a:path>
            </a:pathLst>
          </a:custGeom>
          <a:solidFill>
            <a:srgbClr val="921C00">
              <a:alpha val="401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40"/>
          <p:cNvSpPr/>
          <p:nvPr/>
        </p:nvSpPr>
        <p:spPr>
          <a:xfrm rot="-4793547">
            <a:off x="4918073" y="3738052"/>
            <a:ext cx="825642" cy="371133"/>
          </a:xfrm>
          <a:custGeom>
            <a:rect b="b" l="l" r="r" t="t"/>
            <a:pathLst>
              <a:path extrusionOk="0" h="14845" w="33025">
                <a:moveTo>
                  <a:pt x="28621" y="0"/>
                </a:moveTo>
                <a:lnTo>
                  <a:pt x="68" y="4437"/>
                </a:lnTo>
                <a:cubicBezTo>
                  <a:pt x="34" y="4570"/>
                  <a:pt x="1" y="4670"/>
                  <a:pt x="34" y="4804"/>
                </a:cubicBezTo>
                <a:cubicBezTo>
                  <a:pt x="101" y="5070"/>
                  <a:pt x="401" y="5137"/>
                  <a:pt x="568" y="5171"/>
                </a:cubicBezTo>
                <a:cubicBezTo>
                  <a:pt x="902" y="5271"/>
                  <a:pt x="1235" y="5271"/>
                  <a:pt x="1535" y="5437"/>
                </a:cubicBezTo>
                <a:cubicBezTo>
                  <a:pt x="1869" y="5604"/>
                  <a:pt x="1869" y="5738"/>
                  <a:pt x="1869" y="6071"/>
                </a:cubicBezTo>
                <a:cubicBezTo>
                  <a:pt x="1869" y="6238"/>
                  <a:pt x="1769" y="6405"/>
                  <a:pt x="1769" y="6572"/>
                </a:cubicBezTo>
                <a:cubicBezTo>
                  <a:pt x="1736" y="6638"/>
                  <a:pt x="1769" y="6738"/>
                  <a:pt x="1869" y="6772"/>
                </a:cubicBezTo>
                <a:cubicBezTo>
                  <a:pt x="2036" y="6772"/>
                  <a:pt x="2169" y="6838"/>
                  <a:pt x="2269" y="6972"/>
                </a:cubicBezTo>
                <a:cubicBezTo>
                  <a:pt x="2269" y="7172"/>
                  <a:pt x="2203" y="7305"/>
                  <a:pt x="2036" y="7439"/>
                </a:cubicBezTo>
                <a:cubicBezTo>
                  <a:pt x="1869" y="7506"/>
                  <a:pt x="1836" y="7606"/>
                  <a:pt x="1902" y="7739"/>
                </a:cubicBezTo>
                <a:cubicBezTo>
                  <a:pt x="2002" y="7772"/>
                  <a:pt x="2036" y="7806"/>
                  <a:pt x="2069" y="7906"/>
                </a:cubicBezTo>
                <a:cubicBezTo>
                  <a:pt x="2102" y="7973"/>
                  <a:pt x="2169" y="8006"/>
                  <a:pt x="2102" y="8139"/>
                </a:cubicBezTo>
                <a:cubicBezTo>
                  <a:pt x="2102" y="8473"/>
                  <a:pt x="2569" y="8339"/>
                  <a:pt x="2670" y="8640"/>
                </a:cubicBezTo>
                <a:cubicBezTo>
                  <a:pt x="2703" y="8806"/>
                  <a:pt x="2503" y="8973"/>
                  <a:pt x="2503" y="9173"/>
                </a:cubicBezTo>
                <a:cubicBezTo>
                  <a:pt x="2536" y="9273"/>
                  <a:pt x="2536" y="9340"/>
                  <a:pt x="2536" y="9440"/>
                </a:cubicBezTo>
                <a:cubicBezTo>
                  <a:pt x="2436" y="9574"/>
                  <a:pt x="2369" y="9640"/>
                  <a:pt x="2236" y="9774"/>
                </a:cubicBezTo>
                <a:cubicBezTo>
                  <a:pt x="2102" y="9907"/>
                  <a:pt x="2036" y="9974"/>
                  <a:pt x="2002" y="10141"/>
                </a:cubicBezTo>
                <a:cubicBezTo>
                  <a:pt x="1936" y="10308"/>
                  <a:pt x="2002" y="10441"/>
                  <a:pt x="1836" y="10608"/>
                </a:cubicBezTo>
                <a:cubicBezTo>
                  <a:pt x="1702" y="10741"/>
                  <a:pt x="1502" y="10775"/>
                  <a:pt x="1369" y="10941"/>
                </a:cubicBezTo>
                <a:cubicBezTo>
                  <a:pt x="1269" y="11075"/>
                  <a:pt x="1168" y="11242"/>
                  <a:pt x="1068" y="11408"/>
                </a:cubicBezTo>
                <a:cubicBezTo>
                  <a:pt x="935" y="11575"/>
                  <a:pt x="1035" y="11775"/>
                  <a:pt x="1202" y="11842"/>
                </a:cubicBezTo>
                <a:cubicBezTo>
                  <a:pt x="1335" y="11942"/>
                  <a:pt x="1502" y="11942"/>
                  <a:pt x="1569" y="12075"/>
                </a:cubicBezTo>
                <a:cubicBezTo>
                  <a:pt x="1669" y="12142"/>
                  <a:pt x="1669" y="12276"/>
                  <a:pt x="1669" y="12409"/>
                </a:cubicBezTo>
                <a:cubicBezTo>
                  <a:pt x="1669" y="12442"/>
                  <a:pt x="1602" y="12609"/>
                  <a:pt x="1602" y="12643"/>
                </a:cubicBezTo>
                <a:cubicBezTo>
                  <a:pt x="1669" y="12776"/>
                  <a:pt x="2036" y="12843"/>
                  <a:pt x="2169" y="12909"/>
                </a:cubicBezTo>
                <a:cubicBezTo>
                  <a:pt x="2369" y="13009"/>
                  <a:pt x="2770" y="13110"/>
                  <a:pt x="2536" y="13410"/>
                </a:cubicBezTo>
                <a:cubicBezTo>
                  <a:pt x="2670" y="13610"/>
                  <a:pt x="2836" y="13777"/>
                  <a:pt x="2603" y="13977"/>
                </a:cubicBezTo>
                <a:cubicBezTo>
                  <a:pt x="2670" y="14077"/>
                  <a:pt x="2736" y="14110"/>
                  <a:pt x="2836" y="14144"/>
                </a:cubicBezTo>
                <a:cubicBezTo>
                  <a:pt x="2903" y="14244"/>
                  <a:pt x="2903" y="14310"/>
                  <a:pt x="2870" y="14444"/>
                </a:cubicBezTo>
                <a:cubicBezTo>
                  <a:pt x="2836" y="14577"/>
                  <a:pt x="2836" y="14677"/>
                  <a:pt x="2870" y="14777"/>
                </a:cubicBezTo>
                <a:lnTo>
                  <a:pt x="2870" y="14844"/>
                </a:lnTo>
                <a:lnTo>
                  <a:pt x="32091" y="10308"/>
                </a:lnTo>
                <a:lnTo>
                  <a:pt x="31590" y="9941"/>
                </a:lnTo>
                <a:cubicBezTo>
                  <a:pt x="31390" y="9740"/>
                  <a:pt x="31257" y="9640"/>
                  <a:pt x="31223" y="9340"/>
                </a:cubicBezTo>
                <a:cubicBezTo>
                  <a:pt x="31190" y="9240"/>
                  <a:pt x="31223" y="8907"/>
                  <a:pt x="31123" y="8773"/>
                </a:cubicBezTo>
                <a:cubicBezTo>
                  <a:pt x="31056" y="8673"/>
                  <a:pt x="30890" y="8740"/>
                  <a:pt x="30790" y="8673"/>
                </a:cubicBezTo>
                <a:cubicBezTo>
                  <a:pt x="30790" y="8506"/>
                  <a:pt x="31023" y="8306"/>
                  <a:pt x="31090" y="8139"/>
                </a:cubicBezTo>
                <a:cubicBezTo>
                  <a:pt x="31223" y="7806"/>
                  <a:pt x="31223" y="7506"/>
                  <a:pt x="31423" y="7239"/>
                </a:cubicBezTo>
                <a:cubicBezTo>
                  <a:pt x="31757" y="6805"/>
                  <a:pt x="32324" y="6572"/>
                  <a:pt x="32691" y="6105"/>
                </a:cubicBezTo>
                <a:cubicBezTo>
                  <a:pt x="33025" y="5604"/>
                  <a:pt x="32224" y="5604"/>
                  <a:pt x="31924" y="5571"/>
                </a:cubicBezTo>
                <a:cubicBezTo>
                  <a:pt x="31624" y="5504"/>
                  <a:pt x="31023" y="5471"/>
                  <a:pt x="30823" y="5137"/>
                </a:cubicBezTo>
                <a:cubicBezTo>
                  <a:pt x="30790" y="5070"/>
                  <a:pt x="30823" y="4937"/>
                  <a:pt x="30790" y="4804"/>
                </a:cubicBezTo>
                <a:cubicBezTo>
                  <a:pt x="30790" y="4770"/>
                  <a:pt x="30723" y="4670"/>
                  <a:pt x="30723" y="4637"/>
                </a:cubicBezTo>
                <a:cubicBezTo>
                  <a:pt x="30723" y="4570"/>
                  <a:pt x="30756" y="4503"/>
                  <a:pt x="30756" y="4437"/>
                </a:cubicBezTo>
                <a:cubicBezTo>
                  <a:pt x="30790" y="4237"/>
                  <a:pt x="30656" y="4103"/>
                  <a:pt x="30456" y="4070"/>
                </a:cubicBezTo>
                <a:cubicBezTo>
                  <a:pt x="30523" y="3903"/>
                  <a:pt x="30723" y="3803"/>
                  <a:pt x="30790" y="3636"/>
                </a:cubicBezTo>
                <a:cubicBezTo>
                  <a:pt x="30856" y="3503"/>
                  <a:pt x="30856" y="3503"/>
                  <a:pt x="30856" y="3403"/>
                </a:cubicBezTo>
                <a:cubicBezTo>
                  <a:pt x="30856" y="3303"/>
                  <a:pt x="30856" y="3269"/>
                  <a:pt x="30890" y="3136"/>
                </a:cubicBezTo>
                <a:cubicBezTo>
                  <a:pt x="30890" y="3069"/>
                  <a:pt x="30890" y="3002"/>
                  <a:pt x="30923" y="2936"/>
                </a:cubicBezTo>
                <a:cubicBezTo>
                  <a:pt x="30923" y="2836"/>
                  <a:pt x="30890" y="2769"/>
                  <a:pt x="30856" y="2669"/>
                </a:cubicBezTo>
                <a:cubicBezTo>
                  <a:pt x="30790" y="2502"/>
                  <a:pt x="30923" y="2402"/>
                  <a:pt x="30890" y="2268"/>
                </a:cubicBezTo>
                <a:cubicBezTo>
                  <a:pt x="30856" y="2068"/>
                  <a:pt x="30756" y="2102"/>
                  <a:pt x="30956" y="1968"/>
                </a:cubicBezTo>
                <a:cubicBezTo>
                  <a:pt x="31123" y="1835"/>
                  <a:pt x="31357" y="1768"/>
                  <a:pt x="31457" y="1601"/>
                </a:cubicBezTo>
                <a:cubicBezTo>
                  <a:pt x="31523" y="1501"/>
                  <a:pt x="31690" y="1334"/>
                  <a:pt x="31624" y="1234"/>
                </a:cubicBezTo>
                <a:cubicBezTo>
                  <a:pt x="31608" y="1159"/>
                  <a:pt x="31531" y="1138"/>
                  <a:pt x="31439" y="1138"/>
                </a:cubicBezTo>
                <a:cubicBezTo>
                  <a:pt x="31328" y="1138"/>
                  <a:pt x="31196" y="1168"/>
                  <a:pt x="31123" y="1168"/>
                </a:cubicBezTo>
                <a:cubicBezTo>
                  <a:pt x="30956" y="1168"/>
                  <a:pt x="30890" y="1134"/>
                  <a:pt x="30790" y="1068"/>
                </a:cubicBezTo>
                <a:cubicBezTo>
                  <a:pt x="30690" y="968"/>
                  <a:pt x="30623" y="901"/>
                  <a:pt x="30523" y="834"/>
                </a:cubicBezTo>
                <a:cubicBezTo>
                  <a:pt x="30289" y="767"/>
                  <a:pt x="30122" y="734"/>
                  <a:pt x="29956" y="634"/>
                </a:cubicBezTo>
                <a:cubicBezTo>
                  <a:pt x="29856" y="567"/>
                  <a:pt x="29722" y="434"/>
                  <a:pt x="29555" y="334"/>
                </a:cubicBezTo>
                <a:cubicBezTo>
                  <a:pt x="29389" y="267"/>
                  <a:pt x="29222" y="234"/>
                  <a:pt x="29055" y="134"/>
                </a:cubicBezTo>
                <a:cubicBezTo>
                  <a:pt x="28922" y="67"/>
                  <a:pt x="28755" y="67"/>
                  <a:pt x="28621" y="0"/>
                </a:cubicBezTo>
                <a:close/>
              </a:path>
            </a:pathLst>
          </a:custGeom>
          <a:solidFill>
            <a:srgbClr val="921C00">
              <a:alpha val="401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90" name="Shape 3190"/>
        <p:cNvGrpSpPr/>
        <p:nvPr/>
      </p:nvGrpSpPr>
      <p:grpSpPr>
        <a:xfrm>
          <a:off x="0" y="0"/>
          <a:ext cx="0" cy="0"/>
          <a:chOff x="0" y="0"/>
          <a:chExt cx="0" cy="0"/>
        </a:xfrm>
      </p:grpSpPr>
      <p:sp>
        <p:nvSpPr>
          <p:cNvPr id="3191" name="Google Shape;3191;p41"/>
          <p:cNvSpPr txBox="1"/>
          <p:nvPr>
            <p:ph idx="1" type="subTitle"/>
          </p:nvPr>
        </p:nvSpPr>
        <p:spPr>
          <a:xfrm>
            <a:off x="713188" y="3380800"/>
            <a:ext cx="1896600" cy="43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Performance</a:t>
            </a:r>
            <a:endParaRPr/>
          </a:p>
        </p:txBody>
      </p:sp>
      <p:sp>
        <p:nvSpPr>
          <p:cNvPr id="3192" name="Google Shape;3192;p41"/>
          <p:cNvSpPr txBox="1"/>
          <p:nvPr>
            <p:ph idx="2" type="subTitle"/>
          </p:nvPr>
        </p:nvSpPr>
        <p:spPr>
          <a:xfrm>
            <a:off x="6538676" y="3380675"/>
            <a:ext cx="1896600" cy="43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Music</a:t>
            </a:r>
            <a:endParaRPr/>
          </a:p>
        </p:txBody>
      </p:sp>
      <p:sp>
        <p:nvSpPr>
          <p:cNvPr id="3193" name="Google Shape;3193;p41"/>
          <p:cNvSpPr txBox="1"/>
          <p:nvPr>
            <p:ph idx="3" type="subTitle"/>
          </p:nvPr>
        </p:nvSpPr>
        <p:spPr>
          <a:xfrm>
            <a:off x="4596846" y="3380675"/>
            <a:ext cx="1896600" cy="43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Literature</a:t>
            </a:r>
            <a:endParaRPr/>
          </a:p>
        </p:txBody>
      </p:sp>
      <p:sp>
        <p:nvSpPr>
          <p:cNvPr id="3194" name="Google Shape;3194;p41"/>
          <p:cNvSpPr txBox="1"/>
          <p:nvPr>
            <p:ph idx="4" type="subTitle"/>
          </p:nvPr>
        </p:nvSpPr>
        <p:spPr>
          <a:xfrm>
            <a:off x="4596909" y="3811778"/>
            <a:ext cx="1896600" cy="513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is the second planet from the Sun</a:t>
            </a:r>
            <a:endParaRPr/>
          </a:p>
        </p:txBody>
      </p:sp>
      <p:sp>
        <p:nvSpPr>
          <p:cNvPr id="3195" name="Google Shape;3195;p41"/>
          <p:cNvSpPr txBox="1"/>
          <p:nvPr>
            <p:ph idx="5" type="subTitle"/>
          </p:nvPr>
        </p:nvSpPr>
        <p:spPr>
          <a:xfrm>
            <a:off x="6538738" y="3811778"/>
            <a:ext cx="1896600" cy="513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 is the biggest planet of them all</a:t>
            </a:r>
            <a:endParaRPr/>
          </a:p>
        </p:txBody>
      </p:sp>
      <p:sp>
        <p:nvSpPr>
          <p:cNvPr id="3196" name="Google Shape;3196;p41"/>
          <p:cNvSpPr txBox="1"/>
          <p:nvPr>
            <p:ph idx="6" type="subTitle"/>
          </p:nvPr>
        </p:nvSpPr>
        <p:spPr>
          <a:xfrm>
            <a:off x="713250" y="3811775"/>
            <a:ext cx="1896600" cy="513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Despite being red, Mars is a cold place</a:t>
            </a:r>
            <a:endParaRPr/>
          </a:p>
        </p:txBody>
      </p:sp>
      <p:sp>
        <p:nvSpPr>
          <p:cNvPr id="3197" name="Google Shape;3197;p41"/>
          <p:cNvSpPr txBox="1"/>
          <p:nvPr>
            <p:ph idx="7" type="subTitle"/>
          </p:nvPr>
        </p:nvSpPr>
        <p:spPr>
          <a:xfrm>
            <a:off x="2655017" y="3380800"/>
            <a:ext cx="1896600" cy="43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Architecture</a:t>
            </a:r>
            <a:endParaRPr/>
          </a:p>
        </p:txBody>
      </p:sp>
      <p:sp>
        <p:nvSpPr>
          <p:cNvPr id="3198" name="Google Shape;3198;p41"/>
          <p:cNvSpPr txBox="1"/>
          <p:nvPr>
            <p:ph idx="8" type="subTitle"/>
          </p:nvPr>
        </p:nvSpPr>
        <p:spPr>
          <a:xfrm>
            <a:off x="2655079" y="3811775"/>
            <a:ext cx="1896600" cy="513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 is a gas giant and has several rings</a:t>
            </a:r>
            <a:endParaRPr/>
          </a:p>
        </p:txBody>
      </p:sp>
      <p:sp>
        <p:nvSpPr>
          <p:cNvPr id="3199" name="Google Shape;3199;p41"/>
          <p:cNvSpPr txBox="1"/>
          <p:nvPr>
            <p:ph type="title"/>
          </p:nvPr>
        </p:nvSpPr>
        <p:spPr>
          <a:xfrm>
            <a:off x="713250" y="539500"/>
            <a:ext cx="7717500" cy="574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Art in the streets</a:t>
            </a:r>
            <a:endParaRPr/>
          </a:p>
        </p:txBody>
      </p:sp>
      <p:sp>
        <p:nvSpPr>
          <p:cNvPr id="3200" name="Google Shape;3200;p41"/>
          <p:cNvSpPr/>
          <p:nvPr/>
        </p:nvSpPr>
        <p:spPr>
          <a:xfrm rot="5400000">
            <a:off x="3883972" y="-2056844"/>
            <a:ext cx="1380530" cy="7722218"/>
          </a:xfrm>
          <a:custGeom>
            <a:rect b="b" l="l" r="r" t="t"/>
            <a:pathLst>
              <a:path extrusionOk="0" h="97589" w="65281">
                <a:moveTo>
                  <a:pt x="1" y="1"/>
                </a:moveTo>
                <a:lnTo>
                  <a:pt x="1" y="78824"/>
                </a:lnTo>
                <a:cubicBezTo>
                  <a:pt x="1135" y="79525"/>
                  <a:pt x="2203" y="80358"/>
                  <a:pt x="2603" y="81726"/>
                </a:cubicBezTo>
                <a:cubicBezTo>
                  <a:pt x="2870" y="82427"/>
                  <a:pt x="2469" y="83994"/>
                  <a:pt x="2803" y="84595"/>
                </a:cubicBezTo>
                <a:cubicBezTo>
                  <a:pt x="3237" y="85495"/>
                  <a:pt x="4137" y="84895"/>
                  <a:pt x="4704" y="85596"/>
                </a:cubicBezTo>
                <a:cubicBezTo>
                  <a:pt x="5305" y="86396"/>
                  <a:pt x="5071" y="87597"/>
                  <a:pt x="5271" y="88531"/>
                </a:cubicBezTo>
                <a:cubicBezTo>
                  <a:pt x="5371" y="88998"/>
                  <a:pt x="5405" y="89832"/>
                  <a:pt x="5572" y="90232"/>
                </a:cubicBezTo>
                <a:cubicBezTo>
                  <a:pt x="5838" y="90899"/>
                  <a:pt x="7106" y="91900"/>
                  <a:pt x="7640" y="92334"/>
                </a:cubicBezTo>
                <a:cubicBezTo>
                  <a:pt x="8440" y="92934"/>
                  <a:pt x="9441" y="93334"/>
                  <a:pt x="10442" y="93501"/>
                </a:cubicBezTo>
                <a:cubicBezTo>
                  <a:pt x="10830" y="93568"/>
                  <a:pt x="11234" y="93646"/>
                  <a:pt x="11599" y="93646"/>
                </a:cubicBezTo>
                <a:cubicBezTo>
                  <a:pt x="12142" y="93646"/>
                  <a:pt x="12597" y="93473"/>
                  <a:pt x="12777" y="92834"/>
                </a:cubicBezTo>
                <a:cubicBezTo>
                  <a:pt x="13044" y="91867"/>
                  <a:pt x="12577" y="90999"/>
                  <a:pt x="13144" y="90099"/>
                </a:cubicBezTo>
                <a:cubicBezTo>
                  <a:pt x="13591" y="89428"/>
                  <a:pt x="14298" y="89191"/>
                  <a:pt x="15039" y="89191"/>
                </a:cubicBezTo>
                <a:cubicBezTo>
                  <a:pt x="15514" y="89191"/>
                  <a:pt x="16003" y="89288"/>
                  <a:pt x="16446" y="89432"/>
                </a:cubicBezTo>
                <a:cubicBezTo>
                  <a:pt x="16946" y="89598"/>
                  <a:pt x="17480" y="89765"/>
                  <a:pt x="17847" y="90199"/>
                </a:cubicBezTo>
                <a:cubicBezTo>
                  <a:pt x="18281" y="90666"/>
                  <a:pt x="18247" y="91400"/>
                  <a:pt x="18581" y="91767"/>
                </a:cubicBezTo>
                <a:cubicBezTo>
                  <a:pt x="18748" y="91933"/>
                  <a:pt x="19015" y="91867"/>
                  <a:pt x="19148" y="91933"/>
                </a:cubicBezTo>
                <a:cubicBezTo>
                  <a:pt x="19648" y="92367"/>
                  <a:pt x="19515" y="92434"/>
                  <a:pt x="19815" y="93001"/>
                </a:cubicBezTo>
                <a:cubicBezTo>
                  <a:pt x="20149" y="93668"/>
                  <a:pt x="20115" y="93601"/>
                  <a:pt x="20983" y="93902"/>
                </a:cubicBezTo>
                <a:cubicBezTo>
                  <a:pt x="21950" y="94235"/>
                  <a:pt x="22851" y="94502"/>
                  <a:pt x="23685" y="95102"/>
                </a:cubicBezTo>
                <a:cubicBezTo>
                  <a:pt x="24271" y="95558"/>
                  <a:pt x="24984" y="96873"/>
                  <a:pt x="25763" y="96873"/>
                </a:cubicBezTo>
                <a:cubicBezTo>
                  <a:pt x="25781" y="96873"/>
                  <a:pt x="25800" y="96872"/>
                  <a:pt x="25819" y="96870"/>
                </a:cubicBezTo>
                <a:cubicBezTo>
                  <a:pt x="26120" y="96837"/>
                  <a:pt x="27020" y="95870"/>
                  <a:pt x="27154" y="95736"/>
                </a:cubicBezTo>
                <a:cubicBezTo>
                  <a:pt x="27754" y="95202"/>
                  <a:pt x="27821" y="94769"/>
                  <a:pt x="28154" y="94202"/>
                </a:cubicBezTo>
                <a:cubicBezTo>
                  <a:pt x="28488" y="93668"/>
                  <a:pt x="27821" y="93768"/>
                  <a:pt x="28688" y="93535"/>
                </a:cubicBezTo>
                <a:cubicBezTo>
                  <a:pt x="28817" y="93491"/>
                  <a:pt x="28992" y="93473"/>
                  <a:pt x="29180" y="93473"/>
                </a:cubicBezTo>
                <a:cubicBezTo>
                  <a:pt x="29575" y="93473"/>
                  <a:pt x="30030" y="93555"/>
                  <a:pt x="30256" y="93668"/>
                </a:cubicBezTo>
                <a:cubicBezTo>
                  <a:pt x="30923" y="94062"/>
                  <a:pt x="31479" y="96274"/>
                  <a:pt x="32477" y="96274"/>
                </a:cubicBezTo>
                <a:cubicBezTo>
                  <a:pt x="32577" y="96274"/>
                  <a:pt x="32681" y="96252"/>
                  <a:pt x="32791" y="96203"/>
                </a:cubicBezTo>
                <a:cubicBezTo>
                  <a:pt x="33291" y="96003"/>
                  <a:pt x="33258" y="95369"/>
                  <a:pt x="33492" y="94936"/>
                </a:cubicBezTo>
                <a:cubicBezTo>
                  <a:pt x="33758" y="94535"/>
                  <a:pt x="33992" y="94268"/>
                  <a:pt x="34159" y="93868"/>
                </a:cubicBezTo>
                <a:cubicBezTo>
                  <a:pt x="34440" y="93275"/>
                  <a:pt x="34633" y="92828"/>
                  <a:pt x="35341" y="92828"/>
                </a:cubicBezTo>
                <a:cubicBezTo>
                  <a:pt x="35389" y="92828"/>
                  <a:pt x="35440" y="92830"/>
                  <a:pt x="35493" y="92834"/>
                </a:cubicBezTo>
                <a:cubicBezTo>
                  <a:pt x="35993" y="92867"/>
                  <a:pt x="36494" y="93101"/>
                  <a:pt x="37027" y="93201"/>
                </a:cubicBezTo>
                <a:cubicBezTo>
                  <a:pt x="37995" y="93268"/>
                  <a:pt x="38962" y="93501"/>
                  <a:pt x="39963" y="93535"/>
                </a:cubicBezTo>
                <a:cubicBezTo>
                  <a:pt x="40348" y="93554"/>
                  <a:pt x="40789" y="93573"/>
                  <a:pt x="41221" y="93573"/>
                </a:cubicBezTo>
                <a:cubicBezTo>
                  <a:pt x="41537" y="93573"/>
                  <a:pt x="41849" y="93563"/>
                  <a:pt x="42131" y="93535"/>
                </a:cubicBezTo>
                <a:cubicBezTo>
                  <a:pt x="42832" y="93401"/>
                  <a:pt x="43365" y="93168"/>
                  <a:pt x="44132" y="93168"/>
                </a:cubicBezTo>
                <a:cubicBezTo>
                  <a:pt x="44933" y="93168"/>
                  <a:pt x="45767" y="93334"/>
                  <a:pt x="46501" y="93501"/>
                </a:cubicBezTo>
                <a:cubicBezTo>
                  <a:pt x="47135" y="93601"/>
                  <a:pt x="47702" y="94002"/>
                  <a:pt x="48302" y="94102"/>
                </a:cubicBezTo>
                <a:cubicBezTo>
                  <a:pt x="49303" y="94335"/>
                  <a:pt x="50003" y="93868"/>
                  <a:pt x="50470" y="95069"/>
                </a:cubicBezTo>
                <a:cubicBezTo>
                  <a:pt x="50704" y="95736"/>
                  <a:pt x="50537" y="97004"/>
                  <a:pt x="51271" y="97437"/>
                </a:cubicBezTo>
                <a:cubicBezTo>
                  <a:pt x="51449" y="97556"/>
                  <a:pt x="51752" y="97589"/>
                  <a:pt x="52075" y="97589"/>
                </a:cubicBezTo>
                <a:cubicBezTo>
                  <a:pt x="52478" y="97589"/>
                  <a:pt x="52913" y="97537"/>
                  <a:pt x="53172" y="97537"/>
                </a:cubicBezTo>
                <a:cubicBezTo>
                  <a:pt x="53873" y="97504"/>
                  <a:pt x="54273" y="97271"/>
                  <a:pt x="54773" y="96770"/>
                </a:cubicBezTo>
                <a:cubicBezTo>
                  <a:pt x="55207" y="96337"/>
                  <a:pt x="55207" y="95836"/>
                  <a:pt x="55607" y="95336"/>
                </a:cubicBezTo>
                <a:cubicBezTo>
                  <a:pt x="55839" y="94988"/>
                  <a:pt x="56193" y="94831"/>
                  <a:pt x="56554" y="94831"/>
                </a:cubicBezTo>
                <a:cubicBezTo>
                  <a:pt x="56817" y="94831"/>
                  <a:pt x="57084" y="94914"/>
                  <a:pt x="57309" y="95069"/>
                </a:cubicBezTo>
                <a:cubicBezTo>
                  <a:pt x="57575" y="95236"/>
                  <a:pt x="57609" y="95636"/>
                  <a:pt x="57842" y="95770"/>
                </a:cubicBezTo>
                <a:cubicBezTo>
                  <a:pt x="57972" y="95840"/>
                  <a:pt x="58089" y="95870"/>
                  <a:pt x="58197" y="95870"/>
                </a:cubicBezTo>
                <a:cubicBezTo>
                  <a:pt x="58758" y="95870"/>
                  <a:pt x="59074" y="95065"/>
                  <a:pt x="59577" y="94869"/>
                </a:cubicBezTo>
                <a:cubicBezTo>
                  <a:pt x="60077" y="94669"/>
                  <a:pt x="61078" y="94535"/>
                  <a:pt x="61645" y="94502"/>
                </a:cubicBezTo>
                <a:cubicBezTo>
                  <a:pt x="61951" y="94458"/>
                  <a:pt x="62314" y="94434"/>
                  <a:pt x="62687" y="94434"/>
                </a:cubicBezTo>
                <a:cubicBezTo>
                  <a:pt x="63168" y="94434"/>
                  <a:pt x="63667" y="94475"/>
                  <a:pt x="64080" y="94569"/>
                </a:cubicBezTo>
                <a:cubicBezTo>
                  <a:pt x="64514" y="94669"/>
                  <a:pt x="64847" y="94735"/>
                  <a:pt x="65281" y="94769"/>
                </a:cubicBezTo>
                <a:lnTo>
                  <a:pt x="65281" y="1"/>
                </a:lnTo>
                <a:close/>
              </a:path>
            </a:pathLst>
          </a:custGeom>
          <a:solidFill>
            <a:schemeClr val="lt1"/>
          </a:solidFill>
          <a:ln>
            <a:noFill/>
          </a:ln>
          <a:effectLst>
            <a:outerShdw blurRad="71438" rotWithShape="0" algn="bl" dir="5460000" dist="19050">
              <a:srgbClr val="000000">
                <a:alpha val="28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201" name="Google Shape;3201;p41"/>
          <p:cNvPicPr preferRelativeResize="0"/>
          <p:nvPr/>
        </p:nvPicPr>
        <p:blipFill>
          <a:blip r:embed="rId3">
            <a:alphaModFix/>
          </a:blip>
          <a:stretch>
            <a:fillRect/>
          </a:stretch>
        </p:blipFill>
        <p:spPr>
          <a:xfrm>
            <a:off x="1455300" y="1288300"/>
            <a:ext cx="2302751" cy="1048849"/>
          </a:xfrm>
          <a:prstGeom prst="rect">
            <a:avLst/>
          </a:prstGeom>
          <a:noFill/>
          <a:ln>
            <a:noFill/>
          </a:ln>
        </p:spPr>
      </p:pic>
      <p:sp>
        <p:nvSpPr>
          <p:cNvPr id="3202" name="Google Shape;3202;p41"/>
          <p:cNvSpPr/>
          <p:nvPr/>
        </p:nvSpPr>
        <p:spPr>
          <a:xfrm rot="2355937">
            <a:off x="7845337" y="1033449"/>
            <a:ext cx="825604" cy="371115"/>
          </a:xfrm>
          <a:custGeom>
            <a:rect b="b" l="l" r="r" t="t"/>
            <a:pathLst>
              <a:path extrusionOk="0" h="14845" w="33025">
                <a:moveTo>
                  <a:pt x="28621" y="0"/>
                </a:moveTo>
                <a:lnTo>
                  <a:pt x="68" y="4437"/>
                </a:lnTo>
                <a:cubicBezTo>
                  <a:pt x="34" y="4570"/>
                  <a:pt x="1" y="4670"/>
                  <a:pt x="34" y="4804"/>
                </a:cubicBezTo>
                <a:cubicBezTo>
                  <a:pt x="101" y="5070"/>
                  <a:pt x="401" y="5137"/>
                  <a:pt x="568" y="5171"/>
                </a:cubicBezTo>
                <a:cubicBezTo>
                  <a:pt x="902" y="5271"/>
                  <a:pt x="1235" y="5271"/>
                  <a:pt x="1535" y="5437"/>
                </a:cubicBezTo>
                <a:cubicBezTo>
                  <a:pt x="1869" y="5604"/>
                  <a:pt x="1869" y="5738"/>
                  <a:pt x="1869" y="6071"/>
                </a:cubicBezTo>
                <a:cubicBezTo>
                  <a:pt x="1869" y="6238"/>
                  <a:pt x="1769" y="6405"/>
                  <a:pt x="1769" y="6572"/>
                </a:cubicBezTo>
                <a:cubicBezTo>
                  <a:pt x="1736" y="6638"/>
                  <a:pt x="1769" y="6738"/>
                  <a:pt x="1869" y="6772"/>
                </a:cubicBezTo>
                <a:cubicBezTo>
                  <a:pt x="2036" y="6772"/>
                  <a:pt x="2169" y="6838"/>
                  <a:pt x="2269" y="6972"/>
                </a:cubicBezTo>
                <a:cubicBezTo>
                  <a:pt x="2269" y="7172"/>
                  <a:pt x="2203" y="7305"/>
                  <a:pt x="2036" y="7439"/>
                </a:cubicBezTo>
                <a:cubicBezTo>
                  <a:pt x="1869" y="7506"/>
                  <a:pt x="1836" y="7606"/>
                  <a:pt x="1902" y="7739"/>
                </a:cubicBezTo>
                <a:cubicBezTo>
                  <a:pt x="2002" y="7772"/>
                  <a:pt x="2036" y="7806"/>
                  <a:pt x="2069" y="7906"/>
                </a:cubicBezTo>
                <a:cubicBezTo>
                  <a:pt x="2102" y="7973"/>
                  <a:pt x="2169" y="8006"/>
                  <a:pt x="2102" y="8139"/>
                </a:cubicBezTo>
                <a:cubicBezTo>
                  <a:pt x="2102" y="8473"/>
                  <a:pt x="2569" y="8339"/>
                  <a:pt x="2670" y="8640"/>
                </a:cubicBezTo>
                <a:cubicBezTo>
                  <a:pt x="2703" y="8806"/>
                  <a:pt x="2503" y="8973"/>
                  <a:pt x="2503" y="9173"/>
                </a:cubicBezTo>
                <a:cubicBezTo>
                  <a:pt x="2536" y="9273"/>
                  <a:pt x="2536" y="9340"/>
                  <a:pt x="2536" y="9440"/>
                </a:cubicBezTo>
                <a:cubicBezTo>
                  <a:pt x="2436" y="9574"/>
                  <a:pt x="2369" y="9640"/>
                  <a:pt x="2236" y="9774"/>
                </a:cubicBezTo>
                <a:cubicBezTo>
                  <a:pt x="2102" y="9907"/>
                  <a:pt x="2036" y="9974"/>
                  <a:pt x="2002" y="10141"/>
                </a:cubicBezTo>
                <a:cubicBezTo>
                  <a:pt x="1936" y="10308"/>
                  <a:pt x="2002" y="10441"/>
                  <a:pt x="1836" y="10608"/>
                </a:cubicBezTo>
                <a:cubicBezTo>
                  <a:pt x="1702" y="10741"/>
                  <a:pt x="1502" y="10775"/>
                  <a:pt x="1369" y="10941"/>
                </a:cubicBezTo>
                <a:cubicBezTo>
                  <a:pt x="1269" y="11075"/>
                  <a:pt x="1168" y="11242"/>
                  <a:pt x="1068" y="11408"/>
                </a:cubicBezTo>
                <a:cubicBezTo>
                  <a:pt x="935" y="11575"/>
                  <a:pt x="1035" y="11775"/>
                  <a:pt x="1202" y="11842"/>
                </a:cubicBezTo>
                <a:cubicBezTo>
                  <a:pt x="1335" y="11942"/>
                  <a:pt x="1502" y="11942"/>
                  <a:pt x="1569" y="12075"/>
                </a:cubicBezTo>
                <a:cubicBezTo>
                  <a:pt x="1669" y="12142"/>
                  <a:pt x="1669" y="12276"/>
                  <a:pt x="1669" y="12409"/>
                </a:cubicBezTo>
                <a:cubicBezTo>
                  <a:pt x="1669" y="12442"/>
                  <a:pt x="1602" y="12609"/>
                  <a:pt x="1602" y="12643"/>
                </a:cubicBezTo>
                <a:cubicBezTo>
                  <a:pt x="1669" y="12776"/>
                  <a:pt x="2036" y="12843"/>
                  <a:pt x="2169" y="12909"/>
                </a:cubicBezTo>
                <a:cubicBezTo>
                  <a:pt x="2369" y="13009"/>
                  <a:pt x="2770" y="13110"/>
                  <a:pt x="2536" y="13410"/>
                </a:cubicBezTo>
                <a:cubicBezTo>
                  <a:pt x="2670" y="13610"/>
                  <a:pt x="2836" y="13777"/>
                  <a:pt x="2603" y="13977"/>
                </a:cubicBezTo>
                <a:cubicBezTo>
                  <a:pt x="2670" y="14077"/>
                  <a:pt x="2736" y="14110"/>
                  <a:pt x="2836" y="14144"/>
                </a:cubicBezTo>
                <a:cubicBezTo>
                  <a:pt x="2903" y="14244"/>
                  <a:pt x="2903" y="14310"/>
                  <a:pt x="2870" y="14444"/>
                </a:cubicBezTo>
                <a:cubicBezTo>
                  <a:pt x="2836" y="14577"/>
                  <a:pt x="2836" y="14677"/>
                  <a:pt x="2870" y="14777"/>
                </a:cubicBezTo>
                <a:lnTo>
                  <a:pt x="2870" y="14844"/>
                </a:lnTo>
                <a:lnTo>
                  <a:pt x="32091" y="10308"/>
                </a:lnTo>
                <a:lnTo>
                  <a:pt x="31590" y="9941"/>
                </a:lnTo>
                <a:cubicBezTo>
                  <a:pt x="31390" y="9740"/>
                  <a:pt x="31257" y="9640"/>
                  <a:pt x="31223" y="9340"/>
                </a:cubicBezTo>
                <a:cubicBezTo>
                  <a:pt x="31190" y="9240"/>
                  <a:pt x="31223" y="8907"/>
                  <a:pt x="31123" y="8773"/>
                </a:cubicBezTo>
                <a:cubicBezTo>
                  <a:pt x="31056" y="8673"/>
                  <a:pt x="30890" y="8740"/>
                  <a:pt x="30790" y="8673"/>
                </a:cubicBezTo>
                <a:cubicBezTo>
                  <a:pt x="30790" y="8506"/>
                  <a:pt x="31023" y="8306"/>
                  <a:pt x="31090" y="8139"/>
                </a:cubicBezTo>
                <a:cubicBezTo>
                  <a:pt x="31223" y="7806"/>
                  <a:pt x="31223" y="7506"/>
                  <a:pt x="31423" y="7239"/>
                </a:cubicBezTo>
                <a:cubicBezTo>
                  <a:pt x="31757" y="6805"/>
                  <a:pt x="32324" y="6572"/>
                  <a:pt x="32691" y="6105"/>
                </a:cubicBezTo>
                <a:cubicBezTo>
                  <a:pt x="33025" y="5604"/>
                  <a:pt x="32224" y="5604"/>
                  <a:pt x="31924" y="5571"/>
                </a:cubicBezTo>
                <a:cubicBezTo>
                  <a:pt x="31624" y="5504"/>
                  <a:pt x="31023" y="5471"/>
                  <a:pt x="30823" y="5137"/>
                </a:cubicBezTo>
                <a:cubicBezTo>
                  <a:pt x="30790" y="5070"/>
                  <a:pt x="30823" y="4937"/>
                  <a:pt x="30790" y="4804"/>
                </a:cubicBezTo>
                <a:cubicBezTo>
                  <a:pt x="30790" y="4770"/>
                  <a:pt x="30723" y="4670"/>
                  <a:pt x="30723" y="4637"/>
                </a:cubicBezTo>
                <a:cubicBezTo>
                  <a:pt x="30723" y="4570"/>
                  <a:pt x="30756" y="4503"/>
                  <a:pt x="30756" y="4437"/>
                </a:cubicBezTo>
                <a:cubicBezTo>
                  <a:pt x="30790" y="4237"/>
                  <a:pt x="30656" y="4103"/>
                  <a:pt x="30456" y="4070"/>
                </a:cubicBezTo>
                <a:cubicBezTo>
                  <a:pt x="30523" y="3903"/>
                  <a:pt x="30723" y="3803"/>
                  <a:pt x="30790" y="3636"/>
                </a:cubicBezTo>
                <a:cubicBezTo>
                  <a:pt x="30856" y="3503"/>
                  <a:pt x="30856" y="3503"/>
                  <a:pt x="30856" y="3403"/>
                </a:cubicBezTo>
                <a:cubicBezTo>
                  <a:pt x="30856" y="3303"/>
                  <a:pt x="30856" y="3269"/>
                  <a:pt x="30890" y="3136"/>
                </a:cubicBezTo>
                <a:cubicBezTo>
                  <a:pt x="30890" y="3069"/>
                  <a:pt x="30890" y="3002"/>
                  <a:pt x="30923" y="2936"/>
                </a:cubicBezTo>
                <a:cubicBezTo>
                  <a:pt x="30923" y="2836"/>
                  <a:pt x="30890" y="2769"/>
                  <a:pt x="30856" y="2669"/>
                </a:cubicBezTo>
                <a:cubicBezTo>
                  <a:pt x="30790" y="2502"/>
                  <a:pt x="30923" y="2402"/>
                  <a:pt x="30890" y="2268"/>
                </a:cubicBezTo>
                <a:cubicBezTo>
                  <a:pt x="30856" y="2068"/>
                  <a:pt x="30756" y="2102"/>
                  <a:pt x="30956" y="1968"/>
                </a:cubicBezTo>
                <a:cubicBezTo>
                  <a:pt x="31123" y="1835"/>
                  <a:pt x="31357" y="1768"/>
                  <a:pt x="31457" y="1601"/>
                </a:cubicBezTo>
                <a:cubicBezTo>
                  <a:pt x="31523" y="1501"/>
                  <a:pt x="31690" y="1334"/>
                  <a:pt x="31624" y="1234"/>
                </a:cubicBezTo>
                <a:cubicBezTo>
                  <a:pt x="31608" y="1159"/>
                  <a:pt x="31531" y="1138"/>
                  <a:pt x="31439" y="1138"/>
                </a:cubicBezTo>
                <a:cubicBezTo>
                  <a:pt x="31328" y="1138"/>
                  <a:pt x="31196" y="1168"/>
                  <a:pt x="31123" y="1168"/>
                </a:cubicBezTo>
                <a:cubicBezTo>
                  <a:pt x="30956" y="1168"/>
                  <a:pt x="30890" y="1134"/>
                  <a:pt x="30790" y="1068"/>
                </a:cubicBezTo>
                <a:cubicBezTo>
                  <a:pt x="30690" y="968"/>
                  <a:pt x="30623" y="901"/>
                  <a:pt x="30523" y="834"/>
                </a:cubicBezTo>
                <a:cubicBezTo>
                  <a:pt x="30289" y="767"/>
                  <a:pt x="30122" y="734"/>
                  <a:pt x="29956" y="634"/>
                </a:cubicBezTo>
                <a:cubicBezTo>
                  <a:pt x="29856" y="567"/>
                  <a:pt x="29722" y="434"/>
                  <a:pt x="29555" y="334"/>
                </a:cubicBezTo>
                <a:cubicBezTo>
                  <a:pt x="29389" y="267"/>
                  <a:pt x="29222" y="234"/>
                  <a:pt x="29055" y="134"/>
                </a:cubicBezTo>
                <a:cubicBezTo>
                  <a:pt x="28922" y="67"/>
                  <a:pt x="28755" y="67"/>
                  <a:pt x="28621" y="0"/>
                </a:cubicBezTo>
                <a:close/>
              </a:path>
            </a:pathLst>
          </a:custGeom>
          <a:solidFill>
            <a:srgbClr val="921C00">
              <a:alpha val="401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41"/>
          <p:cNvSpPr/>
          <p:nvPr/>
        </p:nvSpPr>
        <p:spPr>
          <a:xfrm rot="5400000">
            <a:off x="1352939" y="2614512"/>
            <a:ext cx="617221" cy="919898"/>
          </a:xfrm>
          <a:custGeom>
            <a:rect b="b" l="l" r="r" t="t"/>
            <a:pathLst>
              <a:path extrusionOk="0" h="91079" w="61111">
                <a:moveTo>
                  <a:pt x="58313" y="0"/>
                </a:moveTo>
                <a:cubicBezTo>
                  <a:pt x="57951" y="0"/>
                  <a:pt x="57372" y="289"/>
                  <a:pt x="57108" y="369"/>
                </a:cubicBezTo>
                <a:cubicBezTo>
                  <a:pt x="56707" y="435"/>
                  <a:pt x="56274" y="535"/>
                  <a:pt x="55940" y="669"/>
                </a:cubicBezTo>
                <a:cubicBezTo>
                  <a:pt x="55896" y="680"/>
                  <a:pt x="55850" y="685"/>
                  <a:pt x="55803" y="685"/>
                </a:cubicBezTo>
                <a:cubicBezTo>
                  <a:pt x="55418" y="685"/>
                  <a:pt x="54936" y="358"/>
                  <a:pt x="54639" y="269"/>
                </a:cubicBezTo>
                <a:cubicBezTo>
                  <a:pt x="54397" y="215"/>
                  <a:pt x="53656" y="74"/>
                  <a:pt x="53151" y="74"/>
                </a:cubicBezTo>
                <a:cubicBezTo>
                  <a:pt x="53030" y="74"/>
                  <a:pt x="52922" y="82"/>
                  <a:pt x="52838" y="102"/>
                </a:cubicBezTo>
                <a:cubicBezTo>
                  <a:pt x="52603" y="180"/>
                  <a:pt x="51968" y="212"/>
                  <a:pt x="51362" y="212"/>
                </a:cubicBezTo>
                <a:cubicBezTo>
                  <a:pt x="50933" y="212"/>
                  <a:pt x="50518" y="196"/>
                  <a:pt x="50269" y="169"/>
                </a:cubicBezTo>
                <a:cubicBezTo>
                  <a:pt x="50150" y="150"/>
                  <a:pt x="50040" y="141"/>
                  <a:pt x="49938" y="141"/>
                </a:cubicBezTo>
                <a:cubicBezTo>
                  <a:pt x="49499" y="141"/>
                  <a:pt x="49206" y="294"/>
                  <a:pt x="48935" y="402"/>
                </a:cubicBezTo>
                <a:cubicBezTo>
                  <a:pt x="48602" y="535"/>
                  <a:pt x="48001" y="1069"/>
                  <a:pt x="47801" y="1236"/>
                </a:cubicBezTo>
                <a:cubicBezTo>
                  <a:pt x="47630" y="1378"/>
                  <a:pt x="46854" y="1738"/>
                  <a:pt x="46339" y="1738"/>
                </a:cubicBezTo>
                <a:cubicBezTo>
                  <a:pt x="46250" y="1738"/>
                  <a:pt x="46169" y="1728"/>
                  <a:pt x="46100" y="1703"/>
                </a:cubicBezTo>
                <a:cubicBezTo>
                  <a:pt x="46031" y="1678"/>
                  <a:pt x="45949" y="1668"/>
                  <a:pt x="45858" y="1668"/>
                </a:cubicBezTo>
                <a:cubicBezTo>
                  <a:pt x="45328" y="1668"/>
                  <a:pt x="44498" y="2033"/>
                  <a:pt x="44299" y="2203"/>
                </a:cubicBezTo>
                <a:cubicBezTo>
                  <a:pt x="44065" y="2403"/>
                  <a:pt x="43331" y="3004"/>
                  <a:pt x="43031" y="3204"/>
                </a:cubicBezTo>
                <a:cubicBezTo>
                  <a:pt x="42764" y="3404"/>
                  <a:pt x="42497" y="3938"/>
                  <a:pt x="42264" y="4038"/>
                </a:cubicBezTo>
                <a:cubicBezTo>
                  <a:pt x="41997" y="4105"/>
                  <a:pt x="40162" y="4538"/>
                  <a:pt x="39895" y="4738"/>
                </a:cubicBezTo>
                <a:cubicBezTo>
                  <a:pt x="39595" y="4939"/>
                  <a:pt x="39095" y="5706"/>
                  <a:pt x="38761" y="6006"/>
                </a:cubicBezTo>
                <a:cubicBezTo>
                  <a:pt x="38394" y="6240"/>
                  <a:pt x="37093" y="6273"/>
                  <a:pt x="36760" y="6540"/>
                </a:cubicBezTo>
                <a:cubicBezTo>
                  <a:pt x="36360" y="6773"/>
                  <a:pt x="34992" y="7440"/>
                  <a:pt x="34992" y="7440"/>
                </a:cubicBezTo>
                <a:cubicBezTo>
                  <a:pt x="34992" y="7440"/>
                  <a:pt x="34961" y="8580"/>
                  <a:pt x="34840" y="8580"/>
                </a:cubicBezTo>
                <a:cubicBezTo>
                  <a:pt x="34835" y="8580"/>
                  <a:pt x="34830" y="8578"/>
                  <a:pt x="34825" y="8575"/>
                </a:cubicBezTo>
                <a:cubicBezTo>
                  <a:pt x="34692" y="8508"/>
                  <a:pt x="33691" y="7674"/>
                  <a:pt x="33357" y="7507"/>
                </a:cubicBezTo>
                <a:cubicBezTo>
                  <a:pt x="33298" y="7477"/>
                  <a:pt x="33187" y="7465"/>
                  <a:pt x="33043" y="7465"/>
                </a:cubicBezTo>
                <a:cubicBezTo>
                  <a:pt x="32378" y="7465"/>
                  <a:pt x="31014" y="7737"/>
                  <a:pt x="30822" y="7874"/>
                </a:cubicBezTo>
                <a:cubicBezTo>
                  <a:pt x="30622" y="8041"/>
                  <a:pt x="29521" y="8841"/>
                  <a:pt x="29421" y="8941"/>
                </a:cubicBezTo>
                <a:cubicBezTo>
                  <a:pt x="29288" y="9075"/>
                  <a:pt x="28554" y="9408"/>
                  <a:pt x="28354" y="9542"/>
                </a:cubicBezTo>
                <a:cubicBezTo>
                  <a:pt x="28220" y="9709"/>
                  <a:pt x="26986" y="10076"/>
                  <a:pt x="26986" y="10443"/>
                </a:cubicBezTo>
                <a:cubicBezTo>
                  <a:pt x="26986" y="10843"/>
                  <a:pt x="26352" y="11343"/>
                  <a:pt x="26252" y="11577"/>
                </a:cubicBezTo>
                <a:cubicBezTo>
                  <a:pt x="26086" y="11844"/>
                  <a:pt x="25318" y="12010"/>
                  <a:pt x="24918" y="12210"/>
                </a:cubicBezTo>
                <a:cubicBezTo>
                  <a:pt x="24484" y="12411"/>
                  <a:pt x="23751" y="13044"/>
                  <a:pt x="23317" y="13211"/>
                </a:cubicBezTo>
                <a:cubicBezTo>
                  <a:pt x="23225" y="13249"/>
                  <a:pt x="23107" y="13263"/>
                  <a:pt x="22976" y="13263"/>
                </a:cubicBezTo>
                <a:cubicBezTo>
                  <a:pt x="22647" y="13263"/>
                  <a:pt x="22236" y="13176"/>
                  <a:pt x="21965" y="13176"/>
                </a:cubicBezTo>
                <a:cubicBezTo>
                  <a:pt x="21875" y="13176"/>
                  <a:pt x="21800" y="13186"/>
                  <a:pt x="21749" y="13211"/>
                </a:cubicBezTo>
                <a:cubicBezTo>
                  <a:pt x="21728" y="13220"/>
                  <a:pt x="21704" y="13225"/>
                  <a:pt x="21675" y="13225"/>
                </a:cubicBezTo>
                <a:cubicBezTo>
                  <a:pt x="21292" y="13225"/>
                  <a:pt x="20265" y="12444"/>
                  <a:pt x="20048" y="12444"/>
                </a:cubicBezTo>
                <a:cubicBezTo>
                  <a:pt x="19781" y="12444"/>
                  <a:pt x="18313" y="12210"/>
                  <a:pt x="18046" y="12110"/>
                </a:cubicBezTo>
                <a:cubicBezTo>
                  <a:pt x="18037" y="12109"/>
                  <a:pt x="18027" y="12109"/>
                  <a:pt x="18017" y="12109"/>
                </a:cubicBezTo>
                <a:cubicBezTo>
                  <a:pt x="17753" y="12109"/>
                  <a:pt x="17400" y="12514"/>
                  <a:pt x="17079" y="12611"/>
                </a:cubicBezTo>
                <a:cubicBezTo>
                  <a:pt x="16779" y="12744"/>
                  <a:pt x="16112" y="13745"/>
                  <a:pt x="15912" y="13878"/>
                </a:cubicBezTo>
                <a:cubicBezTo>
                  <a:pt x="15711" y="14045"/>
                  <a:pt x="14878" y="14912"/>
                  <a:pt x="14577" y="15012"/>
                </a:cubicBezTo>
                <a:cubicBezTo>
                  <a:pt x="14534" y="15017"/>
                  <a:pt x="14476" y="15019"/>
                  <a:pt x="14406" y="15019"/>
                </a:cubicBezTo>
                <a:cubicBezTo>
                  <a:pt x="13987" y="15019"/>
                  <a:pt x="13162" y="14946"/>
                  <a:pt x="12876" y="14946"/>
                </a:cubicBezTo>
                <a:cubicBezTo>
                  <a:pt x="12543" y="14946"/>
                  <a:pt x="11975" y="15580"/>
                  <a:pt x="11809" y="15680"/>
                </a:cubicBezTo>
                <a:cubicBezTo>
                  <a:pt x="11642" y="15746"/>
                  <a:pt x="10608" y="16547"/>
                  <a:pt x="10474" y="16580"/>
                </a:cubicBezTo>
                <a:cubicBezTo>
                  <a:pt x="10469" y="16584"/>
                  <a:pt x="10462" y="16585"/>
                  <a:pt x="10453" y="16585"/>
                </a:cubicBezTo>
                <a:cubicBezTo>
                  <a:pt x="10295" y="16585"/>
                  <a:pt x="9598" y="16043"/>
                  <a:pt x="9440" y="15980"/>
                </a:cubicBezTo>
                <a:cubicBezTo>
                  <a:pt x="9274" y="15880"/>
                  <a:pt x="7739" y="14379"/>
                  <a:pt x="7539" y="14379"/>
                </a:cubicBezTo>
                <a:cubicBezTo>
                  <a:pt x="7305" y="14379"/>
                  <a:pt x="6605" y="13478"/>
                  <a:pt x="6205" y="13345"/>
                </a:cubicBezTo>
                <a:cubicBezTo>
                  <a:pt x="6147" y="13327"/>
                  <a:pt x="6083" y="13319"/>
                  <a:pt x="6014" y="13319"/>
                </a:cubicBezTo>
                <a:cubicBezTo>
                  <a:pt x="5562" y="13319"/>
                  <a:pt x="4911" y="13654"/>
                  <a:pt x="4737" y="13712"/>
                </a:cubicBezTo>
                <a:cubicBezTo>
                  <a:pt x="4725" y="13717"/>
                  <a:pt x="4711" y="13720"/>
                  <a:pt x="4696" y="13720"/>
                </a:cubicBezTo>
                <a:cubicBezTo>
                  <a:pt x="4445" y="13720"/>
                  <a:pt x="3726" y="13005"/>
                  <a:pt x="3569" y="12911"/>
                </a:cubicBezTo>
                <a:cubicBezTo>
                  <a:pt x="3407" y="12846"/>
                  <a:pt x="2609" y="12209"/>
                  <a:pt x="2291" y="12209"/>
                </a:cubicBezTo>
                <a:cubicBezTo>
                  <a:pt x="2283" y="12209"/>
                  <a:pt x="2276" y="12210"/>
                  <a:pt x="2269" y="12210"/>
                </a:cubicBezTo>
                <a:cubicBezTo>
                  <a:pt x="2254" y="12212"/>
                  <a:pt x="2236" y="12213"/>
                  <a:pt x="2215" y="12213"/>
                </a:cubicBezTo>
                <a:cubicBezTo>
                  <a:pt x="1788" y="12213"/>
                  <a:pt x="34" y="11910"/>
                  <a:pt x="34" y="11910"/>
                </a:cubicBezTo>
                <a:lnTo>
                  <a:pt x="0" y="11910"/>
                </a:lnTo>
                <a:lnTo>
                  <a:pt x="0" y="88265"/>
                </a:lnTo>
                <a:lnTo>
                  <a:pt x="601" y="88999"/>
                </a:lnTo>
                <a:cubicBezTo>
                  <a:pt x="601" y="88999"/>
                  <a:pt x="2635" y="88498"/>
                  <a:pt x="2969" y="88265"/>
                </a:cubicBezTo>
                <a:cubicBezTo>
                  <a:pt x="3303" y="87998"/>
                  <a:pt x="3770" y="87898"/>
                  <a:pt x="4070" y="87898"/>
                </a:cubicBezTo>
                <a:cubicBezTo>
                  <a:pt x="4303" y="87898"/>
                  <a:pt x="5271" y="88332"/>
                  <a:pt x="5638" y="88432"/>
                </a:cubicBezTo>
                <a:cubicBezTo>
                  <a:pt x="5658" y="88435"/>
                  <a:pt x="5680" y="88437"/>
                  <a:pt x="5702" y="88437"/>
                </a:cubicBezTo>
                <a:cubicBezTo>
                  <a:pt x="6088" y="88437"/>
                  <a:pt x="6788" y="87931"/>
                  <a:pt x="7072" y="87931"/>
                </a:cubicBezTo>
                <a:cubicBezTo>
                  <a:pt x="7339" y="87931"/>
                  <a:pt x="8606" y="87097"/>
                  <a:pt x="8606" y="87097"/>
                </a:cubicBezTo>
                <a:cubicBezTo>
                  <a:pt x="8606" y="87097"/>
                  <a:pt x="9607" y="88165"/>
                  <a:pt x="9774" y="88232"/>
                </a:cubicBezTo>
                <a:cubicBezTo>
                  <a:pt x="9783" y="88233"/>
                  <a:pt x="9793" y="88234"/>
                  <a:pt x="9805" y="88234"/>
                </a:cubicBezTo>
                <a:cubicBezTo>
                  <a:pt x="10071" y="88234"/>
                  <a:pt x="11118" y="87895"/>
                  <a:pt x="11342" y="87831"/>
                </a:cubicBezTo>
                <a:cubicBezTo>
                  <a:pt x="11609" y="87831"/>
                  <a:pt x="12142" y="87431"/>
                  <a:pt x="12242" y="87331"/>
                </a:cubicBezTo>
                <a:cubicBezTo>
                  <a:pt x="12246" y="87330"/>
                  <a:pt x="12251" y="87329"/>
                  <a:pt x="12258" y="87329"/>
                </a:cubicBezTo>
                <a:cubicBezTo>
                  <a:pt x="12448" y="87329"/>
                  <a:pt x="13918" y="87775"/>
                  <a:pt x="14144" y="88065"/>
                </a:cubicBezTo>
                <a:cubicBezTo>
                  <a:pt x="14411" y="88298"/>
                  <a:pt x="16112" y="89166"/>
                  <a:pt x="16312" y="89299"/>
                </a:cubicBezTo>
                <a:cubicBezTo>
                  <a:pt x="16512" y="89432"/>
                  <a:pt x="16912" y="89666"/>
                  <a:pt x="17246" y="89833"/>
                </a:cubicBezTo>
                <a:cubicBezTo>
                  <a:pt x="17579" y="89999"/>
                  <a:pt x="18547" y="90433"/>
                  <a:pt x="18980" y="90500"/>
                </a:cubicBezTo>
                <a:cubicBezTo>
                  <a:pt x="19379" y="90592"/>
                  <a:pt x="21244" y="91079"/>
                  <a:pt x="21724" y="91079"/>
                </a:cubicBezTo>
                <a:cubicBezTo>
                  <a:pt x="21766" y="91079"/>
                  <a:pt x="21797" y="91075"/>
                  <a:pt x="21816" y="91067"/>
                </a:cubicBezTo>
                <a:cubicBezTo>
                  <a:pt x="22083" y="90933"/>
                  <a:pt x="22917" y="90433"/>
                  <a:pt x="23150" y="90400"/>
                </a:cubicBezTo>
                <a:cubicBezTo>
                  <a:pt x="23417" y="90333"/>
                  <a:pt x="23717" y="89799"/>
                  <a:pt x="24084" y="89766"/>
                </a:cubicBezTo>
                <a:cubicBezTo>
                  <a:pt x="24096" y="89765"/>
                  <a:pt x="24108" y="89764"/>
                  <a:pt x="24121" y="89764"/>
                </a:cubicBezTo>
                <a:cubicBezTo>
                  <a:pt x="24468" y="89764"/>
                  <a:pt x="25149" y="90146"/>
                  <a:pt x="25490" y="90146"/>
                </a:cubicBezTo>
                <a:cubicBezTo>
                  <a:pt x="25526" y="90146"/>
                  <a:pt x="25558" y="90142"/>
                  <a:pt x="25585" y="90133"/>
                </a:cubicBezTo>
                <a:cubicBezTo>
                  <a:pt x="25852" y="90066"/>
                  <a:pt x="27053" y="89833"/>
                  <a:pt x="27487" y="89633"/>
                </a:cubicBezTo>
                <a:cubicBezTo>
                  <a:pt x="27954" y="89432"/>
                  <a:pt x="28821" y="87931"/>
                  <a:pt x="29154" y="87598"/>
                </a:cubicBezTo>
                <a:cubicBezTo>
                  <a:pt x="29488" y="87264"/>
                  <a:pt x="29888" y="85930"/>
                  <a:pt x="30122" y="85596"/>
                </a:cubicBezTo>
                <a:cubicBezTo>
                  <a:pt x="30355" y="85263"/>
                  <a:pt x="31156" y="85163"/>
                  <a:pt x="31589" y="85096"/>
                </a:cubicBezTo>
                <a:cubicBezTo>
                  <a:pt x="31990" y="84996"/>
                  <a:pt x="33791" y="84229"/>
                  <a:pt x="33958" y="84095"/>
                </a:cubicBezTo>
                <a:cubicBezTo>
                  <a:pt x="34110" y="83974"/>
                  <a:pt x="35975" y="83548"/>
                  <a:pt x="36535" y="83548"/>
                </a:cubicBezTo>
                <a:cubicBezTo>
                  <a:pt x="36590" y="83548"/>
                  <a:pt x="36633" y="83553"/>
                  <a:pt x="36660" y="83562"/>
                </a:cubicBezTo>
                <a:cubicBezTo>
                  <a:pt x="36910" y="83624"/>
                  <a:pt x="37426" y="84304"/>
                  <a:pt x="37626" y="84304"/>
                </a:cubicBezTo>
                <a:cubicBezTo>
                  <a:pt x="37639" y="84304"/>
                  <a:pt x="37650" y="84302"/>
                  <a:pt x="37660" y="84295"/>
                </a:cubicBezTo>
                <a:cubicBezTo>
                  <a:pt x="37827" y="84229"/>
                  <a:pt x="38928" y="83795"/>
                  <a:pt x="39295" y="83662"/>
                </a:cubicBezTo>
                <a:cubicBezTo>
                  <a:pt x="39345" y="83642"/>
                  <a:pt x="39399" y="83634"/>
                  <a:pt x="39455" y="83634"/>
                </a:cubicBezTo>
                <a:cubicBezTo>
                  <a:pt x="39890" y="83634"/>
                  <a:pt x="40482" y="84140"/>
                  <a:pt x="40629" y="84229"/>
                </a:cubicBezTo>
                <a:cubicBezTo>
                  <a:pt x="40829" y="84295"/>
                  <a:pt x="42164" y="85396"/>
                  <a:pt x="42164" y="85396"/>
                </a:cubicBezTo>
                <a:cubicBezTo>
                  <a:pt x="42164" y="85396"/>
                  <a:pt x="43354" y="85732"/>
                  <a:pt x="43574" y="85732"/>
                </a:cubicBezTo>
                <a:cubicBezTo>
                  <a:pt x="43584" y="85732"/>
                  <a:pt x="43592" y="85731"/>
                  <a:pt x="43598" y="85730"/>
                </a:cubicBezTo>
                <a:cubicBezTo>
                  <a:pt x="43731" y="85663"/>
                  <a:pt x="45533" y="85430"/>
                  <a:pt x="45900" y="85329"/>
                </a:cubicBezTo>
                <a:cubicBezTo>
                  <a:pt x="46267" y="85263"/>
                  <a:pt x="46500" y="84629"/>
                  <a:pt x="47000" y="84295"/>
                </a:cubicBezTo>
                <a:cubicBezTo>
                  <a:pt x="47501" y="83928"/>
                  <a:pt x="47934" y="83328"/>
                  <a:pt x="48168" y="82994"/>
                </a:cubicBezTo>
                <a:cubicBezTo>
                  <a:pt x="48435" y="82661"/>
                  <a:pt x="48768" y="82060"/>
                  <a:pt x="49169" y="81927"/>
                </a:cubicBezTo>
                <a:cubicBezTo>
                  <a:pt x="49602" y="81794"/>
                  <a:pt x="51037" y="81527"/>
                  <a:pt x="51337" y="81427"/>
                </a:cubicBezTo>
                <a:cubicBezTo>
                  <a:pt x="51637" y="81327"/>
                  <a:pt x="52438" y="81260"/>
                  <a:pt x="52938" y="81260"/>
                </a:cubicBezTo>
                <a:cubicBezTo>
                  <a:pt x="53438" y="81260"/>
                  <a:pt x="54172" y="80960"/>
                  <a:pt x="54606" y="80760"/>
                </a:cubicBezTo>
                <a:cubicBezTo>
                  <a:pt x="55006" y="80559"/>
                  <a:pt x="55306" y="80326"/>
                  <a:pt x="55507" y="80259"/>
                </a:cubicBezTo>
                <a:cubicBezTo>
                  <a:pt x="55529" y="80253"/>
                  <a:pt x="55557" y="80250"/>
                  <a:pt x="55591" y="80250"/>
                </a:cubicBezTo>
                <a:cubicBezTo>
                  <a:pt x="55813" y="80250"/>
                  <a:pt x="56268" y="80364"/>
                  <a:pt x="56698" y="80364"/>
                </a:cubicBezTo>
                <a:cubicBezTo>
                  <a:pt x="56906" y="80364"/>
                  <a:pt x="57107" y="80338"/>
                  <a:pt x="57274" y="80259"/>
                </a:cubicBezTo>
                <a:cubicBezTo>
                  <a:pt x="57808" y="80026"/>
                  <a:pt x="61111" y="79225"/>
                  <a:pt x="61111" y="79225"/>
                </a:cubicBezTo>
                <a:lnTo>
                  <a:pt x="61111" y="1570"/>
                </a:lnTo>
                <a:cubicBezTo>
                  <a:pt x="61111" y="1570"/>
                  <a:pt x="58842" y="335"/>
                  <a:pt x="58542" y="68"/>
                </a:cubicBezTo>
                <a:cubicBezTo>
                  <a:pt x="58487" y="20"/>
                  <a:pt x="58407" y="0"/>
                  <a:pt x="58313" y="0"/>
                </a:cubicBezTo>
                <a:close/>
              </a:path>
            </a:pathLst>
          </a:custGeom>
          <a:solidFill>
            <a:srgbClr val="FFFFFF"/>
          </a:solidFill>
          <a:ln>
            <a:noFill/>
          </a:ln>
          <a:effectLst>
            <a:outerShdw blurRad="57150" rotWithShape="0" algn="bl" dir="5400000" dist="19050">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41"/>
          <p:cNvSpPr/>
          <p:nvPr/>
        </p:nvSpPr>
        <p:spPr>
          <a:xfrm rot="5400000">
            <a:off x="3294769" y="2614512"/>
            <a:ext cx="617221" cy="919898"/>
          </a:xfrm>
          <a:custGeom>
            <a:rect b="b" l="l" r="r" t="t"/>
            <a:pathLst>
              <a:path extrusionOk="0" h="91079" w="61111">
                <a:moveTo>
                  <a:pt x="58313" y="0"/>
                </a:moveTo>
                <a:cubicBezTo>
                  <a:pt x="57951" y="0"/>
                  <a:pt x="57372" y="289"/>
                  <a:pt x="57108" y="369"/>
                </a:cubicBezTo>
                <a:cubicBezTo>
                  <a:pt x="56707" y="435"/>
                  <a:pt x="56274" y="535"/>
                  <a:pt x="55940" y="669"/>
                </a:cubicBezTo>
                <a:cubicBezTo>
                  <a:pt x="55896" y="680"/>
                  <a:pt x="55850" y="685"/>
                  <a:pt x="55803" y="685"/>
                </a:cubicBezTo>
                <a:cubicBezTo>
                  <a:pt x="55418" y="685"/>
                  <a:pt x="54936" y="358"/>
                  <a:pt x="54639" y="269"/>
                </a:cubicBezTo>
                <a:cubicBezTo>
                  <a:pt x="54397" y="215"/>
                  <a:pt x="53656" y="74"/>
                  <a:pt x="53151" y="74"/>
                </a:cubicBezTo>
                <a:cubicBezTo>
                  <a:pt x="53030" y="74"/>
                  <a:pt x="52922" y="82"/>
                  <a:pt x="52838" y="102"/>
                </a:cubicBezTo>
                <a:cubicBezTo>
                  <a:pt x="52603" y="180"/>
                  <a:pt x="51968" y="212"/>
                  <a:pt x="51362" y="212"/>
                </a:cubicBezTo>
                <a:cubicBezTo>
                  <a:pt x="50933" y="212"/>
                  <a:pt x="50518" y="196"/>
                  <a:pt x="50269" y="169"/>
                </a:cubicBezTo>
                <a:cubicBezTo>
                  <a:pt x="50150" y="150"/>
                  <a:pt x="50040" y="141"/>
                  <a:pt x="49938" y="141"/>
                </a:cubicBezTo>
                <a:cubicBezTo>
                  <a:pt x="49499" y="141"/>
                  <a:pt x="49206" y="294"/>
                  <a:pt x="48935" y="402"/>
                </a:cubicBezTo>
                <a:cubicBezTo>
                  <a:pt x="48602" y="535"/>
                  <a:pt x="48001" y="1069"/>
                  <a:pt x="47801" y="1236"/>
                </a:cubicBezTo>
                <a:cubicBezTo>
                  <a:pt x="47630" y="1378"/>
                  <a:pt x="46854" y="1738"/>
                  <a:pt x="46339" y="1738"/>
                </a:cubicBezTo>
                <a:cubicBezTo>
                  <a:pt x="46250" y="1738"/>
                  <a:pt x="46169" y="1728"/>
                  <a:pt x="46100" y="1703"/>
                </a:cubicBezTo>
                <a:cubicBezTo>
                  <a:pt x="46031" y="1678"/>
                  <a:pt x="45949" y="1668"/>
                  <a:pt x="45858" y="1668"/>
                </a:cubicBezTo>
                <a:cubicBezTo>
                  <a:pt x="45328" y="1668"/>
                  <a:pt x="44498" y="2033"/>
                  <a:pt x="44299" y="2203"/>
                </a:cubicBezTo>
                <a:cubicBezTo>
                  <a:pt x="44065" y="2403"/>
                  <a:pt x="43331" y="3004"/>
                  <a:pt x="43031" y="3204"/>
                </a:cubicBezTo>
                <a:cubicBezTo>
                  <a:pt x="42764" y="3404"/>
                  <a:pt x="42497" y="3938"/>
                  <a:pt x="42264" y="4038"/>
                </a:cubicBezTo>
                <a:cubicBezTo>
                  <a:pt x="41997" y="4105"/>
                  <a:pt x="40162" y="4538"/>
                  <a:pt x="39895" y="4738"/>
                </a:cubicBezTo>
                <a:cubicBezTo>
                  <a:pt x="39595" y="4939"/>
                  <a:pt x="39095" y="5706"/>
                  <a:pt x="38761" y="6006"/>
                </a:cubicBezTo>
                <a:cubicBezTo>
                  <a:pt x="38394" y="6240"/>
                  <a:pt x="37093" y="6273"/>
                  <a:pt x="36760" y="6540"/>
                </a:cubicBezTo>
                <a:cubicBezTo>
                  <a:pt x="36360" y="6773"/>
                  <a:pt x="34992" y="7440"/>
                  <a:pt x="34992" y="7440"/>
                </a:cubicBezTo>
                <a:cubicBezTo>
                  <a:pt x="34992" y="7440"/>
                  <a:pt x="34961" y="8580"/>
                  <a:pt x="34840" y="8580"/>
                </a:cubicBezTo>
                <a:cubicBezTo>
                  <a:pt x="34835" y="8580"/>
                  <a:pt x="34830" y="8578"/>
                  <a:pt x="34825" y="8575"/>
                </a:cubicBezTo>
                <a:cubicBezTo>
                  <a:pt x="34692" y="8508"/>
                  <a:pt x="33691" y="7674"/>
                  <a:pt x="33357" y="7507"/>
                </a:cubicBezTo>
                <a:cubicBezTo>
                  <a:pt x="33298" y="7477"/>
                  <a:pt x="33187" y="7465"/>
                  <a:pt x="33043" y="7465"/>
                </a:cubicBezTo>
                <a:cubicBezTo>
                  <a:pt x="32378" y="7465"/>
                  <a:pt x="31014" y="7737"/>
                  <a:pt x="30822" y="7874"/>
                </a:cubicBezTo>
                <a:cubicBezTo>
                  <a:pt x="30622" y="8041"/>
                  <a:pt x="29521" y="8841"/>
                  <a:pt x="29421" y="8941"/>
                </a:cubicBezTo>
                <a:cubicBezTo>
                  <a:pt x="29288" y="9075"/>
                  <a:pt x="28554" y="9408"/>
                  <a:pt x="28354" y="9542"/>
                </a:cubicBezTo>
                <a:cubicBezTo>
                  <a:pt x="28220" y="9709"/>
                  <a:pt x="26986" y="10076"/>
                  <a:pt x="26986" y="10443"/>
                </a:cubicBezTo>
                <a:cubicBezTo>
                  <a:pt x="26986" y="10843"/>
                  <a:pt x="26352" y="11343"/>
                  <a:pt x="26252" y="11577"/>
                </a:cubicBezTo>
                <a:cubicBezTo>
                  <a:pt x="26086" y="11844"/>
                  <a:pt x="25318" y="12010"/>
                  <a:pt x="24918" y="12210"/>
                </a:cubicBezTo>
                <a:cubicBezTo>
                  <a:pt x="24484" y="12411"/>
                  <a:pt x="23751" y="13044"/>
                  <a:pt x="23317" y="13211"/>
                </a:cubicBezTo>
                <a:cubicBezTo>
                  <a:pt x="23225" y="13249"/>
                  <a:pt x="23107" y="13263"/>
                  <a:pt x="22976" y="13263"/>
                </a:cubicBezTo>
                <a:cubicBezTo>
                  <a:pt x="22647" y="13263"/>
                  <a:pt x="22236" y="13176"/>
                  <a:pt x="21965" y="13176"/>
                </a:cubicBezTo>
                <a:cubicBezTo>
                  <a:pt x="21875" y="13176"/>
                  <a:pt x="21800" y="13186"/>
                  <a:pt x="21749" y="13211"/>
                </a:cubicBezTo>
                <a:cubicBezTo>
                  <a:pt x="21728" y="13220"/>
                  <a:pt x="21704" y="13225"/>
                  <a:pt x="21675" y="13225"/>
                </a:cubicBezTo>
                <a:cubicBezTo>
                  <a:pt x="21292" y="13225"/>
                  <a:pt x="20265" y="12444"/>
                  <a:pt x="20048" y="12444"/>
                </a:cubicBezTo>
                <a:cubicBezTo>
                  <a:pt x="19781" y="12444"/>
                  <a:pt x="18313" y="12210"/>
                  <a:pt x="18046" y="12110"/>
                </a:cubicBezTo>
                <a:cubicBezTo>
                  <a:pt x="18037" y="12109"/>
                  <a:pt x="18027" y="12109"/>
                  <a:pt x="18017" y="12109"/>
                </a:cubicBezTo>
                <a:cubicBezTo>
                  <a:pt x="17753" y="12109"/>
                  <a:pt x="17400" y="12514"/>
                  <a:pt x="17079" y="12611"/>
                </a:cubicBezTo>
                <a:cubicBezTo>
                  <a:pt x="16779" y="12744"/>
                  <a:pt x="16112" y="13745"/>
                  <a:pt x="15912" y="13878"/>
                </a:cubicBezTo>
                <a:cubicBezTo>
                  <a:pt x="15711" y="14045"/>
                  <a:pt x="14878" y="14912"/>
                  <a:pt x="14577" y="15012"/>
                </a:cubicBezTo>
                <a:cubicBezTo>
                  <a:pt x="14534" y="15017"/>
                  <a:pt x="14476" y="15019"/>
                  <a:pt x="14406" y="15019"/>
                </a:cubicBezTo>
                <a:cubicBezTo>
                  <a:pt x="13987" y="15019"/>
                  <a:pt x="13162" y="14946"/>
                  <a:pt x="12876" y="14946"/>
                </a:cubicBezTo>
                <a:cubicBezTo>
                  <a:pt x="12543" y="14946"/>
                  <a:pt x="11975" y="15580"/>
                  <a:pt x="11809" y="15680"/>
                </a:cubicBezTo>
                <a:cubicBezTo>
                  <a:pt x="11642" y="15746"/>
                  <a:pt x="10608" y="16547"/>
                  <a:pt x="10474" y="16580"/>
                </a:cubicBezTo>
                <a:cubicBezTo>
                  <a:pt x="10469" y="16584"/>
                  <a:pt x="10462" y="16585"/>
                  <a:pt x="10453" y="16585"/>
                </a:cubicBezTo>
                <a:cubicBezTo>
                  <a:pt x="10295" y="16585"/>
                  <a:pt x="9598" y="16043"/>
                  <a:pt x="9440" y="15980"/>
                </a:cubicBezTo>
                <a:cubicBezTo>
                  <a:pt x="9274" y="15880"/>
                  <a:pt x="7739" y="14379"/>
                  <a:pt x="7539" y="14379"/>
                </a:cubicBezTo>
                <a:cubicBezTo>
                  <a:pt x="7305" y="14379"/>
                  <a:pt x="6605" y="13478"/>
                  <a:pt x="6205" y="13345"/>
                </a:cubicBezTo>
                <a:cubicBezTo>
                  <a:pt x="6147" y="13327"/>
                  <a:pt x="6083" y="13319"/>
                  <a:pt x="6014" y="13319"/>
                </a:cubicBezTo>
                <a:cubicBezTo>
                  <a:pt x="5562" y="13319"/>
                  <a:pt x="4911" y="13654"/>
                  <a:pt x="4737" y="13712"/>
                </a:cubicBezTo>
                <a:cubicBezTo>
                  <a:pt x="4725" y="13717"/>
                  <a:pt x="4711" y="13720"/>
                  <a:pt x="4696" y="13720"/>
                </a:cubicBezTo>
                <a:cubicBezTo>
                  <a:pt x="4445" y="13720"/>
                  <a:pt x="3726" y="13005"/>
                  <a:pt x="3569" y="12911"/>
                </a:cubicBezTo>
                <a:cubicBezTo>
                  <a:pt x="3407" y="12846"/>
                  <a:pt x="2609" y="12209"/>
                  <a:pt x="2291" y="12209"/>
                </a:cubicBezTo>
                <a:cubicBezTo>
                  <a:pt x="2283" y="12209"/>
                  <a:pt x="2276" y="12210"/>
                  <a:pt x="2269" y="12210"/>
                </a:cubicBezTo>
                <a:cubicBezTo>
                  <a:pt x="2254" y="12212"/>
                  <a:pt x="2236" y="12213"/>
                  <a:pt x="2215" y="12213"/>
                </a:cubicBezTo>
                <a:cubicBezTo>
                  <a:pt x="1788" y="12213"/>
                  <a:pt x="34" y="11910"/>
                  <a:pt x="34" y="11910"/>
                </a:cubicBezTo>
                <a:lnTo>
                  <a:pt x="0" y="11910"/>
                </a:lnTo>
                <a:lnTo>
                  <a:pt x="0" y="88265"/>
                </a:lnTo>
                <a:lnTo>
                  <a:pt x="601" y="88999"/>
                </a:lnTo>
                <a:cubicBezTo>
                  <a:pt x="601" y="88999"/>
                  <a:pt x="2635" y="88498"/>
                  <a:pt x="2969" y="88265"/>
                </a:cubicBezTo>
                <a:cubicBezTo>
                  <a:pt x="3303" y="87998"/>
                  <a:pt x="3770" y="87898"/>
                  <a:pt x="4070" y="87898"/>
                </a:cubicBezTo>
                <a:cubicBezTo>
                  <a:pt x="4303" y="87898"/>
                  <a:pt x="5271" y="88332"/>
                  <a:pt x="5638" y="88432"/>
                </a:cubicBezTo>
                <a:cubicBezTo>
                  <a:pt x="5658" y="88435"/>
                  <a:pt x="5680" y="88437"/>
                  <a:pt x="5702" y="88437"/>
                </a:cubicBezTo>
                <a:cubicBezTo>
                  <a:pt x="6088" y="88437"/>
                  <a:pt x="6788" y="87931"/>
                  <a:pt x="7072" y="87931"/>
                </a:cubicBezTo>
                <a:cubicBezTo>
                  <a:pt x="7339" y="87931"/>
                  <a:pt x="8606" y="87097"/>
                  <a:pt x="8606" y="87097"/>
                </a:cubicBezTo>
                <a:cubicBezTo>
                  <a:pt x="8606" y="87097"/>
                  <a:pt x="9607" y="88165"/>
                  <a:pt x="9774" y="88232"/>
                </a:cubicBezTo>
                <a:cubicBezTo>
                  <a:pt x="9783" y="88233"/>
                  <a:pt x="9793" y="88234"/>
                  <a:pt x="9805" y="88234"/>
                </a:cubicBezTo>
                <a:cubicBezTo>
                  <a:pt x="10071" y="88234"/>
                  <a:pt x="11118" y="87895"/>
                  <a:pt x="11342" y="87831"/>
                </a:cubicBezTo>
                <a:cubicBezTo>
                  <a:pt x="11609" y="87831"/>
                  <a:pt x="12142" y="87431"/>
                  <a:pt x="12242" y="87331"/>
                </a:cubicBezTo>
                <a:cubicBezTo>
                  <a:pt x="12246" y="87330"/>
                  <a:pt x="12251" y="87329"/>
                  <a:pt x="12258" y="87329"/>
                </a:cubicBezTo>
                <a:cubicBezTo>
                  <a:pt x="12448" y="87329"/>
                  <a:pt x="13918" y="87775"/>
                  <a:pt x="14144" y="88065"/>
                </a:cubicBezTo>
                <a:cubicBezTo>
                  <a:pt x="14411" y="88298"/>
                  <a:pt x="16112" y="89166"/>
                  <a:pt x="16312" y="89299"/>
                </a:cubicBezTo>
                <a:cubicBezTo>
                  <a:pt x="16512" y="89432"/>
                  <a:pt x="16912" y="89666"/>
                  <a:pt x="17246" y="89833"/>
                </a:cubicBezTo>
                <a:cubicBezTo>
                  <a:pt x="17579" y="89999"/>
                  <a:pt x="18547" y="90433"/>
                  <a:pt x="18980" y="90500"/>
                </a:cubicBezTo>
                <a:cubicBezTo>
                  <a:pt x="19379" y="90592"/>
                  <a:pt x="21244" y="91079"/>
                  <a:pt x="21724" y="91079"/>
                </a:cubicBezTo>
                <a:cubicBezTo>
                  <a:pt x="21766" y="91079"/>
                  <a:pt x="21797" y="91075"/>
                  <a:pt x="21816" y="91067"/>
                </a:cubicBezTo>
                <a:cubicBezTo>
                  <a:pt x="22083" y="90933"/>
                  <a:pt x="22917" y="90433"/>
                  <a:pt x="23150" y="90400"/>
                </a:cubicBezTo>
                <a:cubicBezTo>
                  <a:pt x="23417" y="90333"/>
                  <a:pt x="23717" y="89799"/>
                  <a:pt x="24084" y="89766"/>
                </a:cubicBezTo>
                <a:cubicBezTo>
                  <a:pt x="24096" y="89765"/>
                  <a:pt x="24108" y="89764"/>
                  <a:pt x="24121" y="89764"/>
                </a:cubicBezTo>
                <a:cubicBezTo>
                  <a:pt x="24468" y="89764"/>
                  <a:pt x="25149" y="90146"/>
                  <a:pt x="25490" y="90146"/>
                </a:cubicBezTo>
                <a:cubicBezTo>
                  <a:pt x="25526" y="90146"/>
                  <a:pt x="25558" y="90142"/>
                  <a:pt x="25585" y="90133"/>
                </a:cubicBezTo>
                <a:cubicBezTo>
                  <a:pt x="25852" y="90066"/>
                  <a:pt x="27053" y="89833"/>
                  <a:pt x="27487" y="89633"/>
                </a:cubicBezTo>
                <a:cubicBezTo>
                  <a:pt x="27954" y="89432"/>
                  <a:pt x="28821" y="87931"/>
                  <a:pt x="29154" y="87598"/>
                </a:cubicBezTo>
                <a:cubicBezTo>
                  <a:pt x="29488" y="87264"/>
                  <a:pt x="29888" y="85930"/>
                  <a:pt x="30122" y="85596"/>
                </a:cubicBezTo>
                <a:cubicBezTo>
                  <a:pt x="30355" y="85263"/>
                  <a:pt x="31156" y="85163"/>
                  <a:pt x="31589" y="85096"/>
                </a:cubicBezTo>
                <a:cubicBezTo>
                  <a:pt x="31990" y="84996"/>
                  <a:pt x="33791" y="84229"/>
                  <a:pt x="33958" y="84095"/>
                </a:cubicBezTo>
                <a:cubicBezTo>
                  <a:pt x="34110" y="83974"/>
                  <a:pt x="35975" y="83548"/>
                  <a:pt x="36535" y="83548"/>
                </a:cubicBezTo>
                <a:cubicBezTo>
                  <a:pt x="36590" y="83548"/>
                  <a:pt x="36633" y="83553"/>
                  <a:pt x="36660" y="83562"/>
                </a:cubicBezTo>
                <a:cubicBezTo>
                  <a:pt x="36910" y="83624"/>
                  <a:pt x="37426" y="84304"/>
                  <a:pt x="37626" y="84304"/>
                </a:cubicBezTo>
                <a:cubicBezTo>
                  <a:pt x="37639" y="84304"/>
                  <a:pt x="37650" y="84302"/>
                  <a:pt x="37660" y="84295"/>
                </a:cubicBezTo>
                <a:cubicBezTo>
                  <a:pt x="37827" y="84229"/>
                  <a:pt x="38928" y="83795"/>
                  <a:pt x="39295" y="83662"/>
                </a:cubicBezTo>
                <a:cubicBezTo>
                  <a:pt x="39345" y="83642"/>
                  <a:pt x="39399" y="83634"/>
                  <a:pt x="39455" y="83634"/>
                </a:cubicBezTo>
                <a:cubicBezTo>
                  <a:pt x="39890" y="83634"/>
                  <a:pt x="40482" y="84140"/>
                  <a:pt x="40629" y="84229"/>
                </a:cubicBezTo>
                <a:cubicBezTo>
                  <a:pt x="40829" y="84295"/>
                  <a:pt x="42164" y="85396"/>
                  <a:pt x="42164" y="85396"/>
                </a:cubicBezTo>
                <a:cubicBezTo>
                  <a:pt x="42164" y="85396"/>
                  <a:pt x="43354" y="85732"/>
                  <a:pt x="43574" y="85732"/>
                </a:cubicBezTo>
                <a:cubicBezTo>
                  <a:pt x="43584" y="85732"/>
                  <a:pt x="43592" y="85731"/>
                  <a:pt x="43598" y="85730"/>
                </a:cubicBezTo>
                <a:cubicBezTo>
                  <a:pt x="43731" y="85663"/>
                  <a:pt x="45533" y="85430"/>
                  <a:pt x="45900" y="85329"/>
                </a:cubicBezTo>
                <a:cubicBezTo>
                  <a:pt x="46267" y="85263"/>
                  <a:pt x="46500" y="84629"/>
                  <a:pt x="47000" y="84295"/>
                </a:cubicBezTo>
                <a:cubicBezTo>
                  <a:pt x="47501" y="83928"/>
                  <a:pt x="47934" y="83328"/>
                  <a:pt x="48168" y="82994"/>
                </a:cubicBezTo>
                <a:cubicBezTo>
                  <a:pt x="48435" y="82661"/>
                  <a:pt x="48768" y="82060"/>
                  <a:pt x="49169" y="81927"/>
                </a:cubicBezTo>
                <a:cubicBezTo>
                  <a:pt x="49602" y="81794"/>
                  <a:pt x="51037" y="81527"/>
                  <a:pt x="51337" y="81427"/>
                </a:cubicBezTo>
                <a:cubicBezTo>
                  <a:pt x="51637" y="81327"/>
                  <a:pt x="52438" y="81260"/>
                  <a:pt x="52938" y="81260"/>
                </a:cubicBezTo>
                <a:cubicBezTo>
                  <a:pt x="53438" y="81260"/>
                  <a:pt x="54172" y="80960"/>
                  <a:pt x="54606" y="80760"/>
                </a:cubicBezTo>
                <a:cubicBezTo>
                  <a:pt x="55006" y="80559"/>
                  <a:pt x="55306" y="80326"/>
                  <a:pt x="55507" y="80259"/>
                </a:cubicBezTo>
                <a:cubicBezTo>
                  <a:pt x="55529" y="80253"/>
                  <a:pt x="55557" y="80250"/>
                  <a:pt x="55591" y="80250"/>
                </a:cubicBezTo>
                <a:cubicBezTo>
                  <a:pt x="55813" y="80250"/>
                  <a:pt x="56268" y="80364"/>
                  <a:pt x="56698" y="80364"/>
                </a:cubicBezTo>
                <a:cubicBezTo>
                  <a:pt x="56906" y="80364"/>
                  <a:pt x="57107" y="80338"/>
                  <a:pt x="57274" y="80259"/>
                </a:cubicBezTo>
                <a:cubicBezTo>
                  <a:pt x="57808" y="80026"/>
                  <a:pt x="61111" y="79225"/>
                  <a:pt x="61111" y="79225"/>
                </a:cubicBezTo>
                <a:lnTo>
                  <a:pt x="61111" y="1570"/>
                </a:lnTo>
                <a:cubicBezTo>
                  <a:pt x="61111" y="1570"/>
                  <a:pt x="58842" y="335"/>
                  <a:pt x="58542" y="68"/>
                </a:cubicBezTo>
                <a:cubicBezTo>
                  <a:pt x="58487" y="20"/>
                  <a:pt x="58407" y="0"/>
                  <a:pt x="58313" y="0"/>
                </a:cubicBezTo>
                <a:close/>
              </a:path>
            </a:pathLst>
          </a:custGeom>
          <a:solidFill>
            <a:srgbClr val="FFFFFF"/>
          </a:solidFill>
          <a:ln>
            <a:noFill/>
          </a:ln>
          <a:effectLst>
            <a:outerShdw blurRad="57150" rotWithShape="0" algn="bl" dir="5400000" dist="19050">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41"/>
          <p:cNvSpPr/>
          <p:nvPr/>
        </p:nvSpPr>
        <p:spPr>
          <a:xfrm rot="5400000">
            <a:off x="5236598" y="2614512"/>
            <a:ext cx="617221" cy="919898"/>
          </a:xfrm>
          <a:custGeom>
            <a:rect b="b" l="l" r="r" t="t"/>
            <a:pathLst>
              <a:path extrusionOk="0" h="91079" w="61111">
                <a:moveTo>
                  <a:pt x="58313" y="0"/>
                </a:moveTo>
                <a:cubicBezTo>
                  <a:pt x="57951" y="0"/>
                  <a:pt x="57372" y="289"/>
                  <a:pt x="57108" y="369"/>
                </a:cubicBezTo>
                <a:cubicBezTo>
                  <a:pt x="56707" y="435"/>
                  <a:pt x="56274" y="535"/>
                  <a:pt x="55940" y="669"/>
                </a:cubicBezTo>
                <a:cubicBezTo>
                  <a:pt x="55896" y="680"/>
                  <a:pt x="55850" y="685"/>
                  <a:pt x="55803" y="685"/>
                </a:cubicBezTo>
                <a:cubicBezTo>
                  <a:pt x="55418" y="685"/>
                  <a:pt x="54936" y="358"/>
                  <a:pt x="54639" y="269"/>
                </a:cubicBezTo>
                <a:cubicBezTo>
                  <a:pt x="54397" y="215"/>
                  <a:pt x="53656" y="74"/>
                  <a:pt x="53151" y="74"/>
                </a:cubicBezTo>
                <a:cubicBezTo>
                  <a:pt x="53030" y="74"/>
                  <a:pt x="52922" y="82"/>
                  <a:pt x="52838" y="102"/>
                </a:cubicBezTo>
                <a:cubicBezTo>
                  <a:pt x="52603" y="180"/>
                  <a:pt x="51968" y="212"/>
                  <a:pt x="51362" y="212"/>
                </a:cubicBezTo>
                <a:cubicBezTo>
                  <a:pt x="50933" y="212"/>
                  <a:pt x="50518" y="196"/>
                  <a:pt x="50269" y="169"/>
                </a:cubicBezTo>
                <a:cubicBezTo>
                  <a:pt x="50150" y="150"/>
                  <a:pt x="50040" y="141"/>
                  <a:pt x="49938" y="141"/>
                </a:cubicBezTo>
                <a:cubicBezTo>
                  <a:pt x="49499" y="141"/>
                  <a:pt x="49206" y="294"/>
                  <a:pt x="48935" y="402"/>
                </a:cubicBezTo>
                <a:cubicBezTo>
                  <a:pt x="48602" y="535"/>
                  <a:pt x="48001" y="1069"/>
                  <a:pt x="47801" y="1236"/>
                </a:cubicBezTo>
                <a:cubicBezTo>
                  <a:pt x="47630" y="1378"/>
                  <a:pt x="46854" y="1738"/>
                  <a:pt x="46339" y="1738"/>
                </a:cubicBezTo>
                <a:cubicBezTo>
                  <a:pt x="46250" y="1738"/>
                  <a:pt x="46169" y="1728"/>
                  <a:pt x="46100" y="1703"/>
                </a:cubicBezTo>
                <a:cubicBezTo>
                  <a:pt x="46031" y="1678"/>
                  <a:pt x="45949" y="1668"/>
                  <a:pt x="45858" y="1668"/>
                </a:cubicBezTo>
                <a:cubicBezTo>
                  <a:pt x="45328" y="1668"/>
                  <a:pt x="44498" y="2033"/>
                  <a:pt x="44299" y="2203"/>
                </a:cubicBezTo>
                <a:cubicBezTo>
                  <a:pt x="44065" y="2403"/>
                  <a:pt x="43331" y="3004"/>
                  <a:pt x="43031" y="3204"/>
                </a:cubicBezTo>
                <a:cubicBezTo>
                  <a:pt x="42764" y="3404"/>
                  <a:pt x="42497" y="3938"/>
                  <a:pt x="42264" y="4038"/>
                </a:cubicBezTo>
                <a:cubicBezTo>
                  <a:pt x="41997" y="4105"/>
                  <a:pt x="40162" y="4538"/>
                  <a:pt x="39895" y="4738"/>
                </a:cubicBezTo>
                <a:cubicBezTo>
                  <a:pt x="39595" y="4939"/>
                  <a:pt x="39095" y="5706"/>
                  <a:pt x="38761" y="6006"/>
                </a:cubicBezTo>
                <a:cubicBezTo>
                  <a:pt x="38394" y="6240"/>
                  <a:pt x="37093" y="6273"/>
                  <a:pt x="36760" y="6540"/>
                </a:cubicBezTo>
                <a:cubicBezTo>
                  <a:pt x="36360" y="6773"/>
                  <a:pt x="34992" y="7440"/>
                  <a:pt x="34992" y="7440"/>
                </a:cubicBezTo>
                <a:cubicBezTo>
                  <a:pt x="34992" y="7440"/>
                  <a:pt x="34961" y="8580"/>
                  <a:pt x="34840" y="8580"/>
                </a:cubicBezTo>
                <a:cubicBezTo>
                  <a:pt x="34835" y="8580"/>
                  <a:pt x="34830" y="8578"/>
                  <a:pt x="34825" y="8575"/>
                </a:cubicBezTo>
                <a:cubicBezTo>
                  <a:pt x="34692" y="8508"/>
                  <a:pt x="33691" y="7674"/>
                  <a:pt x="33357" y="7507"/>
                </a:cubicBezTo>
                <a:cubicBezTo>
                  <a:pt x="33298" y="7477"/>
                  <a:pt x="33187" y="7465"/>
                  <a:pt x="33043" y="7465"/>
                </a:cubicBezTo>
                <a:cubicBezTo>
                  <a:pt x="32378" y="7465"/>
                  <a:pt x="31014" y="7737"/>
                  <a:pt x="30822" y="7874"/>
                </a:cubicBezTo>
                <a:cubicBezTo>
                  <a:pt x="30622" y="8041"/>
                  <a:pt x="29521" y="8841"/>
                  <a:pt x="29421" y="8941"/>
                </a:cubicBezTo>
                <a:cubicBezTo>
                  <a:pt x="29288" y="9075"/>
                  <a:pt x="28554" y="9408"/>
                  <a:pt x="28354" y="9542"/>
                </a:cubicBezTo>
                <a:cubicBezTo>
                  <a:pt x="28220" y="9709"/>
                  <a:pt x="26986" y="10076"/>
                  <a:pt x="26986" y="10443"/>
                </a:cubicBezTo>
                <a:cubicBezTo>
                  <a:pt x="26986" y="10843"/>
                  <a:pt x="26352" y="11343"/>
                  <a:pt x="26252" y="11577"/>
                </a:cubicBezTo>
                <a:cubicBezTo>
                  <a:pt x="26086" y="11844"/>
                  <a:pt x="25318" y="12010"/>
                  <a:pt x="24918" y="12210"/>
                </a:cubicBezTo>
                <a:cubicBezTo>
                  <a:pt x="24484" y="12411"/>
                  <a:pt x="23751" y="13044"/>
                  <a:pt x="23317" y="13211"/>
                </a:cubicBezTo>
                <a:cubicBezTo>
                  <a:pt x="23225" y="13249"/>
                  <a:pt x="23107" y="13263"/>
                  <a:pt x="22976" y="13263"/>
                </a:cubicBezTo>
                <a:cubicBezTo>
                  <a:pt x="22647" y="13263"/>
                  <a:pt x="22236" y="13176"/>
                  <a:pt x="21965" y="13176"/>
                </a:cubicBezTo>
                <a:cubicBezTo>
                  <a:pt x="21875" y="13176"/>
                  <a:pt x="21800" y="13186"/>
                  <a:pt x="21749" y="13211"/>
                </a:cubicBezTo>
                <a:cubicBezTo>
                  <a:pt x="21728" y="13220"/>
                  <a:pt x="21704" y="13225"/>
                  <a:pt x="21675" y="13225"/>
                </a:cubicBezTo>
                <a:cubicBezTo>
                  <a:pt x="21292" y="13225"/>
                  <a:pt x="20265" y="12444"/>
                  <a:pt x="20048" y="12444"/>
                </a:cubicBezTo>
                <a:cubicBezTo>
                  <a:pt x="19781" y="12444"/>
                  <a:pt x="18313" y="12210"/>
                  <a:pt x="18046" y="12110"/>
                </a:cubicBezTo>
                <a:cubicBezTo>
                  <a:pt x="18037" y="12109"/>
                  <a:pt x="18027" y="12109"/>
                  <a:pt x="18017" y="12109"/>
                </a:cubicBezTo>
                <a:cubicBezTo>
                  <a:pt x="17753" y="12109"/>
                  <a:pt x="17400" y="12514"/>
                  <a:pt x="17079" y="12611"/>
                </a:cubicBezTo>
                <a:cubicBezTo>
                  <a:pt x="16779" y="12744"/>
                  <a:pt x="16112" y="13745"/>
                  <a:pt x="15912" y="13878"/>
                </a:cubicBezTo>
                <a:cubicBezTo>
                  <a:pt x="15711" y="14045"/>
                  <a:pt x="14878" y="14912"/>
                  <a:pt x="14577" y="15012"/>
                </a:cubicBezTo>
                <a:cubicBezTo>
                  <a:pt x="14534" y="15017"/>
                  <a:pt x="14476" y="15019"/>
                  <a:pt x="14406" y="15019"/>
                </a:cubicBezTo>
                <a:cubicBezTo>
                  <a:pt x="13987" y="15019"/>
                  <a:pt x="13162" y="14946"/>
                  <a:pt x="12876" y="14946"/>
                </a:cubicBezTo>
                <a:cubicBezTo>
                  <a:pt x="12543" y="14946"/>
                  <a:pt x="11975" y="15580"/>
                  <a:pt x="11809" y="15680"/>
                </a:cubicBezTo>
                <a:cubicBezTo>
                  <a:pt x="11642" y="15746"/>
                  <a:pt x="10608" y="16547"/>
                  <a:pt x="10474" y="16580"/>
                </a:cubicBezTo>
                <a:cubicBezTo>
                  <a:pt x="10469" y="16584"/>
                  <a:pt x="10462" y="16585"/>
                  <a:pt x="10453" y="16585"/>
                </a:cubicBezTo>
                <a:cubicBezTo>
                  <a:pt x="10295" y="16585"/>
                  <a:pt x="9598" y="16043"/>
                  <a:pt x="9440" y="15980"/>
                </a:cubicBezTo>
                <a:cubicBezTo>
                  <a:pt x="9274" y="15880"/>
                  <a:pt x="7739" y="14379"/>
                  <a:pt x="7539" y="14379"/>
                </a:cubicBezTo>
                <a:cubicBezTo>
                  <a:pt x="7305" y="14379"/>
                  <a:pt x="6605" y="13478"/>
                  <a:pt x="6205" y="13345"/>
                </a:cubicBezTo>
                <a:cubicBezTo>
                  <a:pt x="6147" y="13327"/>
                  <a:pt x="6083" y="13319"/>
                  <a:pt x="6014" y="13319"/>
                </a:cubicBezTo>
                <a:cubicBezTo>
                  <a:pt x="5562" y="13319"/>
                  <a:pt x="4911" y="13654"/>
                  <a:pt x="4737" y="13712"/>
                </a:cubicBezTo>
                <a:cubicBezTo>
                  <a:pt x="4725" y="13717"/>
                  <a:pt x="4711" y="13720"/>
                  <a:pt x="4696" y="13720"/>
                </a:cubicBezTo>
                <a:cubicBezTo>
                  <a:pt x="4445" y="13720"/>
                  <a:pt x="3726" y="13005"/>
                  <a:pt x="3569" y="12911"/>
                </a:cubicBezTo>
                <a:cubicBezTo>
                  <a:pt x="3407" y="12846"/>
                  <a:pt x="2609" y="12209"/>
                  <a:pt x="2291" y="12209"/>
                </a:cubicBezTo>
                <a:cubicBezTo>
                  <a:pt x="2283" y="12209"/>
                  <a:pt x="2276" y="12210"/>
                  <a:pt x="2269" y="12210"/>
                </a:cubicBezTo>
                <a:cubicBezTo>
                  <a:pt x="2254" y="12212"/>
                  <a:pt x="2236" y="12213"/>
                  <a:pt x="2215" y="12213"/>
                </a:cubicBezTo>
                <a:cubicBezTo>
                  <a:pt x="1788" y="12213"/>
                  <a:pt x="34" y="11910"/>
                  <a:pt x="34" y="11910"/>
                </a:cubicBezTo>
                <a:lnTo>
                  <a:pt x="0" y="11910"/>
                </a:lnTo>
                <a:lnTo>
                  <a:pt x="0" y="88265"/>
                </a:lnTo>
                <a:lnTo>
                  <a:pt x="601" y="88999"/>
                </a:lnTo>
                <a:cubicBezTo>
                  <a:pt x="601" y="88999"/>
                  <a:pt x="2635" y="88498"/>
                  <a:pt x="2969" y="88265"/>
                </a:cubicBezTo>
                <a:cubicBezTo>
                  <a:pt x="3303" y="87998"/>
                  <a:pt x="3770" y="87898"/>
                  <a:pt x="4070" y="87898"/>
                </a:cubicBezTo>
                <a:cubicBezTo>
                  <a:pt x="4303" y="87898"/>
                  <a:pt x="5271" y="88332"/>
                  <a:pt x="5638" y="88432"/>
                </a:cubicBezTo>
                <a:cubicBezTo>
                  <a:pt x="5658" y="88435"/>
                  <a:pt x="5680" y="88437"/>
                  <a:pt x="5702" y="88437"/>
                </a:cubicBezTo>
                <a:cubicBezTo>
                  <a:pt x="6088" y="88437"/>
                  <a:pt x="6788" y="87931"/>
                  <a:pt x="7072" y="87931"/>
                </a:cubicBezTo>
                <a:cubicBezTo>
                  <a:pt x="7339" y="87931"/>
                  <a:pt x="8606" y="87097"/>
                  <a:pt x="8606" y="87097"/>
                </a:cubicBezTo>
                <a:cubicBezTo>
                  <a:pt x="8606" y="87097"/>
                  <a:pt x="9607" y="88165"/>
                  <a:pt x="9774" y="88232"/>
                </a:cubicBezTo>
                <a:cubicBezTo>
                  <a:pt x="9783" y="88233"/>
                  <a:pt x="9793" y="88234"/>
                  <a:pt x="9805" y="88234"/>
                </a:cubicBezTo>
                <a:cubicBezTo>
                  <a:pt x="10071" y="88234"/>
                  <a:pt x="11118" y="87895"/>
                  <a:pt x="11342" y="87831"/>
                </a:cubicBezTo>
                <a:cubicBezTo>
                  <a:pt x="11609" y="87831"/>
                  <a:pt x="12142" y="87431"/>
                  <a:pt x="12242" y="87331"/>
                </a:cubicBezTo>
                <a:cubicBezTo>
                  <a:pt x="12246" y="87330"/>
                  <a:pt x="12251" y="87329"/>
                  <a:pt x="12258" y="87329"/>
                </a:cubicBezTo>
                <a:cubicBezTo>
                  <a:pt x="12448" y="87329"/>
                  <a:pt x="13918" y="87775"/>
                  <a:pt x="14144" y="88065"/>
                </a:cubicBezTo>
                <a:cubicBezTo>
                  <a:pt x="14411" y="88298"/>
                  <a:pt x="16112" y="89166"/>
                  <a:pt x="16312" y="89299"/>
                </a:cubicBezTo>
                <a:cubicBezTo>
                  <a:pt x="16512" y="89432"/>
                  <a:pt x="16912" y="89666"/>
                  <a:pt x="17246" y="89833"/>
                </a:cubicBezTo>
                <a:cubicBezTo>
                  <a:pt x="17579" y="89999"/>
                  <a:pt x="18547" y="90433"/>
                  <a:pt x="18980" y="90500"/>
                </a:cubicBezTo>
                <a:cubicBezTo>
                  <a:pt x="19379" y="90592"/>
                  <a:pt x="21244" y="91079"/>
                  <a:pt x="21724" y="91079"/>
                </a:cubicBezTo>
                <a:cubicBezTo>
                  <a:pt x="21766" y="91079"/>
                  <a:pt x="21797" y="91075"/>
                  <a:pt x="21816" y="91067"/>
                </a:cubicBezTo>
                <a:cubicBezTo>
                  <a:pt x="22083" y="90933"/>
                  <a:pt x="22917" y="90433"/>
                  <a:pt x="23150" y="90400"/>
                </a:cubicBezTo>
                <a:cubicBezTo>
                  <a:pt x="23417" y="90333"/>
                  <a:pt x="23717" y="89799"/>
                  <a:pt x="24084" y="89766"/>
                </a:cubicBezTo>
                <a:cubicBezTo>
                  <a:pt x="24096" y="89765"/>
                  <a:pt x="24108" y="89764"/>
                  <a:pt x="24121" y="89764"/>
                </a:cubicBezTo>
                <a:cubicBezTo>
                  <a:pt x="24468" y="89764"/>
                  <a:pt x="25149" y="90146"/>
                  <a:pt x="25490" y="90146"/>
                </a:cubicBezTo>
                <a:cubicBezTo>
                  <a:pt x="25526" y="90146"/>
                  <a:pt x="25558" y="90142"/>
                  <a:pt x="25585" y="90133"/>
                </a:cubicBezTo>
                <a:cubicBezTo>
                  <a:pt x="25852" y="90066"/>
                  <a:pt x="27053" y="89833"/>
                  <a:pt x="27487" y="89633"/>
                </a:cubicBezTo>
                <a:cubicBezTo>
                  <a:pt x="27954" y="89432"/>
                  <a:pt x="28821" y="87931"/>
                  <a:pt x="29154" y="87598"/>
                </a:cubicBezTo>
                <a:cubicBezTo>
                  <a:pt x="29488" y="87264"/>
                  <a:pt x="29888" y="85930"/>
                  <a:pt x="30122" y="85596"/>
                </a:cubicBezTo>
                <a:cubicBezTo>
                  <a:pt x="30355" y="85263"/>
                  <a:pt x="31156" y="85163"/>
                  <a:pt x="31589" y="85096"/>
                </a:cubicBezTo>
                <a:cubicBezTo>
                  <a:pt x="31990" y="84996"/>
                  <a:pt x="33791" y="84229"/>
                  <a:pt x="33958" y="84095"/>
                </a:cubicBezTo>
                <a:cubicBezTo>
                  <a:pt x="34110" y="83974"/>
                  <a:pt x="35975" y="83548"/>
                  <a:pt x="36535" y="83548"/>
                </a:cubicBezTo>
                <a:cubicBezTo>
                  <a:pt x="36590" y="83548"/>
                  <a:pt x="36633" y="83553"/>
                  <a:pt x="36660" y="83562"/>
                </a:cubicBezTo>
                <a:cubicBezTo>
                  <a:pt x="36910" y="83624"/>
                  <a:pt x="37426" y="84304"/>
                  <a:pt x="37626" y="84304"/>
                </a:cubicBezTo>
                <a:cubicBezTo>
                  <a:pt x="37639" y="84304"/>
                  <a:pt x="37650" y="84302"/>
                  <a:pt x="37660" y="84295"/>
                </a:cubicBezTo>
                <a:cubicBezTo>
                  <a:pt x="37827" y="84229"/>
                  <a:pt x="38928" y="83795"/>
                  <a:pt x="39295" y="83662"/>
                </a:cubicBezTo>
                <a:cubicBezTo>
                  <a:pt x="39345" y="83642"/>
                  <a:pt x="39399" y="83634"/>
                  <a:pt x="39455" y="83634"/>
                </a:cubicBezTo>
                <a:cubicBezTo>
                  <a:pt x="39890" y="83634"/>
                  <a:pt x="40482" y="84140"/>
                  <a:pt x="40629" y="84229"/>
                </a:cubicBezTo>
                <a:cubicBezTo>
                  <a:pt x="40829" y="84295"/>
                  <a:pt x="42164" y="85396"/>
                  <a:pt x="42164" y="85396"/>
                </a:cubicBezTo>
                <a:cubicBezTo>
                  <a:pt x="42164" y="85396"/>
                  <a:pt x="43354" y="85732"/>
                  <a:pt x="43574" y="85732"/>
                </a:cubicBezTo>
                <a:cubicBezTo>
                  <a:pt x="43584" y="85732"/>
                  <a:pt x="43592" y="85731"/>
                  <a:pt x="43598" y="85730"/>
                </a:cubicBezTo>
                <a:cubicBezTo>
                  <a:pt x="43731" y="85663"/>
                  <a:pt x="45533" y="85430"/>
                  <a:pt x="45900" y="85329"/>
                </a:cubicBezTo>
                <a:cubicBezTo>
                  <a:pt x="46267" y="85263"/>
                  <a:pt x="46500" y="84629"/>
                  <a:pt x="47000" y="84295"/>
                </a:cubicBezTo>
                <a:cubicBezTo>
                  <a:pt x="47501" y="83928"/>
                  <a:pt x="47934" y="83328"/>
                  <a:pt x="48168" y="82994"/>
                </a:cubicBezTo>
                <a:cubicBezTo>
                  <a:pt x="48435" y="82661"/>
                  <a:pt x="48768" y="82060"/>
                  <a:pt x="49169" y="81927"/>
                </a:cubicBezTo>
                <a:cubicBezTo>
                  <a:pt x="49602" y="81794"/>
                  <a:pt x="51037" y="81527"/>
                  <a:pt x="51337" y="81427"/>
                </a:cubicBezTo>
                <a:cubicBezTo>
                  <a:pt x="51637" y="81327"/>
                  <a:pt x="52438" y="81260"/>
                  <a:pt x="52938" y="81260"/>
                </a:cubicBezTo>
                <a:cubicBezTo>
                  <a:pt x="53438" y="81260"/>
                  <a:pt x="54172" y="80960"/>
                  <a:pt x="54606" y="80760"/>
                </a:cubicBezTo>
                <a:cubicBezTo>
                  <a:pt x="55006" y="80559"/>
                  <a:pt x="55306" y="80326"/>
                  <a:pt x="55507" y="80259"/>
                </a:cubicBezTo>
                <a:cubicBezTo>
                  <a:pt x="55529" y="80253"/>
                  <a:pt x="55557" y="80250"/>
                  <a:pt x="55591" y="80250"/>
                </a:cubicBezTo>
                <a:cubicBezTo>
                  <a:pt x="55813" y="80250"/>
                  <a:pt x="56268" y="80364"/>
                  <a:pt x="56698" y="80364"/>
                </a:cubicBezTo>
                <a:cubicBezTo>
                  <a:pt x="56906" y="80364"/>
                  <a:pt x="57107" y="80338"/>
                  <a:pt x="57274" y="80259"/>
                </a:cubicBezTo>
                <a:cubicBezTo>
                  <a:pt x="57808" y="80026"/>
                  <a:pt x="61111" y="79225"/>
                  <a:pt x="61111" y="79225"/>
                </a:cubicBezTo>
                <a:lnTo>
                  <a:pt x="61111" y="1570"/>
                </a:lnTo>
                <a:cubicBezTo>
                  <a:pt x="61111" y="1570"/>
                  <a:pt x="58842" y="335"/>
                  <a:pt x="58542" y="68"/>
                </a:cubicBezTo>
                <a:cubicBezTo>
                  <a:pt x="58487" y="20"/>
                  <a:pt x="58407" y="0"/>
                  <a:pt x="58313" y="0"/>
                </a:cubicBezTo>
                <a:close/>
              </a:path>
            </a:pathLst>
          </a:custGeom>
          <a:solidFill>
            <a:srgbClr val="FFFFFF"/>
          </a:solidFill>
          <a:ln>
            <a:noFill/>
          </a:ln>
          <a:effectLst>
            <a:outerShdw blurRad="57150" rotWithShape="0" algn="bl" dir="5400000" dist="19050">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41"/>
          <p:cNvSpPr/>
          <p:nvPr/>
        </p:nvSpPr>
        <p:spPr>
          <a:xfrm rot="5400000">
            <a:off x="7178428" y="2614512"/>
            <a:ext cx="617221" cy="919898"/>
          </a:xfrm>
          <a:custGeom>
            <a:rect b="b" l="l" r="r" t="t"/>
            <a:pathLst>
              <a:path extrusionOk="0" h="91079" w="61111">
                <a:moveTo>
                  <a:pt x="58313" y="0"/>
                </a:moveTo>
                <a:cubicBezTo>
                  <a:pt x="57951" y="0"/>
                  <a:pt x="57372" y="289"/>
                  <a:pt x="57108" y="369"/>
                </a:cubicBezTo>
                <a:cubicBezTo>
                  <a:pt x="56707" y="435"/>
                  <a:pt x="56274" y="535"/>
                  <a:pt x="55940" y="669"/>
                </a:cubicBezTo>
                <a:cubicBezTo>
                  <a:pt x="55896" y="680"/>
                  <a:pt x="55850" y="685"/>
                  <a:pt x="55803" y="685"/>
                </a:cubicBezTo>
                <a:cubicBezTo>
                  <a:pt x="55418" y="685"/>
                  <a:pt x="54936" y="358"/>
                  <a:pt x="54639" y="269"/>
                </a:cubicBezTo>
                <a:cubicBezTo>
                  <a:pt x="54397" y="215"/>
                  <a:pt x="53656" y="74"/>
                  <a:pt x="53151" y="74"/>
                </a:cubicBezTo>
                <a:cubicBezTo>
                  <a:pt x="53030" y="74"/>
                  <a:pt x="52922" y="82"/>
                  <a:pt x="52838" y="102"/>
                </a:cubicBezTo>
                <a:cubicBezTo>
                  <a:pt x="52603" y="180"/>
                  <a:pt x="51968" y="212"/>
                  <a:pt x="51362" y="212"/>
                </a:cubicBezTo>
                <a:cubicBezTo>
                  <a:pt x="50933" y="212"/>
                  <a:pt x="50518" y="196"/>
                  <a:pt x="50269" y="169"/>
                </a:cubicBezTo>
                <a:cubicBezTo>
                  <a:pt x="50150" y="150"/>
                  <a:pt x="50040" y="141"/>
                  <a:pt x="49938" y="141"/>
                </a:cubicBezTo>
                <a:cubicBezTo>
                  <a:pt x="49499" y="141"/>
                  <a:pt x="49206" y="294"/>
                  <a:pt x="48935" y="402"/>
                </a:cubicBezTo>
                <a:cubicBezTo>
                  <a:pt x="48602" y="535"/>
                  <a:pt x="48001" y="1069"/>
                  <a:pt x="47801" y="1236"/>
                </a:cubicBezTo>
                <a:cubicBezTo>
                  <a:pt x="47630" y="1378"/>
                  <a:pt x="46854" y="1738"/>
                  <a:pt x="46339" y="1738"/>
                </a:cubicBezTo>
                <a:cubicBezTo>
                  <a:pt x="46250" y="1738"/>
                  <a:pt x="46169" y="1728"/>
                  <a:pt x="46100" y="1703"/>
                </a:cubicBezTo>
                <a:cubicBezTo>
                  <a:pt x="46031" y="1678"/>
                  <a:pt x="45949" y="1668"/>
                  <a:pt x="45858" y="1668"/>
                </a:cubicBezTo>
                <a:cubicBezTo>
                  <a:pt x="45328" y="1668"/>
                  <a:pt x="44498" y="2033"/>
                  <a:pt x="44299" y="2203"/>
                </a:cubicBezTo>
                <a:cubicBezTo>
                  <a:pt x="44065" y="2403"/>
                  <a:pt x="43331" y="3004"/>
                  <a:pt x="43031" y="3204"/>
                </a:cubicBezTo>
                <a:cubicBezTo>
                  <a:pt x="42764" y="3404"/>
                  <a:pt x="42497" y="3938"/>
                  <a:pt x="42264" y="4038"/>
                </a:cubicBezTo>
                <a:cubicBezTo>
                  <a:pt x="41997" y="4105"/>
                  <a:pt x="40162" y="4538"/>
                  <a:pt x="39895" y="4738"/>
                </a:cubicBezTo>
                <a:cubicBezTo>
                  <a:pt x="39595" y="4939"/>
                  <a:pt x="39095" y="5706"/>
                  <a:pt x="38761" y="6006"/>
                </a:cubicBezTo>
                <a:cubicBezTo>
                  <a:pt x="38394" y="6240"/>
                  <a:pt x="37093" y="6273"/>
                  <a:pt x="36760" y="6540"/>
                </a:cubicBezTo>
                <a:cubicBezTo>
                  <a:pt x="36360" y="6773"/>
                  <a:pt x="34992" y="7440"/>
                  <a:pt x="34992" y="7440"/>
                </a:cubicBezTo>
                <a:cubicBezTo>
                  <a:pt x="34992" y="7440"/>
                  <a:pt x="34961" y="8580"/>
                  <a:pt x="34840" y="8580"/>
                </a:cubicBezTo>
                <a:cubicBezTo>
                  <a:pt x="34835" y="8580"/>
                  <a:pt x="34830" y="8578"/>
                  <a:pt x="34825" y="8575"/>
                </a:cubicBezTo>
                <a:cubicBezTo>
                  <a:pt x="34692" y="8508"/>
                  <a:pt x="33691" y="7674"/>
                  <a:pt x="33357" y="7507"/>
                </a:cubicBezTo>
                <a:cubicBezTo>
                  <a:pt x="33298" y="7477"/>
                  <a:pt x="33187" y="7465"/>
                  <a:pt x="33043" y="7465"/>
                </a:cubicBezTo>
                <a:cubicBezTo>
                  <a:pt x="32378" y="7465"/>
                  <a:pt x="31014" y="7737"/>
                  <a:pt x="30822" y="7874"/>
                </a:cubicBezTo>
                <a:cubicBezTo>
                  <a:pt x="30622" y="8041"/>
                  <a:pt x="29521" y="8841"/>
                  <a:pt x="29421" y="8941"/>
                </a:cubicBezTo>
                <a:cubicBezTo>
                  <a:pt x="29288" y="9075"/>
                  <a:pt x="28554" y="9408"/>
                  <a:pt x="28354" y="9542"/>
                </a:cubicBezTo>
                <a:cubicBezTo>
                  <a:pt x="28220" y="9709"/>
                  <a:pt x="26986" y="10076"/>
                  <a:pt x="26986" y="10443"/>
                </a:cubicBezTo>
                <a:cubicBezTo>
                  <a:pt x="26986" y="10843"/>
                  <a:pt x="26352" y="11343"/>
                  <a:pt x="26252" y="11577"/>
                </a:cubicBezTo>
                <a:cubicBezTo>
                  <a:pt x="26086" y="11844"/>
                  <a:pt x="25318" y="12010"/>
                  <a:pt x="24918" y="12210"/>
                </a:cubicBezTo>
                <a:cubicBezTo>
                  <a:pt x="24484" y="12411"/>
                  <a:pt x="23751" y="13044"/>
                  <a:pt x="23317" y="13211"/>
                </a:cubicBezTo>
                <a:cubicBezTo>
                  <a:pt x="23225" y="13249"/>
                  <a:pt x="23107" y="13263"/>
                  <a:pt x="22976" y="13263"/>
                </a:cubicBezTo>
                <a:cubicBezTo>
                  <a:pt x="22647" y="13263"/>
                  <a:pt x="22236" y="13176"/>
                  <a:pt x="21965" y="13176"/>
                </a:cubicBezTo>
                <a:cubicBezTo>
                  <a:pt x="21875" y="13176"/>
                  <a:pt x="21800" y="13186"/>
                  <a:pt x="21749" y="13211"/>
                </a:cubicBezTo>
                <a:cubicBezTo>
                  <a:pt x="21728" y="13220"/>
                  <a:pt x="21704" y="13225"/>
                  <a:pt x="21675" y="13225"/>
                </a:cubicBezTo>
                <a:cubicBezTo>
                  <a:pt x="21292" y="13225"/>
                  <a:pt x="20265" y="12444"/>
                  <a:pt x="20048" y="12444"/>
                </a:cubicBezTo>
                <a:cubicBezTo>
                  <a:pt x="19781" y="12444"/>
                  <a:pt x="18313" y="12210"/>
                  <a:pt x="18046" y="12110"/>
                </a:cubicBezTo>
                <a:cubicBezTo>
                  <a:pt x="18037" y="12109"/>
                  <a:pt x="18027" y="12109"/>
                  <a:pt x="18017" y="12109"/>
                </a:cubicBezTo>
                <a:cubicBezTo>
                  <a:pt x="17753" y="12109"/>
                  <a:pt x="17400" y="12514"/>
                  <a:pt x="17079" y="12611"/>
                </a:cubicBezTo>
                <a:cubicBezTo>
                  <a:pt x="16779" y="12744"/>
                  <a:pt x="16112" y="13745"/>
                  <a:pt x="15912" y="13878"/>
                </a:cubicBezTo>
                <a:cubicBezTo>
                  <a:pt x="15711" y="14045"/>
                  <a:pt x="14878" y="14912"/>
                  <a:pt x="14577" y="15012"/>
                </a:cubicBezTo>
                <a:cubicBezTo>
                  <a:pt x="14534" y="15017"/>
                  <a:pt x="14476" y="15019"/>
                  <a:pt x="14406" y="15019"/>
                </a:cubicBezTo>
                <a:cubicBezTo>
                  <a:pt x="13987" y="15019"/>
                  <a:pt x="13162" y="14946"/>
                  <a:pt x="12876" y="14946"/>
                </a:cubicBezTo>
                <a:cubicBezTo>
                  <a:pt x="12543" y="14946"/>
                  <a:pt x="11975" y="15580"/>
                  <a:pt x="11809" y="15680"/>
                </a:cubicBezTo>
                <a:cubicBezTo>
                  <a:pt x="11642" y="15746"/>
                  <a:pt x="10608" y="16547"/>
                  <a:pt x="10474" y="16580"/>
                </a:cubicBezTo>
                <a:cubicBezTo>
                  <a:pt x="10469" y="16584"/>
                  <a:pt x="10462" y="16585"/>
                  <a:pt x="10453" y="16585"/>
                </a:cubicBezTo>
                <a:cubicBezTo>
                  <a:pt x="10295" y="16585"/>
                  <a:pt x="9598" y="16043"/>
                  <a:pt x="9440" y="15980"/>
                </a:cubicBezTo>
                <a:cubicBezTo>
                  <a:pt x="9274" y="15880"/>
                  <a:pt x="7739" y="14379"/>
                  <a:pt x="7539" y="14379"/>
                </a:cubicBezTo>
                <a:cubicBezTo>
                  <a:pt x="7305" y="14379"/>
                  <a:pt x="6605" y="13478"/>
                  <a:pt x="6205" y="13345"/>
                </a:cubicBezTo>
                <a:cubicBezTo>
                  <a:pt x="6147" y="13327"/>
                  <a:pt x="6083" y="13319"/>
                  <a:pt x="6014" y="13319"/>
                </a:cubicBezTo>
                <a:cubicBezTo>
                  <a:pt x="5562" y="13319"/>
                  <a:pt x="4911" y="13654"/>
                  <a:pt x="4737" y="13712"/>
                </a:cubicBezTo>
                <a:cubicBezTo>
                  <a:pt x="4725" y="13717"/>
                  <a:pt x="4711" y="13720"/>
                  <a:pt x="4696" y="13720"/>
                </a:cubicBezTo>
                <a:cubicBezTo>
                  <a:pt x="4445" y="13720"/>
                  <a:pt x="3726" y="13005"/>
                  <a:pt x="3569" y="12911"/>
                </a:cubicBezTo>
                <a:cubicBezTo>
                  <a:pt x="3407" y="12846"/>
                  <a:pt x="2609" y="12209"/>
                  <a:pt x="2291" y="12209"/>
                </a:cubicBezTo>
                <a:cubicBezTo>
                  <a:pt x="2283" y="12209"/>
                  <a:pt x="2276" y="12210"/>
                  <a:pt x="2269" y="12210"/>
                </a:cubicBezTo>
                <a:cubicBezTo>
                  <a:pt x="2254" y="12212"/>
                  <a:pt x="2236" y="12213"/>
                  <a:pt x="2215" y="12213"/>
                </a:cubicBezTo>
                <a:cubicBezTo>
                  <a:pt x="1788" y="12213"/>
                  <a:pt x="34" y="11910"/>
                  <a:pt x="34" y="11910"/>
                </a:cubicBezTo>
                <a:lnTo>
                  <a:pt x="0" y="11910"/>
                </a:lnTo>
                <a:lnTo>
                  <a:pt x="0" y="88265"/>
                </a:lnTo>
                <a:lnTo>
                  <a:pt x="601" y="88999"/>
                </a:lnTo>
                <a:cubicBezTo>
                  <a:pt x="601" y="88999"/>
                  <a:pt x="2635" y="88498"/>
                  <a:pt x="2969" y="88265"/>
                </a:cubicBezTo>
                <a:cubicBezTo>
                  <a:pt x="3303" y="87998"/>
                  <a:pt x="3770" y="87898"/>
                  <a:pt x="4070" y="87898"/>
                </a:cubicBezTo>
                <a:cubicBezTo>
                  <a:pt x="4303" y="87898"/>
                  <a:pt x="5271" y="88332"/>
                  <a:pt x="5638" y="88432"/>
                </a:cubicBezTo>
                <a:cubicBezTo>
                  <a:pt x="5658" y="88435"/>
                  <a:pt x="5680" y="88437"/>
                  <a:pt x="5702" y="88437"/>
                </a:cubicBezTo>
                <a:cubicBezTo>
                  <a:pt x="6088" y="88437"/>
                  <a:pt x="6788" y="87931"/>
                  <a:pt x="7072" y="87931"/>
                </a:cubicBezTo>
                <a:cubicBezTo>
                  <a:pt x="7339" y="87931"/>
                  <a:pt x="8606" y="87097"/>
                  <a:pt x="8606" y="87097"/>
                </a:cubicBezTo>
                <a:cubicBezTo>
                  <a:pt x="8606" y="87097"/>
                  <a:pt x="9607" y="88165"/>
                  <a:pt x="9774" y="88232"/>
                </a:cubicBezTo>
                <a:cubicBezTo>
                  <a:pt x="9783" y="88233"/>
                  <a:pt x="9793" y="88234"/>
                  <a:pt x="9805" y="88234"/>
                </a:cubicBezTo>
                <a:cubicBezTo>
                  <a:pt x="10071" y="88234"/>
                  <a:pt x="11118" y="87895"/>
                  <a:pt x="11342" y="87831"/>
                </a:cubicBezTo>
                <a:cubicBezTo>
                  <a:pt x="11609" y="87831"/>
                  <a:pt x="12142" y="87431"/>
                  <a:pt x="12242" y="87331"/>
                </a:cubicBezTo>
                <a:cubicBezTo>
                  <a:pt x="12246" y="87330"/>
                  <a:pt x="12251" y="87329"/>
                  <a:pt x="12258" y="87329"/>
                </a:cubicBezTo>
                <a:cubicBezTo>
                  <a:pt x="12448" y="87329"/>
                  <a:pt x="13918" y="87775"/>
                  <a:pt x="14144" y="88065"/>
                </a:cubicBezTo>
                <a:cubicBezTo>
                  <a:pt x="14411" y="88298"/>
                  <a:pt x="16112" y="89166"/>
                  <a:pt x="16312" y="89299"/>
                </a:cubicBezTo>
                <a:cubicBezTo>
                  <a:pt x="16512" y="89432"/>
                  <a:pt x="16912" y="89666"/>
                  <a:pt x="17246" y="89833"/>
                </a:cubicBezTo>
                <a:cubicBezTo>
                  <a:pt x="17579" y="89999"/>
                  <a:pt x="18547" y="90433"/>
                  <a:pt x="18980" y="90500"/>
                </a:cubicBezTo>
                <a:cubicBezTo>
                  <a:pt x="19379" y="90592"/>
                  <a:pt x="21244" y="91079"/>
                  <a:pt x="21724" y="91079"/>
                </a:cubicBezTo>
                <a:cubicBezTo>
                  <a:pt x="21766" y="91079"/>
                  <a:pt x="21797" y="91075"/>
                  <a:pt x="21816" y="91067"/>
                </a:cubicBezTo>
                <a:cubicBezTo>
                  <a:pt x="22083" y="90933"/>
                  <a:pt x="22917" y="90433"/>
                  <a:pt x="23150" y="90400"/>
                </a:cubicBezTo>
                <a:cubicBezTo>
                  <a:pt x="23417" y="90333"/>
                  <a:pt x="23717" y="89799"/>
                  <a:pt x="24084" y="89766"/>
                </a:cubicBezTo>
                <a:cubicBezTo>
                  <a:pt x="24096" y="89765"/>
                  <a:pt x="24108" y="89764"/>
                  <a:pt x="24121" y="89764"/>
                </a:cubicBezTo>
                <a:cubicBezTo>
                  <a:pt x="24468" y="89764"/>
                  <a:pt x="25149" y="90146"/>
                  <a:pt x="25490" y="90146"/>
                </a:cubicBezTo>
                <a:cubicBezTo>
                  <a:pt x="25526" y="90146"/>
                  <a:pt x="25558" y="90142"/>
                  <a:pt x="25585" y="90133"/>
                </a:cubicBezTo>
                <a:cubicBezTo>
                  <a:pt x="25852" y="90066"/>
                  <a:pt x="27053" y="89833"/>
                  <a:pt x="27487" y="89633"/>
                </a:cubicBezTo>
                <a:cubicBezTo>
                  <a:pt x="27954" y="89432"/>
                  <a:pt x="28821" y="87931"/>
                  <a:pt x="29154" y="87598"/>
                </a:cubicBezTo>
                <a:cubicBezTo>
                  <a:pt x="29488" y="87264"/>
                  <a:pt x="29888" y="85930"/>
                  <a:pt x="30122" y="85596"/>
                </a:cubicBezTo>
                <a:cubicBezTo>
                  <a:pt x="30355" y="85263"/>
                  <a:pt x="31156" y="85163"/>
                  <a:pt x="31589" y="85096"/>
                </a:cubicBezTo>
                <a:cubicBezTo>
                  <a:pt x="31990" y="84996"/>
                  <a:pt x="33791" y="84229"/>
                  <a:pt x="33958" y="84095"/>
                </a:cubicBezTo>
                <a:cubicBezTo>
                  <a:pt x="34110" y="83974"/>
                  <a:pt x="35975" y="83548"/>
                  <a:pt x="36535" y="83548"/>
                </a:cubicBezTo>
                <a:cubicBezTo>
                  <a:pt x="36590" y="83548"/>
                  <a:pt x="36633" y="83553"/>
                  <a:pt x="36660" y="83562"/>
                </a:cubicBezTo>
                <a:cubicBezTo>
                  <a:pt x="36910" y="83624"/>
                  <a:pt x="37426" y="84304"/>
                  <a:pt x="37626" y="84304"/>
                </a:cubicBezTo>
                <a:cubicBezTo>
                  <a:pt x="37639" y="84304"/>
                  <a:pt x="37650" y="84302"/>
                  <a:pt x="37660" y="84295"/>
                </a:cubicBezTo>
                <a:cubicBezTo>
                  <a:pt x="37827" y="84229"/>
                  <a:pt x="38928" y="83795"/>
                  <a:pt x="39295" y="83662"/>
                </a:cubicBezTo>
                <a:cubicBezTo>
                  <a:pt x="39345" y="83642"/>
                  <a:pt x="39399" y="83634"/>
                  <a:pt x="39455" y="83634"/>
                </a:cubicBezTo>
                <a:cubicBezTo>
                  <a:pt x="39890" y="83634"/>
                  <a:pt x="40482" y="84140"/>
                  <a:pt x="40629" y="84229"/>
                </a:cubicBezTo>
                <a:cubicBezTo>
                  <a:pt x="40829" y="84295"/>
                  <a:pt x="42164" y="85396"/>
                  <a:pt x="42164" y="85396"/>
                </a:cubicBezTo>
                <a:cubicBezTo>
                  <a:pt x="42164" y="85396"/>
                  <a:pt x="43354" y="85732"/>
                  <a:pt x="43574" y="85732"/>
                </a:cubicBezTo>
                <a:cubicBezTo>
                  <a:pt x="43584" y="85732"/>
                  <a:pt x="43592" y="85731"/>
                  <a:pt x="43598" y="85730"/>
                </a:cubicBezTo>
                <a:cubicBezTo>
                  <a:pt x="43731" y="85663"/>
                  <a:pt x="45533" y="85430"/>
                  <a:pt x="45900" y="85329"/>
                </a:cubicBezTo>
                <a:cubicBezTo>
                  <a:pt x="46267" y="85263"/>
                  <a:pt x="46500" y="84629"/>
                  <a:pt x="47000" y="84295"/>
                </a:cubicBezTo>
                <a:cubicBezTo>
                  <a:pt x="47501" y="83928"/>
                  <a:pt x="47934" y="83328"/>
                  <a:pt x="48168" y="82994"/>
                </a:cubicBezTo>
                <a:cubicBezTo>
                  <a:pt x="48435" y="82661"/>
                  <a:pt x="48768" y="82060"/>
                  <a:pt x="49169" y="81927"/>
                </a:cubicBezTo>
                <a:cubicBezTo>
                  <a:pt x="49602" y="81794"/>
                  <a:pt x="51037" y="81527"/>
                  <a:pt x="51337" y="81427"/>
                </a:cubicBezTo>
                <a:cubicBezTo>
                  <a:pt x="51637" y="81327"/>
                  <a:pt x="52438" y="81260"/>
                  <a:pt x="52938" y="81260"/>
                </a:cubicBezTo>
                <a:cubicBezTo>
                  <a:pt x="53438" y="81260"/>
                  <a:pt x="54172" y="80960"/>
                  <a:pt x="54606" y="80760"/>
                </a:cubicBezTo>
                <a:cubicBezTo>
                  <a:pt x="55006" y="80559"/>
                  <a:pt x="55306" y="80326"/>
                  <a:pt x="55507" y="80259"/>
                </a:cubicBezTo>
                <a:cubicBezTo>
                  <a:pt x="55529" y="80253"/>
                  <a:pt x="55557" y="80250"/>
                  <a:pt x="55591" y="80250"/>
                </a:cubicBezTo>
                <a:cubicBezTo>
                  <a:pt x="55813" y="80250"/>
                  <a:pt x="56268" y="80364"/>
                  <a:pt x="56698" y="80364"/>
                </a:cubicBezTo>
                <a:cubicBezTo>
                  <a:pt x="56906" y="80364"/>
                  <a:pt x="57107" y="80338"/>
                  <a:pt x="57274" y="80259"/>
                </a:cubicBezTo>
                <a:cubicBezTo>
                  <a:pt x="57808" y="80026"/>
                  <a:pt x="61111" y="79225"/>
                  <a:pt x="61111" y="79225"/>
                </a:cubicBezTo>
                <a:lnTo>
                  <a:pt x="61111" y="1570"/>
                </a:lnTo>
                <a:cubicBezTo>
                  <a:pt x="61111" y="1570"/>
                  <a:pt x="58842" y="335"/>
                  <a:pt x="58542" y="68"/>
                </a:cubicBezTo>
                <a:cubicBezTo>
                  <a:pt x="58487" y="20"/>
                  <a:pt x="58407" y="0"/>
                  <a:pt x="58313" y="0"/>
                </a:cubicBezTo>
                <a:close/>
              </a:path>
            </a:pathLst>
          </a:custGeom>
          <a:solidFill>
            <a:srgbClr val="FFFFFF"/>
          </a:solidFill>
          <a:ln>
            <a:noFill/>
          </a:ln>
          <a:effectLst>
            <a:outerShdw blurRad="57150" rotWithShape="0" algn="bl" dir="5400000" dist="19050">
              <a:srgbClr val="000000">
                <a:alpha val="26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41"/>
          <p:cNvSpPr/>
          <p:nvPr/>
        </p:nvSpPr>
        <p:spPr>
          <a:xfrm>
            <a:off x="1525531" y="2882444"/>
            <a:ext cx="272038" cy="384034"/>
          </a:xfrm>
          <a:custGeom>
            <a:rect b="b" l="l" r="r" t="t"/>
            <a:pathLst>
              <a:path extrusionOk="0" h="17466" w="12308">
                <a:moveTo>
                  <a:pt x="6150" y="1029"/>
                </a:moveTo>
                <a:cubicBezTo>
                  <a:pt x="8000" y="1029"/>
                  <a:pt x="9503" y="2532"/>
                  <a:pt x="9503" y="4381"/>
                </a:cubicBezTo>
                <a:lnTo>
                  <a:pt x="9503" y="6348"/>
                </a:lnTo>
                <a:lnTo>
                  <a:pt x="2800" y="6348"/>
                </a:lnTo>
                <a:lnTo>
                  <a:pt x="2800" y="4381"/>
                </a:lnTo>
                <a:cubicBezTo>
                  <a:pt x="2797" y="2529"/>
                  <a:pt x="4303" y="1029"/>
                  <a:pt x="6150" y="1029"/>
                </a:cubicBezTo>
                <a:close/>
                <a:moveTo>
                  <a:pt x="9503" y="7371"/>
                </a:moveTo>
                <a:lnTo>
                  <a:pt x="9503" y="8531"/>
                </a:lnTo>
                <a:lnTo>
                  <a:pt x="2797" y="8531"/>
                </a:lnTo>
                <a:lnTo>
                  <a:pt x="2797" y="7371"/>
                </a:lnTo>
                <a:close/>
                <a:moveTo>
                  <a:pt x="2707" y="9551"/>
                </a:moveTo>
                <a:lnTo>
                  <a:pt x="2707" y="10487"/>
                </a:lnTo>
                <a:lnTo>
                  <a:pt x="1968" y="10487"/>
                </a:lnTo>
                <a:cubicBezTo>
                  <a:pt x="1965" y="10487"/>
                  <a:pt x="1962" y="10487"/>
                  <a:pt x="1959" y="10487"/>
                </a:cubicBezTo>
                <a:cubicBezTo>
                  <a:pt x="1906" y="10487"/>
                  <a:pt x="1867" y="10443"/>
                  <a:pt x="1867" y="10391"/>
                </a:cubicBezTo>
                <a:lnTo>
                  <a:pt x="1867" y="9649"/>
                </a:lnTo>
                <a:cubicBezTo>
                  <a:pt x="1867" y="9595"/>
                  <a:pt x="1910" y="9551"/>
                  <a:pt x="1968" y="9551"/>
                </a:cubicBezTo>
                <a:close/>
                <a:moveTo>
                  <a:pt x="10332" y="9554"/>
                </a:moveTo>
                <a:cubicBezTo>
                  <a:pt x="10387" y="9554"/>
                  <a:pt x="10430" y="9595"/>
                  <a:pt x="10430" y="9649"/>
                </a:cubicBezTo>
                <a:lnTo>
                  <a:pt x="10430" y="10391"/>
                </a:lnTo>
                <a:cubicBezTo>
                  <a:pt x="10430" y="10446"/>
                  <a:pt x="10387" y="10492"/>
                  <a:pt x="10332" y="10492"/>
                </a:cubicBezTo>
                <a:lnTo>
                  <a:pt x="9593" y="10492"/>
                </a:lnTo>
                <a:lnTo>
                  <a:pt x="9593" y="9554"/>
                </a:lnTo>
                <a:close/>
                <a:moveTo>
                  <a:pt x="8573" y="9554"/>
                </a:moveTo>
                <a:lnTo>
                  <a:pt x="8573" y="10812"/>
                </a:lnTo>
                <a:cubicBezTo>
                  <a:pt x="8573" y="12146"/>
                  <a:pt x="7484" y="13234"/>
                  <a:pt x="6150" y="13234"/>
                </a:cubicBezTo>
                <a:cubicBezTo>
                  <a:pt x="4819" y="13234"/>
                  <a:pt x="3730" y="12146"/>
                  <a:pt x="3730" y="10812"/>
                </a:cubicBezTo>
                <a:lnTo>
                  <a:pt x="3730" y="9554"/>
                </a:lnTo>
                <a:close/>
                <a:moveTo>
                  <a:pt x="6968" y="14254"/>
                </a:moveTo>
                <a:lnTo>
                  <a:pt x="6150" y="15545"/>
                </a:lnTo>
                <a:lnTo>
                  <a:pt x="5332" y="14254"/>
                </a:lnTo>
                <a:close/>
                <a:moveTo>
                  <a:pt x="6155" y="0"/>
                </a:moveTo>
                <a:cubicBezTo>
                  <a:pt x="3744" y="0"/>
                  <a:pt x="1779" y="1964"/>
                  <a:pt x="1779" y="4376"/>
                </a:cubicBezTo>
                <a:lnTo>
                  <a:pt x="1779" y="8544"/>
                </a:lnTo>
                <a:cubicBezTo>
                  <a:pt x="1253" y="8637"/>
                  <a:pt x="852" y="9096"/>
                  <a:pt x="852" y="9649"/>
                </a:cubicBezTo>
                <a:lnTo>
                  <a:pt x="852" y="10391"/>
                </a:lnTo>
                <a:cubicBezTo>
                  <a:pt x="852" y="11008"/>
                  <a:pt x="1354" y="11515"/>
                  <a:pt x="1973" y="11515"/>
                </a:cubicBezTo>
                <a:lnTo>
                  <a:pt x="2786" y="11515"/>
                </a:lnTo>
                <a:cubicBezTo>
                  <a:pt x="2923" y="12176"/>
                  <a:pt x="3253" y="12770"/>
                  <a:pt x="3708" y="13234"/>
                </a:cubicBezTo>
                <a:lnTo>
                  <a:pt x="2748" y="13234"/>
                </a:lnTo>
                <a:cubicBezTo>
                  <a:pt x="1234" y="13234"/>
                  <a:pt x="1" y="14465"/>
                  <a:pt x="1" y="15979"/>
                </a:cubicBezTo>
                <a:lnTo>
                  <a:pt x="1" y="17465"/>
                </a:lnTo>
                <a:lnTo>
                  <a:pt x="1024" y="17465"/>
                </a:lnTo>
                <a:lnTo>
                  <a:pt x="1024" y="15979"/>
                </a:lnTo>
                <a:cubicBezTo>
                  <a:pt x="1024" y="15111"/>
                  <a:pt x="1670" y="14391"/>
                  <a:pt x="2502" y="14274"/>
                </a:cubicBezTo>
                <a:lnTo>
                  <a:pt x="2502" y="17460"/>
                </a:lnTo>
                <a:lnTo>
                  <a:pt x="3525" y="17460"/>
                </a:lnTo>
                <a:lnTo>
                  <a:pt x="3525" y="14252"/>
                </a:lnTo>
                <a:lnTo>
                  <a:pt x="4126" y="14252"/>
                </a:lnTo>
                <a:lnTo>
                  <a:pt x="5643" y="16642"/>
                </a:lnTo>
                <a:lnTo>
                  <a:pt x="5643" y="17460"/>
                </a:lnTo>
                <a:lnTo>
                  <a:pt x="6666" y="17460"/>
                </a:lnTo>
                <a:lnTo>
                  <a:pt x="6666" y="16642"/>
                </a:lnTo>
                <a:lnTo>
                  <a:pt x="8182" y="14252"/>
                </a:lnTo>
                <a:lnTo>
                  <a:pt x="8783" y="14252"/>
                </a:lnTo>
                <a:lnTo>
                  <a:pt x="8783" y="17460"/>
                </a:lnTo>
                <a:lnTo>
                  <a:pt x="9806" y="17460"/>
                </a:lnTo>
                <a:lnTo>
                  <a:pt x="9806" y="14274"/>
                </a:lnTo>
                <a:cubicBezTo>
                  <a:pt x="10640" y="14391"/>
                  <a:pt x="11282" y="15111"/>
                  <a:pt x="11282" y="15979"/>
                </a:cubicBezTo>
                <a:lnTo>
                  <a:pt x="11282" y="17465"/>
                </a:lnTo>
                <a:lnTo>
                  <a:pt x="12305" y="17465"/>
                </a:lnTo>
                <a:lnTo>
                  <a:pt x="12305" y="15979"/>
                </a:lnTo>
                <a:cubicBezTo>
                  <a:pt x="12307" y="14465"/>
                  <a:pt x="11074" y="13234"/>
                  <a:pt x="9560" y="13234"/>
                </a:cubicBezTo>
                <a:lnTo>
                  <a:pt x="8600" y="13234"/>
                </a:lnTo>
                <a:cubicBezTo>
                  <a:pt x="9061" y="12770"/>
                  <a:pt x="9388" y="12176"/>
                  <a:pt x="9525" y="11515"/>
                </a:cubicBezTo>
                <a:lnTo>
                  <a:pt x="10335" y="11515"/>
                </a:lnTo>
                <a:cubicBezTo>
                  <a:pt x="10951" y="11515"/>
                  <a:pt x="11456" y="11013"/>
                  <a:pt x="11456" y="10391"/>
                </a:cubicBezTo>
                <a:lnTo>
                  <a:pt x="11456" y="9649"/>
                </a:lnTo>
                <a:cubicBezTo>
                  <a:pt x="11456" y="9096"/>
                  <a:pt x="11055" y="8637"/>
                  <a:pt x="10529" y="8544"/>
                </a:cubicBezTo>
                <a:lnTo>
                  <a:pt x="10529" y="4376"/>
                </a:lnTo>
                <a:cubicBezTo>
                  <a:pt x="10529" y="1964"/>
                  <a:pt x="8564" y="0"/>
                  <a:pt x="61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41"/>
          <p:cNvSpPr/>
          <p:nvPr/>
        </p:nvSpPr>
        <p:spPr>
          <a:xfrm>
            <a:off x="5334502" y="2942449"/>
            <a:ext cx="384059" cy="264023"/>
          </a:xfrm>
          <a:custGeom>
            <a:rect b="b" l="l" r="r" t="t"/>
            <a:pathLst>
              <a:path extrusionOk="0" h="12027" w="17567">
                <a:moveTo>
                  <a:pt x="7737" y="1024"/>
                </a:moveTo>
                <a:cubicBezTo>
                  <a:pt x="8035" y="1024"/>
                  <a:pt x="8272" y="1266"/>
                  <a:pt x="8272" y="1561"/>
                </a:cubicBezTo>
                <a:cubicBezTo>
                  <a:pt x="8272" y="1853"/>
                  <a:pt x="8032" y="2096"/>
                  <a:pt x="7737" y="2096"/>
                </a:cubicBezTo>
                <a:cubicBezTo>
                  <a:pt x="7440" y="2096"/>
                  <a:pt x="7203" y="1856"/>
                  <a:pt x="7203" y="1561"/>
                </a:cubicBezTo>
                <a:cubicBezTo>
                  <a:pt x="7203" y="1264"/>
                  <a:pt x="7440" y="1024"/>
                  <a:pt x="7737" y="1024"/>
                </a:cubicBezTo>
                <a:close/>
                <a:moveTo>
                  <a:pt x="9833" y="1024"/>
                </a:moveTo>
                <a:cubicBezTo>
                  <a:pt x="10127" y="1024"/>
                  <a:pt x="10367" y="1266"/>
                  <a:pt x="10367" y="1561"/>
                </a:cubicBezTo>
                <a:cubicBezTo>
                  <a:pt x="10367" y="1853"/>
                  <a:pt x="10124" y="2096"/>
                  <a:pt x="9833" y="2096"/>
                </a:cubicBezTo>
                <a:cubicBezTo>
                  <a:pt x="9535" y="2096"/>
                  <a:pt x="9295" y="1856"/>
                  <a:pt x="9295" y="1561"/>
                </a:cubicBezTo>
                <a:cubicBezTo>
                  <a:pt x="9295" y="1264"/>
                  <a:pt x="9535" y="1024"/>
                  <a:pt x="9833" y="1024"/>
                </a:cubicBezTo>
                <a:close/>
                <a:moveTo>
                  <a:pt x="7249" y="3269"/>
                </a:moveTo>
                <a:lnTo>
                  <a:pt x="7249" y="3269"/>
                </a:lnTo>
                <a:cubicBezTo>
                  <a:pt x="7126" y="3506"/>
                  <a:pt x="7009" y="3790"/>
                  <a:pt x="6900" y="4128"/>
                </a:cubicBezTo>
                <a:cubicBezTo>
                  <a:pt x="6548" y="5184"/>
                  <a:pt x="6338" y="6543"/>
                  <a:pt x="6300" y="8002"/>
                </a:cubicBezTo>
                <a:lnTo>
                  <a:pt x="3348" y="8002"/>
                </a:lnTo>
                <a:cubicBezTo>
                  <a:pt x="3558" y="5749"/>
                  <a:pt x="5140" y="3888"/>
                  <a:pt x="7249" y="3269"/>
                </a:cubicBezTo>
                <a:close/>
                <a:moveTo>
                  <a:pt x="8785" y="3053"/>
                </a:moveTo>
                <a:cubicBezTo>
                  <a:pt x="8940" y="3053"/>
                  <a:pt x="9333" y="3348"/>
                  <a:pt x="9702" y="4453"/>
                </a:cubicBezTo>
                <a:cubicBezTo>
                  <a:pt x="10018" y="5410"/>
                  <a:pt x="10209" y="6654"/>
                  <a:pt x="10250" y="8002"/>
                </a:cubicBezTo>
                <a:lnTo>
                  <a:pt x="7317" y="8002"/>
                </a:lnTo>
                <a:cubicBezTo>
                  <a:pt x="7355" y="6654"/>
                  <a:pt x="7546" y="5408"/>
                  <a:pt x="7868" y="4453"/>
                </a:cubicBezTo>
                <a:cubicBezTo>
                  <a:pt x="8237" y="3343"/>
                  <a:pt x="8627" y="3053"/>
                  <a:pt x="8785" y="3053"/>
                </a:cubicBezTo>
                <a:close/>
                <a:moveTo>
                  <a:pt x="10318" y="3269"/>
                </a:moveTo>
                <a:cubicBezTo>
                  <a:pt x="12427" y="3888"/>
                  <a:pt x="14012" y="5749"/>
                  <a:pt x="14219" y="8002"/>
                </a:cubicBezTo>
                <a:lnTo>
                  <a:pt x="11270" y="8002"/>
                </a:lnTo>
                <a:cubicBezTo>
                  <a:pt x="11229" y="6545"/>
                  <a:pt x="11022" y="5184"/>
                  <a:pt x="10670" y="4128"/>
                </a:cubicBezTo>
                <a:cubicBezTo>
                  <a:pt x="10558" y="3793"/>
                  <a:pt x="10441" y="3512"/>
                  <a:pt x="10318" y="3269"/>
                </a:cubicBezTo>
                <a:close/>
                <a:moveTo>
                  <a:pt x="5080" y="9023"/>
                </a:moveTo>
                <a:lnTo>
                  <a:pt x="3697" y="10509"/>
                </a:lnTo>
                <a:cubicBezTo>
                  <a:pt x="3402" y="10823"/>
                  <a:pt x="2988" y="11003"/>
                  <a:pt x="2557" y="11003"/>
                </a:cubicBezTo>
                <a:lnTo>
                  <a:pt x="1239" y="11003"/>
                </a:lnTo>
                <a:lnTo>
                  <a:pt x="3034" y="9023"/>
                </a:lnTo>
                <a:close/>
                <a:moveTo>
                  <a:pt x="14530" y="9023"/>
                </a:moveTo>
                <a:lnTo>
                  <a:pt x="16328" y="11003"/>
                </a:lnTo>
                <a:lnTo>
                  <a:pt x="15008" y="11003"/>
                </a:lnTo>
                <a:cubicBezTo>
                  <a:pt x="14580" y="11003"/>
                  <a:pt x="14162" y="10823"/>
                  <a:pt x="13870" y="10509"/>
                </a:cubicBezTo>
                <a:lnTo>
                  <a:pt x="12484" y="9023"/>
                </a:lnTo>
                <a:close/>
                <a:moveTo>
                  <a:pt x="7735" y="1"/>
                </a:moveTo>
                <a:cubicBezTo>
                  <a:pt x="6875" y="1"/>
                  <a:pt x="6177" y="702"/>
                  <a:pt x="6177" y="1561"/>
                </a:cubicBezTo>
                <a:cubicBezTo>
                  <a:pt x="6177" y="1894"/>
                  <a:pt x="6281" y="2205"/>
                  <a:pt x="6463" y="2456"/>
                </a:cubicBezTo>
                <a:cubicBezTo>
                  <a:pt x="4090" y="3367"/>
                  <a:pt x="2385" y="5640"/>
                  <a:pt x="2303" y="8308"/>
                </a:cubicBezTo>
                <a:lnTo>
                  <a:pt x="303" y="10512"/>
                </a:lnTo>
                <a:cubicBezTo>
                  <a:pt x="58" y="10782"/>
                  <a:pt x="0" y="11153"/>
                  <a:pt x="148" y="11486"/>
                </a:cubicBezTo>
                <a:cubicBezTo>
                  <a:pt x="292" y="11819"/>
                  <a:pt x="611" y="12026"/>
                  <a:pt x="972" y="12026"/>
                </a:cubicBezTo>
                <a:lnTo>
                  <a:pt x="2554" y="12026"/>
                </a:lnTo>
                <a:cubicBezTo>
                  <a:pt x="3266" y="12026"/>
                  <a:pt x="3953" y="11726"/>
                  <a:pt x="4439" y="11208"/>
                </a:cubicBezTo>
                <a:lnTo>
                  <a:pt x="6477" y="9025"/>
                </a:lnTo>
                <a:lnTo>
                  <a:pt x="11082" y="9025"/>
                </a:lnTo>
                <a:lnTo>
                  <a:pt x="13120" y="11208"/>
                </a:lnTo>
                <a:cubicBezTo>
                  <a:pt x="13603" y="11729"/>
                  <a:pt x="14293" y="12026"/>
                  <a:pt x="15005" y="12026"/>
                </a:cubicBezTo>
                <a:lnTo>
                  <a:pt x="16587" y="12026"/>
                </a:lnTo>
                <a:cubicBezTo>
                  <a:pt x="16948" y="12026"/>
                  <a:pt x="17267" y="11819"/>
                  <a:pt x="17411" y="11486"/>
                </a:cubicBezTo>
                <a:cubicBezTo>
                  <a:pt x="17567" y="11153"/>
                  <a:pt x="17504" y="10782"/>
                  <a:pt x="17259" y="10512"/>
                </a:cubicBezTo>
                <a:lnTo>
                  <a:pt x="15262" y="8308"/>
                </a:lnTo>
                <a:cubicBezTo>
                  <a:pt x="15180" y="5640"/>
                  <a:pt x="13475" y="3367"/>
                  <a:pt x="11101" y="2456"/>
                </a:cubicBezTo>
                <a:cubicBezTo>
                  <a:pt x="11281" y="2205"/>
                  <a:pt x="11388" y="1894"/>
                  <a:pt x="11388" y="1561"/>
                </a:cubicBezTo>
                <a:cubicBezTo>
                  <a:pt x="11388" y="702"/>
                  <a:pt x="10686" y="1"/>
                  <a:pt x="9827" y="1"/>
                </a:cubicBezTo>
                <a:cubicBezTo>
                  <a:pt x="9426" y="1"/>
                  <a:pt x="9058" y="156"/>
                  <a:pt x="8782" y="407"/>
                </a:cubicBezTo>
                <a:cubicBezTo>
                  <a:pt x="8504" y="156"/>
                  <a:pt x="8136" y="1"/>
                  <a:pt x="7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41"/>
          <p:cNvSpPr/>
          <p:nvPr/>
        </p:nvSpPr>
        <p:spPr>
          <a:xfrm>
            <a:off x="3374019" y="2882433"/>
            <a:ext cx="384032" cy="384055"/>
          </a:xfrm>
          <a:custGeom>
            <a:rect b="b" l="l" r="r" t="t"/>
            <a:pathLst>
              <a:path extrusionOk="0" h="17461" w="17458">
                <a:moveTo>
                  <a:pt x="2867" y="2311"/>
                </a:moveTo>
                <a:lnTo>
                  <a:pt x="4062" y="3989"/>
                </a:lnTo>
                <a:lnTo>
                  <a:pt x="1675" y="3989"/>
                </a:lnTo>
                <a:lnTo>
                  <a:pt x="2867" y="2311"/>
                </a:lnTo>
                <a:close/>
                <a:moveTo>
                  <a:pt x="14443" y="2311"/>
                </a:moveTo>
                <a:lnTo>
                  <a:pt x="15635" y="3989"/>
                </a:lnTo>
                <a:lnTo>
                  <a:pt x="13248" y="3989"/>
                </a:lnTo>
                <a:lnTo>
                  <a:pt x="14443" y="2311"/>
                </a:lnTo>
                <a:close/>
                <a:moveTo>
                  <a:pt x="8214" y="5012"/>
                </a:moveTo>
                <a:lnTo>
                  <a:pt x="8214" y="6057"/>
                </a:lnTo>
                <a:lnTo>
                  <a:pt x="5317" y="6057"/>
                </a:lnTo>
                <a:lnTo>
                  <a:pt x="5317" y="5012"/>
                </a:lnTo>
                <a:close/>
                <a:moveTo>
                  <a:pt x="11998" y="5012"/>
                </a:moveTo>
                <a:lnTo>
                  <a:pt x="11998" y="6057"/>
                </a:lnTo>
                <a:lnTo>
                  <a:pt x="9238" y="6057"/>
                </a:lnTo>
                <a:lnTo>
                  <a:pt x="9238" y="5012"/>
                </a:lnTo>
                <a:close/>
                <a:moveTo>
                  <a:pt x="4294" y="5012"/>
                </a:moveTo>
                <a:lnTo>
                  <a:pt x="4294" y="7295"/>
                </a:lnTo>
                <a:lnTo>
                  <a:pt x="1446" y="7295"/>
                </a:lnTo>
                <a:lnTo>
                  <a:pt x="1446" y="5012"/>
                </a:lnTo>
                <a:close/>
                <a:moveTo>
                  <a:pt x="15867" y="5012"/>
                </a:moveTo>
                <a:lnTo>
                  <a:pt x="15867" y="7295"/>
                </a:lnTo>
                <a:lnTo>
                  <a:pt x="13021" y="7295"/>
                </a:lnTo>
                <a:lnTo>
                  <a:pt x="13021" y="5012"/>
                </a:lnTo>
                <a:close/>
                <a:moveTo>
                  <a:pt x="3896" y="8318"/>
                </a:moveTo>
                <a:lnTo>
                  <a:pt x="3896" y="9876"/>
                </a:lnTo>
                <a:lnTo>
                  <a:pt x="1760" y="9876"/>
                </a:lnTo>
                <a:lnTo>
                  <a:pt x="1760" y="8318"/>
                </a:lnTo>
                <a:close/>
                <a:moveTo>
                  <a:pt x="15466" y="8318"/>
                </a:moveTo>
                <a:lnTo>
                  <a:pt x="15466" y="9876"/>
                </a:lnTo>
                <a:lnTo>
                  <a:pt x="13330" y="9876"/>
                </a:lnTo>
                <a:lnTo>
                  <a:pt x="13330" y="8318"/>
                </a:lnTo>
                <a:close/>
                <a:moveTo>
                  <a:pt x="3896" y="10899"/>
                </a:moveTo>
                <a:lnTo>
                  <a:pt x="3896" y="12460"/>
                </a:lnTo>
                <a:lnTo>
                  <a:pt x="1760" y="12460"/>
                </a:lnTo>
                <a:lnTo>
                  <a:pt x="1760" y="10899"/>
                </a:lnTo>
                <a:close/>
                <a:moveTo>
                  <a:pt x="11998" y="7085"/>
                </a:moveTo>
                <a:lnTo>
                  <a:pt x="11998" y="8321"/>
                </a:lnTo>
                <a:lnTo>
                  <a:pt x="12312" y="8321"/>
                </a:lnTo>
                <a:lnTo>
                  <a:pt x="12312" y="12460"/>
                </a:lnTo>
                <a:lnTo>
                  <a:pt x="4919" y="12460"/>
                </a:lnTo>
                <a:lnTo>
                  <a:pt x="4919" y="8321"/>
                </a:lnTo>
                <a:lnTo>
                  <a:pt x="5317" y="8321"/>
                </a:lnTo>
                <a:lnTo>
                  <a:pt x="5317" y="7085"/>
                </a:lnTo>
                <a:close/>
                <a:moveTo>
                  <a:pt x="15466" y="10899"/>
                </a:moveTo>
                <a:lnTo>
                  <a:pt x="15466" y="12460"/>
                </a:lnTo>
                <a:lnTo>
                  <a:pt x="13330" y="12460"/>
                </a:lnTo>
                <a:lnTo>
                  <a:pt x="13330" y="10899"/>
                </a:lnTo>
                <a:close/>
                <a:moveTo>
                  <a:pt x="11570" y="13483"/>
                </a:moveTo>
                <a:lnTo>
                  <a:pt x="11570" y="14869"/>
                </a:lnTo>
                <a:cubicBezTo>
                  <a:pt x="10825" y="14601"/>
                  <a:pt x="9816" y="14446"/>
                  <a:pt x="8727" y="14446"/>
                </a:cubicBezTo>
                <a:cubicBezTo>
                  <a:pt x="7639" y="14446"/>
                  <a:pt x="6629" y="14601"/>
                  <a:pt x="5887" y="14869"/>
                </a:cubicBezTo>
                <a:lnTo>
                  <a:pt x="5887" y="13483"/>
                </a:lnTo>
                <a:close/>
                <a:moveTo>
                  <a:pt x="4864" y="13477"/>
                </a:moveTo>
                <a:lnTo>
                  <a:pt x="4864" y="16435"/>
                </a:lnTo>
                <a:lnTo>
                  <a:pt x="1020" y="16435"/>
                </a:lnTo>
                <a:lnTo>
                  <a:pt x="1020" y="13477"/>
                </a:lnTo>
                <a:close/>
                <a:moveTo>
                  <a:pt x="16434" y="13477"/>
                </a:moveTo>
                <a:lnTo>
                  <a:pt x="16434" y="16435"/>
                </a:lnTo>
                <a:lnTo>
                  <a:pt x="12590" y="16435"/>
                </a:lnTo>
                <a:lnTo>
                  <a:pt x="12590" y="13477"/>
                </a:lnTo>
                <a:close/>
                <a:moveTo>
                  <a:pt x="2360" y="0"/>
                </a:moveTo>
                <a:lnTo>
                  <a:pt x="2360" y="1111"/>
                </a:lnTo>
                <a:lnTo>
                  <a:pt x="426" y="3992"/>
                </a:lnTo>
                <a:lnTo>
                  <a:pt x="426" y="8321"/>
                </a:lnTo>
                <a:lnTo>
                  <a:pt x="739" y="8321"/>
                </a:lnTo>
                <a:lnTo>
                  <a:pt x="739" y="12460"/>
                </a:lnTo>
                <a:lnTo>
                  <a:pt x="0" y="12460"/>
                </a:lnTo>
                <a:lnTo>
                  <a:pt x="0" y="17460"/>
                </a:lnTo>
                <a:lnTo>
                  <a:pt x="5887" y="17460"/>
                </a:lnTo>
                <a:lnTo>
                  <a:pt x="5887" y="15976"/>
                </a:lnTo>
                <a:cubicBezTo>
                  <a:pt x="6406" y="15709"/>
                  <a:pt x="7410" y="15469"/>
                  <a:pt x="8727" y="15469"/>
                </a:cubicBezTo>
                <a:cubicBezTo>
                  <a:pt x="10042" y="15469"/>
                  <a:pt x="11049" y="15709"/>
                  <a:pt x="11567" y="15976"/>
                </a:cubicBezTo>
                <a:lnTo>
                  <a:pt x="11567" y="17460"/>
                </a:lnTo>
                <a:lnTo>
                  <a:pt x="17457" y="17460"/>
                </a:lnTo>
                <a:lnTo>
                  <a:pt x="17457" y="12457"/>
                </a:lnTo>
                <a:lnTo>
                  <a:pt x="16489" y="12457"/>
                </a:lnTo>
                <a:lnTo>
                  <a:pt x="16489" y="8321"/>
                </a:lnTo>
                <a:lnTo>
                  <a:pt x="16887" y="8321"/>
                </a:lnTo>
                <a:lnTo>
                  <a:pt x="16887" y="3992"/>
                </a:lnTo>
                <a:lnTo>
                  <a:pt x="14953" y="1111"/>
                </a:lnTo>
                <a:lnTo>
                  <a:pt x="14953" y="0"/>
                </a:lnTo>
                <a:lnTo>
                  <a:pt x="13930" y="0"/>
                </a:lnTo>
                <a:lnTo>
                  <a:pt x="13930" y="1111"/>
                </a:lnTo>
                <a:lnTo>
                  <a:pt x="11998" y="3992"/>
                </a:lnTo>
                <a:lnTo>
                  <a:pt x="5317" y="3992"/>
                </a:lnTo>
                <a:lnTo>
                  <a:pt x="3383" y="1111"/>
                </a:lnTo>
                <a:lnTo>
                  <a:pt x="338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10" name="Google Shape;3210;p41"/>
          <p:cNvGrpSpPr/>
          <p:nvPr/>
        </p:nvGrpSpPr>
        <p:grpSpPr>
          <a:xfrm>
            <a:off x="7295011" y="2882434"/>
            <a:ext cx="384055" cy="384053"/>
            <a:chOff x="3456425" y="3356000"/>
            <a:chExt cx="436575" cy="436325"/>
          </a:xfrm>
        </p:grpSpPr>
        <p:sp>
          <p:nvSpPr>
            <p:cNvPr id="3211" name="Google Shape;3211;p41"/>
            <p:cNvSpPr/>
            <p:nvPr/>
          </p:nvSpPr>
          <p:spPr>
            <a:xfrm>
              <a:off x="3456425" y="3356000"/>
              <a:ext cx="436575" cy="436325"/>
            </a:xfrm>
            <a:custGeom>
              <a:rect b="b" l="l" r="r" t="t"/>
              <a:pathLst>
                <a:path extrusionOk="0" h="17453" w="17463">
                  <a:moveTo>
                    <a:pt x="9248" y="1021"/>
                  </a:moveTo>
                  <a:lnTo>
                    <a:pt x="9248" y="3533"/>
                  </a:lnTo>
                  <a:cubicBezTo>
                    <a:pt x="9077" y="3520"/>
                    <a:pt x="8907" y="3512"/>
                    <a:pt x="8736" y="3512"/>
                  </a:cubicBezTo>
                  <a:cubicBezTo>
                    <a:pt x="8566" y="3512"/>
                    <a:pt x="8392" y="3520"/>
                    <a:pt x="8225" y="3533"/>
                  </a:cubicBezTo>
                  <a:lnTo>
                    <a:pt x="8225" y="1021"/>
                  </a:lnTo>
                  <a:close/>
                  <a:moveTo>
                    <a:pt x="3358" y="2131"/>
                  </a:moveTo>
                  <a:lnTo>
                    <a:pt x="4005" y="2960"/>
                  </a:lnTo>
                  <a:lnTo>
                    <a:pt x="2090" y="4461"/>
                  </a:lnTo>
                  <a:lnTo>
                    <a:pt x="1441" y="3634"/>
                  </a:lnTo>
                  <a:lnTo>
                    <a:pt x="3358" y="2131"/>
                  </a:lnTo>
                  <a:close/>
                  <a:moveTo>
                    <a:pt x="14110" y="2134"/>
                  </a:moveTo>
                  <a:lnTo>
                    <a:pt x="16028" y="3640"/>
                  </a:lnTo>
                  <a:lnTo>
                    <a:pt x="15379" y="4466"/>
                  </a:lnTo>
                  <a:lnTo>
                    <a:pt x="13463" y="2966"/>
                  </a:lnTo>
                  <a:lnTo>
                    <a:pt x="14110" y="2134"/>
                  </a:lnTo>
                  <a:close/>
                  <a:moveTo>
                    <a:pt x="8736" y="4535"/>
                  </a:moveTo>
                  <a:cubicBezTo>
                    <a:pt x="12018" y="4535"/>
                    <a:pt x="14683" y="7203"/>
                    <a:pt x="14683" y="10482"/>
                  </a:cubicBezTo>
                  <a:cubicBezTo>
                    <a:pt x="14683" y="13764"/>
                    <a:pt x="12012" y="16429"/>
                    <a:pt x="8736" y="16429"/>
                  </a:cubicBezTo>
                  <a:cubicBezTo>
                    <a:pt x="5459" y="16429"/>
                    <a:pt x="2788" y="13764"/>
                    <a:pt x="2788" y="10482"/>
                  </a:cubicBezTo>
                  <a:cubicBezTo>
                    <a:pt x="2788" y="7205"/>
                    <a:pt x="5454" y="4535"/>
                    <a:pt x="8736" y="4535"/>
                  </a:cubicBezTo>
                  <a:close/>
                  <a:moveTo>
                    <a:pt x="7197" y="0"/>
                  </a:moveTo>
                  <a:lnTo>
                    <a:pt x="7197" y="3689"/>
                  </a:lnTo>
                  <a:cubicBezTo>
                    <a:pt x="6248" y="3904"/>
                    <a:pt x="5366" y="4314"/>
                    <a:pt x="4602" y="4876"/>
                  </a:cubicBezTo>
                  <a:lnTo>
                    <a:pt x="4079" y="4205"/>
                  </a:lnTo>
                  <a:lnTo>
                    <a:pt x="5437" y="3138"/>
                  </a:lnTo>
                  <a:lnTo>
                    <a:pt x="3528" y="699"/>
                  </a:lnTo>
                  <a:lnTo>
                    <a:pt x="0" y="3462"/>
                  </a:lnTo>
                  <a:lnTo>
                    <a:pt x="1910" y="5899"/>
                  </a:lnTo>
                  <a:lnTo>
                    <a:pt x="3268" y="4832"/>
                  </a:lnTo>
                  <a:lnTo>
                    <a:pt x="3822" y="5539"/>
                  </a:lnTo>
                  <a:cubicBezTo>
                    <a:pt x="2551" y="6804"/>
                    <a:pt x="1760" y="8553"/>
                    <a:pt x="1760" y="10482"/>
                  </a:cubicBezTo>
                  <a:cubicBezTo>
                    <a:pt x="1760" y="14326"/>
                    <a:pt x="4886" y="17452"/>
                    <a:pt x="8730" y="17452"/>
                  </a:cubicBezTo>
                  <a:cubicBezTo>
                    <a:pt x="12571" y="17452"/>
                    <a:pt x="15701" y="14326"/>
                    <a:pt x="15701" y="10482"/>
                  </a:cubicBezTo>
                  <a:cubicBezTo>
                    <a:pt x="15706" y="8553"/>
                    <a:pt x="14915" y="6804"/>
                    <a:pt x="13641" y="5539"/>
                  </a:cubicBezTo>
                  <a:lnTo>
                    <a:pt x="14192" y="4832"/>
                  </a:lnTo>
                  <a:lnTo>
                    <a:pt x="15553" y="5899"/>
                  </a:lnTo>
                  <a:lnTo>
                    <a:pt x="17463" y="3462"/>
                  </a:lnTo>
                  <a:lnTo>
                    <a:pt x="13933" y="699"/>
                  </a:lnTo>
                  <a:lnTo>
                    <a:pt x="12023" y="3138"/>
                  </a:lnTo>
                  <a:lnTo>
                    <a:pt x="13384" y="4205"/>
                  </a:lnTo>
                  <a:lnTo>
                    <a:pt x="12858" y="4876"/>
                  </a:lnTo>
                  <a:cubicBezTo>
                    <a:pt x="12099" y="4314"/>
                    <a:pt x="11218" y="3904"/>
                    <a:pt x="10266" y="3689"/>
                  </a:cubicBezTo>
                  <a:lnTo>
                    <a:pt x="1026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41"/>
            <p:cNvSpPr/>
            <p:nvPr/>
          </p:nvSpPr>
          <p:spPr>
            <a:xfrm>
              <a:off x="3554975" y="3498200"/>
              <a:ext cx="239750" cy="239750"/>
            </a:xfrm>
            <a:custGeom>
              <a:rect b="b" l="l" r="r" t="t"/>
              <a:pathLst>
                <a:path extrusionOk="0" h="9590" w="9590">
                  <a:moveTo>
                    <a:pt x="4794" y="1026"/>
                  </a:moveTo>
                  <a:cubicBezTo>
                    <a:pt x="6875" y="1026"/>
                    <a:pt x="8567" y="2718"/>
                    <a:pt x="8567" y="4799"/>
                  </a:cubicBezTo>
                  <a:cubicBezTo>
                    <a:pt x="8567" y="6878"/>
                    <a:pt x="6875" y="8570"/>
                    <a:pt x="4794" y="8570"/>
                  </a:cubicBezTo>
                  <a:cubicBezTo>
                    <a:pt x="2715" y="8570"/>
                    <a:pt x="1023" y="6878"/>
                    <a:pt x="1023" y="4799"/>
                  </a:cubicBezTo>
                  <a:cubicBezTo>
                    <a:pt x="1023" y="2718"/>
                    <a:pt x="2715" y="1026"/>
                    <a:pt x="4794" y="1026"/>
                  </a:cubicBezTo>
                  <a:close/>
                  <a:moveTo>
                    <a:pt x="4794" y="1"/>
                  </a:moveTo>
                  <a:cubicBezTo>
                    <a:pt x="2150" y="1"/>
                    <a:pt x="0" y="2153"/>
                    <a:pt x="0" y="4794"/>
                  </a:cubicBezTo>
                  <a:cubicBezTo>
                    <a:pt x="0" y="7440"/>
                    <a:pt x="2150" y="9590"/>
                    <a:pt x="4794" y="9590"/>
                  </a:cubicBezTo>
                  <a:cubicBezTo>
                    <a:pt x="7437" y="9590"/>
                    <a:pt x="9590" y="7437"/>
                    <a:pt x="9590" y="4794"/>
                  </a:cubicBezTo>
                  <a:cubicBezTo>
                    <a:pt x="9590" y="2153"/>
                    <a:pt x="7437" y="1"/>
                    <a:pt x="47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41"/>
            <p:cNvSpPr/>
            <p:nvPr/>
          </p:nvSpPr>
          <p:spPr>
            <a:xfrm>
              <a:off x="3662050" y="3556800"/>
              <a:ext cx="63100" cy="74150"/>
            </a:xfrm>
            <a:custGeom>
              <a:rect b="b" l="l" r="r" t="t"/>
              <a:pathLst>
                <a:path extrusionOk="0" h="2966" w="2524">
                  <a:moveTo>
                    <a:pt x="0" y="0"/>
                  </a:moveTo>
                  <a:lnTo>
                    <a:pt x="0" y="2966"/>
                  </a:lnTo>
                  <a:lnTo>
                    <a:pt x="2524" y="2966"/>
                  </a:lnTo>
                  <a:lnTo>
                    <a:pt x="2524" y="1942"/>
                  </a:lnTo>
                  <a:lnTo>
                    <a:pt x="1023" y="1942"/>
                  </a:lnTo>
                  <a:lnTo>
                    <a:pt x="102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3214" name="Google Shape;3214;p41"/>
          <p:cNvPicPr preferRelativeResize="0"/>
          <p:nvPr/>
        </p:nvPicPr>
        <p:blipFill>
          <a:blip r:embed="rId4">
            <a:alphaModFix/>
          </a:blip>
          <a:stretch>
            <a:fillRect/>
          </a:stretch>
        </p:blipFill>
        <p:spPr>
          <a:xfrm>
            <a:off x="3933850" y="1320725"/>
            <a:ext cx="1672826" cy="984001"/>
          </a:xfrm>
          <a:prstGeom prst="rect">
            <a:avLst/>
          </a:prstGeom>
          <a:noFill/>
          <a:ln>
            <a:noFill/>
          </a:ln>
        </p:spPr>
      </p:pic>
      <p:sp>
        <p:nvSpPr>
          <p:cNvPr id="3215" name="Google Shape;3215;p41"/>
          <p:cNvSpPr/>
          <p:nvPr/>
        </p:nvSpPr>
        <p:spPr>
          <a:xfrm rot="6004024">
            <a:off x="433366" y="2022216"/>
            <a:ext cx="825622" cy="371124"/>
          </a:xfrm>
          <a:custGeom>
            <a:rect b="b" l="l" r="r" t="t"/>
            <a:pathLst>
              <a:path extrusionOk="0" h="14845" w="33025">
                <a:moveTo>
                  <a:pt x="28621" y="0"/>
                </a:moveTo>
                <a:lnTo>
                  <a:pt x="68" y="4437"/>
                </a:lnTo>
                <a:cubicBezTo>
                  <a:pt x="34" y="4570"/>
                  <a:pt x="1" y="4670"/>
                  <a:pt x="34" y="4804"/>
                </a:cubicBezTo>
                <a:cubicBezTo>
                  <a:pt x="101" y="5070"/>
                  <a:pt x="401" y="5137"/>
                  <a:pt x="568" y="5171"/>
                </a:cubicBezTo>
                <a:cubicBezTo>
                  <a:pt x="902" y="5271"/>
                  <a:pt x="1235" y="5271"/>
                  <a:pt x="1535" y="5437"/>
                </a:cubicBezTo>
                <a:cubicBezTo>
                  <a:pt x="1869" y="5604"/>
                  <a:pt x="1869" y="5738"/>
                  <a:pt x="1869" y="6071"/>
                </a:cubicBezTo>
                <a:cubicBezTo>
                  <a:pt x="1869" y="6238"/>
                  <a:pt x="1769" y="6405"/>
                  <a:pt x="1769" y="6572"/>
                </a:cubicBezTo>
                <a:cubicBezTo>
                  <a:pt x="1736" y="6638"/>
                  <a:pt x="1769" y="6738"/>
                  <a:pt x="1869" y="6772"/>
                </a:cubicBezTo>
                <a:cubicBezTo>
                  <a:pt x="2036" y="6772"/>
                  <a:pt x="2169" y="6838"/>
                  <a:pt x="2269" y="6972"/>
                </a:cubicBezTo>
                <a:cubicBezTo>
                  <a:pt x="2269" y="7172"/>
                  <a:pt x="2203" y="7305"/>
                  <a:pt x="2036" y="7439"/>
                </a:cubicBezTo>
                <a:cubicBezTo>
                  <a:pt x="1869" y="7506"/>
                  <a:pt x="1836" y="7606"/>
                  <a:pt x="1902" y="7739"/>
                </a:cubicBezTo>
                <a:cubicBezTo>
                  <a:pt x="2002" y="7772"/>
                  <a:pt x="2036" y="7806"/>
                  <a:pt x="2069" y="7906"/>
                </a:cubicBezTo>
                <a:cubicBezTo>
                  <a:pt x="2102" y="7973"/>
                  <a:pt x="2169" y="8006"/>
                  <a:pt x="2102" y="8139"/>
                </a:cubicBezTo>
                <a:cubicBezTo>
                  <a:pt x="2102" y="8473"/>
                  <a:pt x="2569" y="8339"/>
                  <a:pt x="2670" y="8640"/>
                </a:cubicBezTo>
                <a:cubicBezTo>
                  <a:pt x="2703" y="8806"/>
                  <a:pt x="2503" y="8973"/>
                  <a:pt x="2503" y="9173"/>
                </a:cubicBezTo>
                <a:cubicBezTo>
                  <a:pt x="2536" y="9273"/>
                  <a:pt x="2536" y="9340"/>
                  <a:pt x="2536" y="9440"/>
                </a:cubicBezTo>
                <a:cubicBezTo>
                  <a:pt x="2436" y="9574"/>
                  <a:pt x="2369" y="9640"/>
                  <a:pt x="2236" y="9774"/>
                </a:cubicBezTo>
                <a:cubicBezTo>
                  <a:pt x="2102" y="9907"/>
                  <a:pt x="2036" y="9974"/>
                  <a:pt x="2002" y="10141"/>
                </a:cubicBezTo>
                <a:cubicBezTo>
                  <a:pt x="1936" y="10308"/>
                  <a:pt x="2002" y="10441"/>
                  <a:pt x="1836" y="10608"/>
                </a:cubicBezTo>
                <a:cubicBezTo>
                  <a:pt x="1702" y="10741"/>
                  <a:pt x="1502" y="10775"/>
                  <a:pt x="1369" y="10941"/>
                </a:cubicBezTo>
                <a:cubicBezTo>
                  <a:pt x="1269" y="11075"/>
                  <a:pt x="1168" y="11242"/>
                  <a:pt x="1068" y="11408"/>
                </a:cubicBezTo>
                <a:cubicBezTo>
                  <a:pt x="935" y="11575"/>
                  <a:pt x="1035" y="11775"/>
                  <a:pt x="1202" y="11842"/>
                </a:cubicBezTo>
                <a:cubicBezTo>
                  <a:pt x="1335" y="11942"/>
                  <a:pt x="1502" y="11942"/>
                  <a:pt x="1569" y="12075"/>
                </a:cubicBezTo>
                <a:cubicBezTo>
                  <a:pt x="1669" y="12142"/>
                  <a:pt x="1669" y="12276"/>
                  <a:pt x="1669" y="12409"/>
                </a:cubicBezTo>
                <a:cubicBezTo>
                  <a:pt x="1669" y="12442"/>
                  <a:pt x="1602" y="12609"/>
                  <a:pt x="1602" y="12643"/>
                </a:cubicBezTo>
                <a:cubicBezTo>
                  <a:pt x="1669" y="12776"/>
                  <a:pt x="2036" y="12843"/>
                  <a:pt x="2169" y="12909"/>
                </a:cubicBezTo>
                <a:cubicBezTo>
                  <a:pt x="2369" y="13009"/>
                  <a:pt x="2770" y="13110"/>
                  <a:pt x="2536" y="13410"/>
                </a:cubicBezTo>
                <a:cubicBezTo>
                  <a:pt x="2670" y="13610"/>
                  <a:pt x="2836" y="13777"/>
                  <a:pt x="2603" y="13977"/>
                </a:cubicBezTo>
                <a:cubicBezTo>
                  <a:pt x="2670" y="14077"/>
                  <a:pt x="2736" y="14110"/>
                  <a:pt x="2836" y="14144"/>
                </a:cubicBezTo>
                <a:cubicBezTo>
                  <a:pt x="2903" y="14244"/>
                  <a:pt x="2903" y="14310"/>
                  <a:pt x="2870" y="14444"/>
                </a:cubicBezTo>
                <a:cubicBezTo>
                  <a:pt x="2836" y="14577"/>
                  <a:pt x="2836" y="14677"/>
                  <a:pt x="2870" y="14777"/>
                </a:cubicBezTo>
                <a:lnTo>
                  <a:pt x="2870" y="14844"/>
                </a:lnTo>
                <a:lnTo>
                  <a:pt x="32091" y="10308"/>
                </a:lnTo>
                <a:lnTo>
                  <a:pt x="31590" y="9941"/>
                </a:lnTo>
                <a:cubicBezTo>
                  <a:pt x="31390" y="9740"/>
                  <a:pt x="31257" y="9640"/>
                  <a:pt x="31223" y="9340"/>
                </a:cubicBezTo>
                <a:cubicBezTo>
                  <a:pt x="31190" y="9240"/>
                  <a:pt x="31223" y="8907"/>
                  <a:pt x="31123" y="8773"/>
                </a:cubicBezTo>
                <a:cubicBezTo>
                  <a:pt x="31056" y="8673"/>
                  <a:pt x="30890" y="8740"/>
                  <a:pt x="30790" y="8673"/>
                </a:cubicBezTo>
                <a:cubicBezTo>
                  <a:pt x="30790" y="8506"/>
                  <a:pt x="31023" y="8306"/>
                  <a:pt x="31090" y="8139"/>
                </a:cubicBezTo>
                <a:cubicBezTo>
                  <a:pt x="31223" y="7806"/>
                  <a:pt x="31223" y="7506"/>
                  <a:pt x="31423" y="7239"/>
                </a:cubicBezTo>
                <a:cubicBezTo>
                  <a:pt x="31757" y="6805"/>
                  <a:pt x="32324" y="6572"/>
                  <a:pt x="32691" y="6105"/>
                </a:cubicBezTo>
                <a:cubicBezTo>
                  <a:pt x="33025" y="5604"/>
                  <a:pt x="32224" y="5604"/>
                  <a:pt x="31924" y="5571"/>
                </a:cubicBezTo>
                <a:cubicBezTo>
                  <a:pt x="31624" y="5504"/>
                  <a:pt x="31023" y="5471"/>
                  <a:pt x="30823" y="5137"/>
                </a:cubicBezTo>
                <a:cubicBezTo>
                  <a:pt x="30790" y="5070"/>
                  <a:pt x="30823" y="4937"/>
                  <a:pt x="30790" y="4804"/>
                </a:cubicBezTo>
                <a:cubicBezTo>
                  <a:pt x="30790" y="4770"/>
                  <a:pt x="30723" y="4670"/>
                  <a:pt x="30723" y="4637"/>
                </a:cubicBezTo>
                <a:cubicBezTo>
                  <a:pt x="30723" y="4570"/>
                  <a:pt x="30756" y="4503"/>
                  <a:pt x="30756" y="4437"/>
                </a:cubicBezTo>
                <a:cubicBezTo>
                  <a:pt x="30790" y="4237"/>
                  <a:pt x="30656" y="4103"/>
                  <a:pt x="30456" y="4070"/>
                </a:cubicBezTo>
                <a:cubicBezTo>
                  <a:pt x="30523" y="3903"/>
                  <a:pt x="30723" y="3803"/>
                  <a:pt x="30790" y="3636"/>
                </a:cubicBezTo>
                <a:cubicBezTo>
                  <a:pt x="30856" y="3503"/>
                  <a:pt x="30856" y="3503"/>
                  <a:pt x="30856" y="3403"/>
                </a:cubicBezTo>
                <a:cubicBezTo>
                  <a:pt x="30856" y="3303"/>
                  <a:pt x="30856" y="3269"/>
                  <a:pt x="30890" y="3136"/>
                </a:cubicBezTo>
                <a:cubicBezTo>
                  <a:pt x="30890" y="3069"/>
                  <a:pt x="30890" y="3002"/>
                  <a:pt x="30923" y="2936"/>
                </a:cubicBezTo>
                <a:cubicBezTo>
                  <a:pt x="30923" y="2836"/>
                  <a:pt x="30890" y="2769"/>
                  <a:pt x="30856" y="2669"/>
                </a:cubicBezTo>
                <a:cubicBezTo>
                  <a:pt x="30790" y="2502"/>
                  <a:pt x="30923" y="2402"/>
                  <a:pt x="30890" y="2268"/>
                </a:cubicBezTo>
                <a:cubicBezTo>
                  <a:pt x="30856" y="2068"/>
                  <a:pt x="30756" y="2102"/>
                  <a:pt x="30956" y="1968"/>
                </a:cubicBezTo>
                <a:cubicBezTo>
                  <a:pt x="31123" y="1835"/>
                  <a:pt x="31357" y="1768"/>
                  <a:pt x="31457" y="1601"/>
                </a:cubicBezTo>
                <a:cubicBezTo>
                  <a:pt x="31523" y="1501"/>
                  <a:pt x="31690" y="1334"/>
                  <a:pt x="31624" y="1234"/>
                </a:cubicBezTo>
                <a:cubicBezTo>
                  <a:pt x="31608" y="1159"/>
                  <a:pt x="31531" y="1138"/>
                  <a:pt x="31439" y="1138"/>
                </a:cubicBezTo>
                <a:cubicBezTo>
                  <a:pt x="31328" y="1138"/>
                  <a:pt x="31196" y="1168"/>
                  <a:pt x="31123" y="1168"/>
                </a:cubicBezTo>
                <a:cubicBezTo>
                  <a:pt x="30956" y="1168"/>
                  <a:pt x="30890" y="1134"/>
                  <a:pt x="30790" y="1068"/>
                </a:cubicBezTo>
                <a:cubicBezTo>
                  <a:pt x="30690" y="968"/>
                  <a:pt x="30623" y="901"/>
                  <a:pt x="30523" y="834"/>
                </a:cubicBezTo>
                <a:cubicBezTo>
                  <a:pt x="30289" y="767"/>
                  <a:pt x="30122" y="734"/>
                  <a:pt x="29956" y="634"/>
                </a:cubicBezTo>
                <a:cubicBezTo>
                  <a:pt x="29856" y="567"/>
                  <a:pt x="29722" y="434"/>
                  <a:pt x="29555" y="334"/>
                </a:cubicBezTo>
                <a:cubicBezTo>
                  <a:pt x="29389" y="267"/>
                  <a:pt x="29222" y="234"/>
                  <a:pt x="29055" y="134"/>
                </a:cubicBezTo>
                <a:cubicBezTo>
                  <a:pt x="28922" y="67"/>
                  <a:pt x="28755" y="67"/>
                  <a:pt x="28621" y="0"/>
                </a:cubicBezTo>
                <a:close/>
              </a:path>
            </a:pathLst>
          </a:custGeom>
          <a:solidFill>
            <a:srgbClr val="921C00">
              <a:alpha val="401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216" name="Google Shape;3216;p41"/>
          <p:cNvPicPr preferRelativeResize="0"/>
          <p:nvPr/>
        </p:nvPicPr>
        <p:blipFill>
          <a:blip r:embed="rId5">
            <a:alphaModFix/>
          </a:blip>
          <a:stretch>
            <a:fillRect/>
          </a:stretch>
        </p:blipFill>
        <p:spPr>
          <a:xfrm>
            <a:off x="5872367" y="1353150"/>
            <a:ext cx="1683047" cy="984000"/>
          </a:xfrm>
          <a:prstGeom prst="rect">
            <a:avLst/>
          </a:prstGeom>
          <a:noFill/>
          <a:ln>
            <a:noFill/>
          </a:ln>
        </p:spPr>
      </p:pic>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20" name="Shape 3220"/>
        <p:cNvGrpSpPr/>
        <p:nvPr/>
      </p:nvGrpSpPr>
      <p:grpSpPr>
        <a:xfrm>
          <a:off x="0" y="0"/>
          <a:ext cx="0" cy="0"/>
          <a:chOff x="0" y="0"/>
          <a:chExt cx="0" cy="0"/>
        </a:xfrm>
      </p:grpSpPr>
      <p:sp>
        <p:nvSpPr>
          <p:cNvPr id="3221" name="Google Shape;3221;p42"/>
          <p:cNvSpPr txBox="1"/>
          <p:nvPr>
            <p:ph type="ctrTitle"/>
          </p:nvPr>
        </p:nvSpPr>
        <p:spPr>
          <a:xfrm>
            <a:off x="710750" y="1529550"/>
            <a:ext cx="3861000" cy="2044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Awesome words</a:t>
            </a:r>
            <a:endParaRPr>
              <a:solidFill>
                <a:schemeClr val="dk1"/>
              </a:solidFill>
            </a:endParaRPr>
          </a:p>
        </p:txBody>
      </p:sp>
      <p:grpSp>
        <p:nvGrpSpPr>
          <p:cNvPr id="3222" name="Google Shape;3222;p42"/>
          <p:cNvGrpSpPr/>
          <p:nvPr/>
        </p:nvGrpSpPr>
        <p:grpSpPr>
          <a:xfrm>
            <a:off x="710751" y="2594775"/>
            <a:ext cx="3860969" cy="1019175"/>
            <a:chOff x="2224050" y="2594781"/>
            <a:chExt cx="4695900" cy="1019175"/>
          </a:xfrm>
        </p:grpSpPr>
        <p:cxnSp>
          <p:nvCxnSpPr>
            <p:cNvPr id="3223" name="Google Shape;3223;p42"/>
            <p:cNvCxnSpPr/>
            <p:nvPr/>
          </p:nvCxnSpPr>
          <p:spPr>
            <a:xfrm>
              <a:off x="2224050" y="2594781"/>
              <a:ext cx="4695900" cy="0"/>
            </a:xfrm>
            <a:prstGeom prst="straightConnector1">
              <a:avLst/>
            </a:prstGeom>
            <a:noFill/>
            <a:ln cap="flat" cmpd="sng" w="19050">
              <a:solidFill>
                <a:schemeClr val="lt2"/>
              </a:solidFill>
              <a:prstDash val="solid"/>
              <a:round/>
              <a:headEnd len="med" w="med" type="none"/>
              <a:tailEnd len="med" w="med" type="none"/>
            </a:ln>
          </p:spPr>
        </p:cxnSp>
        <p:cxnSp>
          <p:nvCxnSpPr>
            <p:cNvPr id="3224" name="Google Shape;3224;p42"/>
            <p:cNvCxnSpPr/>
            <p:nvPr/>
          </p:nvCxnSpPr>
          <p:spPr>
            <a:xfrm>
              <a:off x="2224050" y="3613956"/>
              <a:ext cx="4695900" cy="0"/>
            </a:xfrm>
            <a:prstGeom prst="straightConnector1">
              <a:avLst/>
            </a:prstGeom>
            <a:noFill/>
            <a:ln cap="flat" cmpd="sng" w="19050">
              <a:solidFill>
                <a:schemeClr val="lt2"/>
              </a:solidFill>
              <a:prstDash val="solid"/>
              <a:round/>
              <a:headEnd len="med" w="med" type="none"/>
              <a:tailEnd len="med" w="med" type="none"/>
            </a:ln>
          </p:spPr>
        </p:cxnSp>
      </p:grpSp>
      <p:sp>
        <p:nvSpPr>
          <p:cNvPr id="3225" name="Google Shape;3225;p42"/>
          <p:cNvSpPr/>
          <p:nvPr/>
        </p:nvSpPr>
        <p:spPr>
          <a:xfrm rot="-5611221">
            <a:off x="6036557" y="922163"/>
            <a:ext cx="1970895" cy="1735350"/>
          </a:xfrm>
          <a:custGeom>
            <a:rect b="b" l="l" r="r" t="t"/>
            <a:pathLst>
              <a:path extrusionOk="0" h="86162" w="65682">
                <a:moveTo>
                  <a:pt x="2069" y="0"/>
                </a:moveTo>
                <a:cubicBezTo>
                  <a:pt x="2069" y="0"/>
                  <a:pt x="234" y="1201"/>
                  <a:pt x="301" y="1434"/>
                </a:cubicBezTo>
                <a:cubicBezTo>
                  <a:pt x="334" y="1668"/>
                  <a:pt x="501" y="2835"/>
                  <a:pt x="301" y="3169"/>
                </a:cubicBezTo>
                <a:cubicBezTo>
                  <a:pt x="68" y="3503"/>
                  <a:pt x="1" y="4603"/>
                  <a:pt x="1" y="4837"/>
                </a:cubicBezTo>
                <a:cubicBezTo>
                  <a:pt x="1" y="5104"/>
                  <a:pt x="835" y="5604"/>
                  <a:pt x="1035" y="5671"/>
                </a:cubicBezTo>
                <a:cubicBezTo>
                  <a:pt x="1235" y="5771"/>
                  <a:pt x="2603" y="6238"/>
                  <a:pt x="2870" y="6471"/>
                </a:cubicBezTo>
                <a:cubicBezTo>
                  <a:pt x="3170" y="6738"/>
                  <a:pt x="3403" y="7505"/>
                  <a:pt x="3570" y="7672"/>
                </a:cubicBezTo>
                <a:cubicBezTo>
                  <a:pt x="3703" y="7839"/>
                  <a:pt x="3703" y="8740"/>
                  <a:pt x="3837" y="8940"/>
                </a:cubicBezTo>
                <a:cubicBezTo>
                  <a:pt x="3970" y="9140"/>
                  <a:pt x="3737" y="10574"/>
                  <a:pt x="4070" y="10808"/>
                </a:cubicBezTo>
                <a:cubicBezTo>
                  <a:pt x="4404" y="11075"/>
                  <a:pt x="5038" y="11642"/>
                  <a:pt x="5238" y="11909"/>
                </a:cubicBezTo>
                <a:cubicBezTo>
                  <a:pt x="5471" y="12142"/>
                  <a:pt x="6572" y="13310"/>
                  <a:pt x="6505" y="13643"/>
                </a:cubicBezTo>
                <a:cubicBezTo>
                  <a:pt x="6405" y="13977"/>
                  <a:pt x="6672" y="14977"/>
                  <a:pt x="6505" y="15111"/>
                </a:cubicBezTo>
                <a:cubicBezTo>
                  <a:pt x="6372" y="15178"/>
                  <a:pt x="4704" y="15578"/>
                  <a:pt x="4504" y="16178"/>
                </a:cubicBezTo>
                <a:cubicBezTo>
                  <a:pt x="4304" y="16812"/>
                  <a:pt x="4571" y="18113"/>
                  <a:pt x="4571" y="18613"/>
                </a:cubicBezTo>
                <a:cubicBezTo>
                  <a:pt x="4537" y="19114"/>
                  <a:pt x="4037" y="20315"/>
                  <a:pt x="3970" y="20848"/>
                </a:cubicBezTo>
                <a:cubicBezTo>
                  <a:pt x="3870" y="21415"/>
                  <a:pt x="4037" y="21816"/>
                  <a:pt x="4137" y="22082"/>
                </a:cubicBezTo>
                <a:cubicBezTo>
                  <a:pt x="4204" y="22316"/>
                  <a:pt x="5705" y="22683"/>
                  <a:pt x="5672" y="23650"/>
                </a:cubicBezTo>
                <a:cubicBezTo>
                  <a:pt x="5638" y="24618"/>
                  <a:pt x="4537" y="26119"/>
                  <a:pt x="4571" y="26352"/>
                </a:cubicBezTo>
                <a:cubicBezTo>
                  <a:pt x="4637" y="26619"/>
                  <a:pt x="5071" y="28420"/>
                  <a:pt x="5205" y="28587"/>
                </a:cubicBezTo>
                <a:cubicBezTo>
                  <a:pt x="5305" y="28754"/>
                  <a:pt x="6205" y="29788"/>
                  <a:pt x="5805" y="30255"/>
                </a:cubicBezTo>
                <a:cubicBezTo>
                  <a:pt x="5371" y="30689"/>
                  <a:pt x="5371" y="30822"/>
                  <a:pt x="5672" y="31156"/>
                </a:cubicBezTo>
                <a:cubicBezTo>
                  <a:pt x="5972" y="31489"/>
                  <a:pt x="7573" y="32156"/>
                  <a:pt x="7673" y="32323"/>
                </a:cubicBezTo>
                <a:cubicBezTo>
                  <a:pt x="7740" y="32457"/>
                  <a:pt x="8640" y="33190"/>
                  <a:pt x="8840" y="33457"/>
                </a:cubicBezTo>
                <a:cubicBezTo>
                  <a:pt x="9041" y="33691"/>
                  <a:pt x="9541" y="34158"/>
                  <a:pt x="9408" y="34625"/>
                </a:cubicBezTo>
                <a:cubicBezTo>
                  <a:pt x="9341" y="35125"/>
                  <a:pt x="9074" y="36493"/>
                  <a:pt x="9307" y="37027"/>
                </a:cubicBezTo>
                <a:cubicBezTo>
                  <a:pt x="9474" y="37527"/>
                  <a:pt x="9841" y="37961"/>
                  <a:pt x="9841" y="38327"/>
                </a:cubicBezTo>
                <a:cubicBezTo>
                  <a:pt x="9841" y="38694"/>
                  <a:pt x="9875" y="39662"/>
                  <a:pt x="9841" y="40162"/>
                </a:cubicBezTo>
                <a:cubicBezTo>
                  <a:pt x="9808" y="40662"/>
                  <a:pt x="9908" y="41463"/>
                  <a:pt x="10175" y="41663"/>
                </a:cubicBezTo>
                <a:cubicBezTo>
                  <a:pt x="10408" y="41863"/>
                  <a:pt x="9674" y="42997"/>
                  <a:pt x="10041" y="43164"/>
                </a:cubicBezTo>
                <a:cubicBezTo>
                  <a:pt x="10153" y="43215"/>
                  <a:pt x="10325" y="43229"/>
                  <a:pt x="10522" y="43229"/>
                </a:cubicBezTo>
                <a:cubicBezTo>
                  <a:pt x="10747" y="43229"/>
                  <a:pt x="11006" y="43211"/>
                  <a:pt x="11249" y="43211"/>
                </a:cubicBezTo>
                <a:cubicBezTo>
                  <a:pt x="11489" y="43211"/>
                  <a:pt x="11715" y="43228"/>
                  <a:pt x="11876" y="43298"/>
                </a:cubicBezTo>
                <a:cubicBezTo>
                  <a:pt x="12343" y="43498"/>
                  <a:pt x="12810" y="43398"/>
                  <a:pt x="13010" y="43631"/>
                </a:cubicBezTo>
                <a:cubicBezTo>
                  <a:pt x="13210" y="43898"/>
                  <a:pt x="13410" y="44465"/>
                  <a:pt x="13510" y="44765"/>
                </a:cubicBezTo>
                <a:cubicBezTo>
                  <a:pt x="13577" y="45066"/>
                  <a:pt x="14144" y="45566"/>
                  <a:pt x="14344" y="45666"/>
                </a:cubicBezTo>
                <a:cubicBezTo>
                  <a:pt x="14545" y="45799"/>
                  <a:pt x="13844" y="47234"/>
                  <a:pt x="14211" y="47467"/>
                </a:cubicBezTo>
                <a:cubicBezTo>
                  <a:pt x="14545" y="47768"/>
                  <a:pt x="15345" y="47934"/>
                  <a:pt x="15579" y="48335"/>
                </a:cubicBezTo>
                <a:cubicBezTo>
                  <a:pt x="15845" y="48768"/>
                  <a:pt x="16513" y="48802"/>
                  <a:pt x="16579" y="49135"/>
                </a:cubicBezTo>
                <a:cubicBezTo>
                  <a:pt x="16679" y="49469"/>
                  <a:pt x="17080" y="50069"/>
                  <a:pt x="17180" y="50269"/>
                </a:cubicBezTo>
                <a:cubicBezTo>
                  <a:pt x="17246" y="50469"/>
                  <a:pt x="17246" y="50670"/>
                  <a:pt x="17180" y="51137"/>
                </a:cubicBezTo>
                <a:cubicBezTo>
                  <a:pt x="17080" y="51604"/>
                  <a:pt x="17246" y="52071"/>
                  <a:pt x="17480" y="52304"/>
                </a:cubicBezTo>
                <a:cubicBezTo>
                  <a:pt x="17680" y="52571"/>
                  <a:pt x="18247" y="52571"/>
                  <a:pt x="18214" y="52671"/>
                </a:cubicBezTo>
                <a:cubicBezTo>
                  <a:pt x="18147" y="52804"/>
                  <a:pt x="16312" y="54239"/>
                  <a:pt x="15979" y="54306"/>
                </a:cubicBezTo>
                <a:cubicBezTo>
                  <a:pt x="15645" y="54372"/>
                  <a:pt x="14911" y="54739"/>
                  <a:pt x="14678" y="55306"/>
                </a:cubicBezTo>
                <a:cubicBezTo>
                  <a:pt x="14411" y="55873"/>
                  <a:pt x="14678" y="55940"/>
                  <a:pt x="14344" y="56274"/>
                </a:cubicBezTo>
                <a:cubicBezTo>
                  <a:pt x="14011" y="56607"/>
                  <a:pt x="13577" y="56774"/>
                  <a:pt x="13310" y="56974"/>
                </a:cubicBezTo>
                <a:cubicBezTo>
                  <a:pt x="12977" y="57141"/>
                  <a:pt x="12243" y="57508"/>
                  <a:pt x="12009" y="57675"/>
                </a:cubicBezTo>
                <a:cubicBezTo>
                  <a:pt x="11743" y="57808"/>
                  <a:pt x="11075" y="57841"/>
                  <a:pt x="10708" y="58008"/>
                </a:cubicBezTo>
                <a:cubicBezTo>
                  <a:pt x="10375" y="58175"/>
                  <a:pt x="9541" y="58775"/>
                  <a:pt x="9508" y="59209"/>
                </a:cubicBezTo>
                <a:cubicBezTo>
                  <a:pt x="9408" y="59676"/>
                  <a:pt x="9007" y="60610"/>
                  <a:pt x="8674" y="60710"/>
                </a:cubicBezTo>
                <a:cubicBezTo>
                  <a:pt x="8340" y="60844"/>
                  <a:pt x="8640" y="61978"/>
                  <a:pt x="8874" y="62445"/>
                </a:cubicBezTo>
                <a:cubicBezTo>
                  <a:pt x="9141" y="62912"/>
                  <a:pt x="9674" y="63679"/>
                  <a:pt x="9641" y="64279"/>
                </a:cubicBezTo>
                <a:cubicBezTo>
                  <a:pt x="9574" y="64846"/>
                  <a:pt x="9374" y="65447"/>
                  <a:pt x="9541" y="66147"/>
                </a:cubicBezTo>
                <a:cubicBezTo>
                  <a:pt x="9708" y="66848"/>
                  <a:pt x="8907" y="67949"/>
                  <a:pt x="8874" y="68683"/>
                </a:cubicBezTo>
                <a:cubicBezTo>
                  <a:pt x="8840" y="69450"/>
                  <a:pt x="9007" y="70217"/>
                  <a:pt x="8340" y="70817"/>
                </a:cubicBezTo>
                <a:cubicBezTo>
                  <a:pt x="7640" y="71418"/>
                  <a:pt x="7906" y="71918"/>
                  <a:pt x="7640" y="72318"/>
                </a:cubicBezTo>
                <a:cubicBezTo>
                  <a:pt x="7339" y="72752"/>
                  <a:pt x="6839" y="72652"/>
                  <a:pt x="6806" y="73319"/>
                </a:cubicBezTo>
                <a:cubicBezTo>
                  <a:pt x="6739" y="73986"/>
                  <a:pt x="6706" y="74453"/>
                  <a:pt x="6572" y="74653"/>
                </a:cubicBezTo>
                <a:cubicBezTo>
                  <a:pt x="6472" y="74920"/>
                  <a:pt x="5905" y="75421"/>
                  <a:pt x="5905" y="75587"/>
                </a:cubicBezTo>
                <a:cubicBezTo>
                  <a:pt x="5905" y="75721"/>
                  <a:pt x="4571" y="75721"/>
                  <a:pt x="4237" y="75988"/>
                </a:cubicBezTo>
                <a:cubicBezTo>
                  <a:pt x="3904" y="76255"/>
                  <a:pt x="3637" y="77155"/>
                  <a:pt x="3737" y="77589"/>
                </a:cubicBezTo>
                <a:cubicBezTo>
                  <a:pt x="3870" y="77956"/>
                  <a:pt x="4204" y="77989"/>
                  <a:pt x="4204" y="78323"/>
                </a:cubicBezTo>
                <a:cubicBezTo>
                  <a:pt x="4204" y="78656"/>
                  <a:pt x="5138" y="78423"/>
                  <a:pt x="4637" y="78856"/>
                </a:cubicBezTo>
                <a:cubicBezTo>
                  <a:pt x="4137" y="79323"/>
                  <a:pt x="3570" y="80257"/>
                  <a:pt x="3503" y="80658"/>
                </a:cubicBezTo>
                <a:cubicBezTo>
                  <a:pt x="3403" y="81091"/>
                  <a:pt x="3036" y="80991"/>
                  <a:pt x="2736" y="81425"/>
                </a:cubicBezTo>
                <a:cubicBezTo>
                  <a:pt x="2469" y="81792"/>
                  <a:pt x="2036" y="81492"/>
                  <a:pt x="1902" y="81959"/>
                </a:cubicBezTo>
                <a:cubicBezTo>
                  <a:pt x="1802" y="82459"/>
                  <a:pt x="1469" y="83793"/>
                  <a:pt x="1535" y="84127"/>
                </a:cubicBezTo>
                <a:cubicBezTo>
                  <a:pt x="1635" y="84460"/>
                  <a:pt x="2336" y="85028"/>
                  <a:pt x="2569" y="85128"/>
                </a:cubicBezTo>
                <a:cubicBezTo>
                  <a:pt x="2836" y="85194"/>
                  <a:pt x="3837" y="86162"/>
                  <a:pt x="3837" y="86162"/>
                </a:cubicBezTo>
                <a:lnTo>
                  <a:pt x="65681" y="86162"/>
                </a:lnTo>
                <a:lnTo>
                  <a:pt x="65681" y="267"/>
                </a:lnTo>
                <a:lnTo>
                  <a:pt x="2069" y="0"/>
                </a:lnTo>
                <a:close/>
              </a:path>
            </a:pathLst>
          </a:custGeom>
          <a:solidFill>
            <a:schemeClr val="lt1"/>
          </a:solidFill>
          <a:ln>
            <a:noFill/>
          </a:ln>
          <a:effectLst>
            <a:outerShdw blurRad="57150" rotWithShape="0" algn="bl" dir="5400000" dist="19050">
              <a:srgbClr val="000000">
                <a:alpha val="39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42"/>
          <p:cNvSpPr/>
          <p:nvPr/>
        </p:nvSpPr>
        <p:spPr>
          <a:xfrm rot="5644037">
            <a:off x="5764299" y="1885859"/>
            <a:ext cx="1380580" cy="3395863"/>
          </a:xfrm>
          <a:custGeom>
            <a:rect b="b" l="l" r="r" t="t"/>
            <a:pathLst>
              <a:path extrusionOk="0" h="97589" w="65281">
                <a:moveTo>
                  <a:pt x="1" y="1"/>
                </a:moveTo>
                <a:lnTo>
                  <a:pt x="1" y="78824"/>
                </a:lnTo>
                <a:cubicBezTo>
                  <a:pt x="1135" y="79525"/>
                  <a:pt x="2203" y="80358"/>
                  <a:pt x="2603" y="81726"/>
                </a:cubicBezTo>
                <a:cubicBezTo>
                  <a:pt x="2870" y="82427"/>
                  <a:pt x="2469" y="83994"/>
                  <a:pt x="2803" y="84595"/>
                </a:cubicBezTo>
                <a:cubicBezTo>
                  <a:pt x="3237" y="85495"/>
                  <a:pt x="4137" y="84895"/>
                  <a:pt x="4704" y="85596"/>
                </a:cubicBezTo>
                <a:cubicBezTo>
                  <a:pt x="5305" y="86396"/>
                  <a:pt x="5071" y="87597"/>
                  <a:pt x="5271" y="88531"/>
                </a:cubicBezTo>
                <a:cubicBezTo>
                  <a:pt x="5371" y="88998"/>
                  <a:pt x="5405" y="89832"/>
                  <a:pt x="5572" y="90232"/>
                </a:cubicBezTo>
                <a:cubicBezTo>
                  <a:pt x="5838" y="90899"/>
                  <a:pt x="7106" y="91900"/>
                  <a:pt x="7640" y="92334"/>
                </a:cubicBezTo>
                <a:cubicBezTo>
                  <a:pt x="8440" y="92934"/>
                  <a:pt x="9441" y="93334"/>
                  <a:pt x="10442" y="93501"/>
                </a:cubicBezTo>
                <a:cubicBezTo>
                  <a:pt x="10830" y="93568"/>
                  <a:pt x="11234" y="93646"/>
                  <a:pt x="11599" y="93646"/>
                </a:cubicBezTo>
                <a:cubicBezTo>
                  <a:pt x="12142" y="93646"/>
                  <a:pt x="12597" y="93473"/>
                  <a:pt x="12777" y="92834"/>
                </a:cubicBezTo>
                <a:cubicBezTo>
                  <a:pt x="13044" y="91867"/>
                  <a:pt x="12577" y="90999"/>
                  <a:pt x="13144" y="90099"/>
                </a:cubicBezTo>
                <a:cubicBezTo>
                  <a:pt x="13591" y="89428"/>
                  <a:pt x="14298" y="89191"/>
                  <a:pt x="15039" y="89191"/>
                </a:cubicBezTo>
                <a:cubicBezTo>
                  <a:pt x="15514" y="89191"/>
                  <a:pt x="16003" y="89288"/>
                  <a:pt x="16446" y="89432"/>
                </a:cubicBezTo>
                <a:cubicBezTo>
                  <a:pt x="16946" y="89598"/>
                  <a:pt x="17480" y="89765"/>
                  <a:pt x="17847" y="90199"/>
                </a:cubicBezTo>
                <a:cubicBezTo>
                  <a:pt x="18281" y="90666"/>
                  <a:pt x="18247" y="91400"/>
                  <a:pt x="18581" y="91767"/>
                </a:cubicBezTo>
                <a:cubicBezTo>
                  <a:pt x="18748" y="91933"/>
                  <a:pt x="19015" y="91867"/>
                  <a:pt x="19148" y="91933"/>
                </a:cubicBezTo>
                <a:cubicBezTo>
                  <a:pt x="19648" y="92367"/>
                  <a:pt x="19515" y="92434"/>
                  <a:pt x="19815" y="93001"/>
                </a:cubicBezTo>
                <a:cubicBezTo>
                  <a:pt x="20149" y="93668"/>
                  <a:pt x="20115" y="93601"/>
                  <a:pt x="20983" y="93902"/>
                </a:cubicBezTo>
                <a:cubicBezTo>
                  <a:pt x="21950" y="94235"/>
                  <a:pt x="22851" y="94502"/>
                  <a:pt x="23685" y="95102"/>
                </a:cubicBezTo>
                <a:cubicBezTo>
                  <a:pt x="24271" y="95558"/>
                  <a:pt x="24984" y="96873"/>
                  <a:pt x="25763" y="96873"/>
                </a:cubicBezTo>
                <a:cubicBezTo>
                  <a:pt x="25781" y="96873"/>
                  <a:pt x="25800" y="96872"/>
                  <a:pt x="25819" y="96870"/>
                </a:cubicBezTo>
                <a:cubicBezTo>
                  <a:pt x="26120" y="96837"/>
                  <a:pt x="27020" y="95870"/>
                  <a:pt x="27154" y="95736"/>
                </a:cubicBezTo>
                <a:cubicBezTo>
                  <a:pt x="27754" y="95202"/>
                  <a:pt x="27821" y="94769"/>
                  <a:pt x="28154" y="94202"/>
                </a:cubicBezTo>
                <a:cubicBezTo>
                  <a:pt x="28488" y="93668"/>
                  <a:pt x="27821" y="93768"/>
                  <a:pt x="28688" y="93535"/>
                </a:cubicBezTo>
                <a:cubicBezTo>
                  <a:pt x="28817" y="93491"/>
                  <a:pt x="28992" y="93473"/>
                  <a:pt x="29180" y="93473"/>
                </a:cubicBezTo>
                <a:cubicBezTo>
                  <a:pt x="29575" y="93473"/>
                  <a:pt x="30030" y="93555"/>
                  <a:pt x="30256" y="93668"/>
                </a:cubicBezTo>
                <a:cubicBezTo>
                  <a:pt x="30923" y="94062"/>
                  <a:pt x="31479" y="96274"/>
                  <a:pt x="32477" y="96274"/>
                </a:cubicBezTo>
                <a:cubicBezTo>
                  <a:pt x="32577" y="96274"/>
                  <a:pt x="32681" y="96252"/>
                  <a:pt x="32791" y="96203"/>
                </a:cubicBezTo>
                <a:cubicBezTo>
                  <a:pt x="33291" y="96003"/>
                  <a:pt x="33258" y="95369"/>
                  <a:pt x="33492" y="94936"/>
                </a:cubicBezTo>
                <a:cubicBezTo>
                  <a:pt x="33758" y="94535"/>
                  <a:pt x="33992" y="94268"/>
                  <a:pt x="34159" y="93868"/>
                </a:cubicBezTo>
                <a:cubicBezTo>
                  <a:pt x="34440" y="93275"/>
                  <a:pt x="34633" y="92828"/>
                  <a:pt x="35341" y="92828"/>
                </a:cubicBezTo>
                <a:cubicBezTo>
                  <a:pt x="35389" y="92828"/>
                  <a:pt x="35440" y="92830"/>
                  <a:pt x="35493" y="92834"/>
                </a:cubicBezTo>
                <a:cubicBezTo>
                  <a:pt x="35993" y="92867"/>
                  <a:pt x="36494" y="93101"/>
                  <a:pt x="37027" y="93201"/>
                </a:cubicBezTo>
                <a:cubicBezTo>
                  <a:pt x="37995" y="93268"/>
                  <a:pt x="38962" y="93501"/>
                  <a:pt x="39963" y="93535"/>
                </a:cubicBezTo>
                <a:cubicBezTo>
                  <a:pt x="40348" y="93554"/>
                  <a:pt x="40789" y="93573"/>
                  <a:pt x="41221" y="93573"/>
                </a:cubicBezTo>
                <a:cubicBezTo>
                  <a:pt x="41537" y="93573"/>
                  <a:pt x="41849" y="93563"/>
                  <a:pt x="42131" y="93535"/>
                </a:cubicBezTo>
                <a:cubicBezTo>
                  <a:pt x="42832" y="93401"/>
                  <a:pt x="43365" y="93168"/>
                  <a:pt x="44132" y="93168"/>
                </a:cubicBezTo>
                <a:cubicBezTo>
                  <a:pt x="44933" y="93168"/>
                  <a:pt x="45767" y="93334"/>
                  <a:pt x="46501" y="93501"/>
                </a:cubicBezTo>
                <a:cubicBezTo>
                  <a:pt x="47135" y="93601"/>
                  <a:pt x="47702" y="94002"/>
                  <a:pt x="48302" y="94102"/>
                </a:cubicBezTo>
                <a:cubicBezTo>
                  <a:pt x="49303" y="94335"/>
                  <a:pt x="50003" y="93868"/>
                  <a:pt x="50470" y="95069"/>
                </a:cubicBezTo>
                <a:cubicBezTo>
                  <a:pt x="50704" y="95736"/>
                  <a:pt x="50537" y="97004"/>
                  <a:pt x="51271" y="97437"/>
                </a:cubicBezTo>
                <a:cubicBezTo>
                  <a:pt x="51449" y="97556"/>
                  <a:pt x="51752" y="97589"/>
                  <a:pt x="52075" y="97589"/>
                </a:cubicBezTo>
                <a:cubicBezTo>
                  <a:pt x="52478" y="97589"/>
                  <a:pt x="52913" y="97537"/>
                  <a:pt x="53172" y="97537"/>
                </a:cubicBezTo>
                <a:cubicBezTo>
                  <a:pt x="53873" y="97504"/>
                  <a:pt x="54273" y="97271"/>
                  <a:pt x="54773" y="96770"/>
                </a:cubicBezTo>
                <a:cubicBezTo>
                  <a:pt x="55207" y="96337"/>
                  <a:pt x="55207" y="95836"/>
                  <a:pt x="55607" y="95336"/>
                </a:cubicBezTo>
                <a:cubicBezTo>
                  <a:pt x="55839" y="94988"/>
                  <a:pt x="56193" y="94831"/>
                  <a:pt x="56554" y="94831"/>
                </a:cubicBezTo>
                <a:cubicBezTo>
                  <a:pt x="56817" y="94831"/>
                  <a:pt x="57084" y="94914"/>
                  <a:pt x="57309" y="95069"/>
                </a:cubicBezTo>
                <a:cubicBezTo>
                  <a:pt x="57575" y="95236"/>
                  <a:pt x="57609" y="95636"/>
                  <a:pt x="57842" y="95770"/>
                </a:cubicBezTo>
                <a:cubicBezTo>
                  <a:pt x="57972" y="95840"/>
                  <a:pt x="58089" y="95870"/>
                  <a:pt x="58197" y="95870"/>
                </a:cubicBezTo>
                <a:cubicBezTo>
                  <a:pt x="58758" y="95870"/>
                  <a:pt x="59074" y="95065"/>
                  <a:pt x="59577" y="94869"/>
                </a:cubicBezTo>
                <a:cubicBezTo>
                  <a:pt x="60077" y="94669"/>
                  <a:pt x="61078" y="94535"/>
                  <a:pt x="61645" y="94502"/>
                </a:cubicBezTo>
                <a:cubicBezTo>
                  <a:pt x="61951" y="94458"/>
                  <a:pt x="62314" y="94434"/>
                  <a:pt x="62687" y="94434"/>
                </a:cubicBezTo>
                <a:cubicBezTo>
                  <a:pt x="63168" y="94434"/>
                  <a:pt x="63667" y="94475"/>
                  <a:pt x="64080" y="94569"/>
                </a:cubicBezTo>
                <a:cubicBezTo>
                  <a:pt x="64514" y="94669"/>
                  <a:pt x="64847" y="94735"/>
                  <a:pt x="65281" y="94769"/>
                </a:cubicBezTo>
                <a:lnTo>
                  <a:pt x="65281" y="1"/>
                </a:lnTo>
                <a:close/>
              </a:path>
            </a:pathLst>
          </a:custGeom>
          <a:solidFill>
            <a:schemeClr val="lt1"/>
          </a:solidFill>
          <a:ln>
            <a:noFill/>
          </a:ln>
          <a:effectLst>
            <a:outerShdw blurRad="71438" rotWithShape="0" algn="bl" dir="5460000" dist="19050">
              <a:srgbClr val="000000">
                <a:alpha val="28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42"/>
          <p:cNvSpPr/>
          <p:nvPr/>
        </p:nvSpPr>
        <p:spPr>
          <a:xfrm rot="5682221">
            <a:off x="5704745" y="1245801"/>
            <a:ext cx="825598" cy="371113"/>
          </a:xfrm>
          <a:custGeom>
            <a:rect b="b" l="l" r="r" t="t"/>
            <a:pathLst>
              <a:path extrusionOk="0" h="14845" w="33025">
                <a:moveTo>
                  <a:pt x="28621" y="0"/>
                </a:moveTo>
                <a:lnTo>
                  <a:pt x="68" y="4437"/>
                </a:lnTo>
                <a:cubicBezTo>
                  <a:pt x="34" y="4570"/>
                  <a:pt x="1" y="4670"/>
                  <a:pt x="34" y="4804"/>
                </a:cubicBezTo>
                <a:cubicBezTo>
                  <a:pt x="101" y="5070"/>
                  <a:pt x="401" y="5137"/>
                  <a:pt x="568" y="5171"/>
                </a:cubicBezTo>
                <a:cubicBezTo>
                  <a:pt x="902" y="5271"/>
                  <a:pt x="1235" y="5271"/>
                  <a:pt x="1535" y="5437"/>
                </a:cubicBezTo>
                <a:cubicBezTo>
                  <a:pt x="1869" y="5604"/>
                  <a:pt x="1869" y="5738"/>
                  <a:pt x="1869" y="6071"/>
                </a:cubicBezTo>
                <a:cubicBezTo>
                  <a:pt x="1869" y="6238"/>
                  <a:pt x="1769" y="6405"/>
                  <a:pt x="1769" y="6572"/>
                </a:cubicBezTo>
                <a:cubicBezTo>
                  <a:pt x="1736" y="6638"/>
                  <a:pt x="1769" y="6738"/>
                  <a:pt x="1869" y="6772"/>
                </a:cubicBezTo>
                <a:cubicBezTo>
                  <a:pt x="2036" y="6772"/>
                  <a:pt x="2169" y="6838"/>
                  <a:pt x="2269" y="6972"/>
                </a:cubicBezTo>
                <a:cubicBezTo>
                  <a:pt x="2269" y="7172"/>
                  <a:pt x="2203" y="7305"/>
                  <a:pt x="2036" y="7439"/>
                </a:cubicBezTo>
                <a:cubicBezTo>
                  <a:pt x="1869" y="7506"/>
                  <a:pt x="1836" y="7606"/>
                  <a:pt x="1902" y="7739"/>
                </a:cubicBezTo>
                <a:cubicBezTo>
                  <a:pt x="2002" y="7772"/>
                  <a:pt x="2036" y="7806"/>
                  <a:pt x="2069" y="7906"/>
                </a:cubicBezTo>
                <a:cubicBezTo>
                  <a:pt x="2102" y="7973"/>
                  <a:pt x="2169" y="8006"/>
                  <a:pt x="2102" y="8139"/>
                </a:cubicBezTo>
                <a:cubicBezTo>
                  <a:pt x="2102" y="8473"/>
                  <a:pt x="2569" y="8339"/>
                  <a:pt x="2670" y="8640"/>
                </a:cubicBezTo>
                <a:cubicBezTo>
                  <a:pt x="2703" y="8806"/>
                  <a:pt x="2503" y="8973"/>
                  <a:pt x="2503" y="9173"/>
                </a:cubicBezTo>
                <a:cubicBezTo>
                  <a:pt x="2536" y="9273"/>
                  <a:pt x="2536" y="9340"/>
                  <a:pt x="2536" y="9440"/>
                </a:cubicBezTo>
                <a:cubicBezTo>
                  <a:pt x="2436" y="9574"/>
                  <a:pt x="2369" y="9640"/>
                  <a:pt x="2236" y="9774"/>
                </a:cubicBezTo>
                <a:cubicBezTo>
                  <a:pt x="2102" y="9907"/>
                  <a:pt x="2036" y="9974"/>
                  <a:pt x="2002" y="10141"/>
                </a:cubicBezTo>
                <a:cubicBezTo>
                  <a:pt x="1936" y="10308"/>
                  <a:pt x="2002" y="10441"/>
                  <a:pt x="1836" y="10608"/>
                </a:cubicBezTo>
                <a:cubicBezTo>
                  <a:pt x="1702" y="10741"/>
                  <a:pt x="1502" y="10775"/>
                  <a:pt x="1369" y="10941"/>
                </a:cubicBezTo>
                <a:cubicBezTo>
                  <a:pt x="1269" y="11075"/>
                  <a:pt x="1168" y="11242"/>
                  <a:pt x="1068" y="11408"/>
                </a:cubicBezTo>
                <a:cubicBezTo>
                  <a:pt x="935" y="11575"/>
                  <a:pt x="1035" y="11775"/>
                  <a:pt x="1202" y="11842"/>
                </a:cubicBezTo>
                <a:cubicBezTo>
                  <a:pt x="1335" y="11942"/>
                  <a:pt x="1502" y="11942"/>
                  <a:pt x="1569" y="12075"/>
                </a:cubicBezTo>
                <a:cubicBezTo>
                  <a:pt x="1669" y="12142"/>
                  <a:pt x="1669" y="12276"/>
                  <a:pt x="1669" y="12409"/>
                </a:cubicBezTo>
                <a:cubicBezTo>
                  <a:pt x="1669" y="12442"/>
                  <a:pt x="1602" y="12609"/>
                  <a:pt x="1602" y="12643"/>
                </a:cubicBezTo>
                <a:cubicBezTo>
                  <a:pt x="1669" y="12776"/>
                  <a:pt x="2036" y="12843"/>
                  <a:pt x="2169" y="12909"/>
                </a:cubicBezTo>
                <a:cubicBezTo>
                  <a:pt x="2369" y="13009"/>
                  <a:pt x="2770" y="13110"/>
                  <a:pt x="2536" y="13410"/>
                </a:cubicBezTo>
                <a:cubicBezTo>
                  <a:pt x="2670" y="13610"/>
                  <a:pt x="2836" y="13777"/>
                  <a:pt x="2603" y="13977"/>
                </a:cubicBezTo>
                <a:cubicBezTo>
                  <a:pt x="2670" y="14077"/>
                  <a:pt x="2736" y="14110"/>
                  <a:pt x="2836" y="14144"/>
                </a:cubicBezTo>
                <a:cubicBezTo>
                  <a:pt x="2903" y="14244"/>
                  <a:pt x="2903" y="14310"/>
                  <a:pt x="2870" y="14444"/>
                </a:cubicBezTo>
                <a:cubicBezTo>
                  <a:pt x="2836" y="14577"/>
                  <a:pt x="2836" y="14677"/>
                  <a:pt x="2870" y="14777"/>
                </a:cubicBezTo>
                <a:lnTo>
                  <a:pt x="2870" y="14844"/>
                </a:lnTo>
                <a:lnTo>
                  <a:pt x="32091" y="10308"/>
                </a:lnTo>
                <a:lnTo>
                  <a:pt x="31590" y="9941"/>
                </a:lnTo>
                <a:cubicBezTo>
                  <a:pt x="31390" y="9740"/>
                  <a:pt x="31257" y="9640"/>
                  <a:pt x="31223" y="9340"/>
                </a:cubicBezTo>
                <a:cubicBezTo>
                  <a:pt x="31190" y="9240"/>
                  <a:pt x="31223" y="8907"/>
                  <a:pt x="31123" y="8773"/>
                </a:cubicBezTo>
                <a:cubicBezTo>
                  <a:pt x="31056" y="8673"/>
                  <a:pt x="30890" y="8740"/>
                  <a:pt x="30790" y="8673"/>
                </a:cubicBezTo>
                <a:cubicBezTo>
                  <a:pt x="30790" y="8506"/>
                  <a:pt x="31023" y="8306"/>
                  <a:pt x="31090" y="8139"/>
                </a:cubicBezTo>
                <a:cubicBezTo>
                  <a:pt x="31223" y="7806"/>
                  <a:pt x="31223" y="7506"/>
                  <a:pt x="31423" y="7239"/>
                </a:cubicBezTo>
                <a:cubicBezTo>
                  <a:pt x="31757" y="6805"/>
                  <a:pt x="32324" y="6572"/>
                  <a:pt x="32691" y="6105"/>
                </a:cubicBezTo>
                <a:cubicBezTo>
                  <a:pt x="33025" y="5604"/>
                  <a:pt x="32224" y="5604"/>
                  <a:pt x="31924" y="5571"/>
                </a:cubicBezTo>
                <a:cubicBezTo>
                  <a:pt x="31624" y="5504"/>
                  <a:pt x="31023" y="5471"/>
                  <a:pt x="30823" y="5137"/>
                </a:cubicBezTo>
                <a:cubicBezTo>
                  <a:pt x="30790" y="5070"/>
                  <a:pt x="30823" y="4937"/>
                  <a:pt x="30790" y="4804"/>
                </a:cubicBezTo>
                <a:cubicBezTo>
                  <a:pt x="30790" y="4770"/>
                  <a:pt x="30723" y="4670"/>
                  <a:pt x="30723" y="4637"/>
                </a:cubicBezTo>
                <a:cubicBezTo>
                  <a:pt x="30723" y="4570"/>
                  <a:pt x="30756" y="4503"/>
                  <a:pt x="30756" y="4437"/>
                </a:cubicBezTo>
                <a:cubicBezTo>
                  <a:pt x="30790" y="4237"/>
                  <a:pt x="30656" y="4103"/>
                  <a:pt x="30456" y="4070"/>
                </a:cubicBezTo>
                <a:cubicBezTo>
                  <a:pt x="30523" y="3903"/>
                  <a:pt x="30723" y="3803"/>
                  <a:pt x="30790" y="3636"/>
                </a:cubicBezTo>
                <a:cubicBezTo>
                  <a:pt x="30856" y="3503"/>
                  <a:pt x="30856" y="3503"/>
                  <a:pt x="30856" y="3403"/>
                </a:cubicBezTo>
                <a:cubicBezTo>
                  <a:pt x="30856" y="3303"/>
                  <a:pt x="30856" y="3269"/>
                  <a:pt x="30890" y="3136"/>
                </a:cubicBezTo>
                <a:cubicBezTo>
                  <a:pt x="30890" y="3069"/>
                  <a:pt x="30890" y="3002"/>
                  <a:pt x="30923" y="2936"/>
                </a:cubicBezTo>
                <a:cubicBezTo>
                  <a:pt x="30923" y="2836"/>
                  <a:pt x="30890" y="2769"/>
                  <a:pt x="30856" y="2669"/>
                </a:cubicBezTo>
                <a:cubicBezTo>
                  <a:pt x="30790" y="2502"/>
                  <a:pt x="30923" y="2402"/>
                  <a:pt x="30890" y="2268"/>
                </a:cubicBezTo>
                <a:cubicBezTo>
                  <a:pt x="30856" y="2068"/>
                  <a:pt x="30756" y="2102"/>
                  <a:pt x="30956" y="1968"/>
                </a:cubicBezTo>
                <a:cubicBezTo>
                  <a:pt x="31123" y="1835"/>
                  <a:pt x="31357" y="1768"/>
                  <a:pt x="31457" y="1601"/>
                </a:cubicBezTo>
                <a:cubicBezTo>
                  <a:pt x="31523" y="1501"/>
                  <a:pt x="31690" y="1334"/>
                  <a:pt x="31624" y="1234"/>
                </a:cubicBezTo>
                <a:cubicBezTo>
                  <a:pt x="31608" y="1159"/>
                  <a:pt x="31531" y="1138"/>
                  <a:pt x="31439" y="1138"/>
                </a:cubicBezTo>
                <a:cubicBezTo>
                  <a:pt x="31328" y="1138"/>
                  <a:pt x="31196" y="1168"/>
                  <a:pt x="31123" y="1168"/>
                </a:cubicBezTo>
                <a:cubicBezTo>
                  <a:pt x="30956" y="1168"/>
                  <a:pt x="30890" y="1134"/>
                  <a:pt x="30790" y="1068"/>
                </a:cubicBezTo>
                <a:cubicBezTo>
                  <a:pt x="30690" y="968"/>
                  <a:pt x="30623" y="901"/>
                  <a:pt x="30523" y="834"/>
                </a:cubicBezTo>
                <a:cubicBezTo>
                  <a:pt x="30289" y="767"/>
                  <a:pt x="30122" y="734"/>
                  <a:pt x="29956" y="634"/>
                </a:cubicBezTo>
                <a:cubicBezTo>
                  <a:pt x="29856" y="567"/>
                  <a:pt x="29722" y="434"/>
                  <a:pt x="29555" y="334"/>
                </a:cubicBezTo>
                <a:cubicBezTo>
                  <a:pt x="29389" y="267"/>
                  <a:pt x="29222" y="234"/>
                  <a:pt x="29055" y="134"/>
                </a:cubicBezTo>
                <a:cubicBezTo>
                  <a:pt x="28922" y="67"/>
                  <a:pt x="28755" y="67"/>
                  <a:pt x="28621" y="0"/>
                </a:cubicBezTo>
                <a:close/>
              </a:path>
            </a:pathLst>
          </a:custGeom>
          <a:solidFill>
            <a:srgbClr val="921C00">
              <a:alpha val="401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42"/>
          <p:cNvSpPr/>
          <p:nvPr/>
        </p:nvSpPr>
        <p:spPr>
          <a:xfrm rot="6137858">
            <a:off x="7714342" y="3659579"/>
            <a:ext cx="825664" cy="371142"/>
          </a:xfrm>
          <a:custGeom>
            <a:rect b="b" l="l" r="r" t="t"/>
            <a:pathLst>
              <a:path extrusionOk="0" h="14845" w="33025">
                <a:moveTo>
                  <a:pt x="28621" y="0"/>
                </a:moveTo>
                <a:lnTo>
                  <a:pt x="68" y="4437"/>
                </a:lnTo>
                <a:cubicBezTo>
                  <a:pt x="34" y="4570"/>
                  <a:pt x="1" y="4670"/>
                  <a:pt x="34" y="4804"/>
                </a:cubicBezTo>
                <a:cubicBezTo>
                  <a:pt x="101" y="5070"/>
                  <a:pt x="401" y="5137"/>
                  <a:pt x="568" y="5171"/>
                </a:cubicBezTo>
                <a:cubicBezTo>
                  <a:pt x="902" y="5271"/>
                  <a:pt x="1235" y="5271"/>
                  <a:pt x="1535" y="5437"/>
                </a:cubicBezTo>
                <a:cubicBezTo>
                  <a:pt x="1869" y="5604"/>
                  <a:pt x="1869" y="5738"/>
                  <a:pt x="1869" y="6071"/>
                </a:cubicBezTo>
                <a:cubicBezTo>
                  <a:pt x="1869" y="6238"/>
                  <a:pt x="1769" y="6405"/>
                  <a:pt x="1769" y="6572"/>
                </a:cubicBezTo>
                <a:cubicBezTo>
                  <a:pt x="1736" y="6638"/>
                  <a:pt x="1769" y="6738"/>
                  <a:pt x="1869" y="6772"/>
                </a:cubicBezTo>
                <a:cubicBezTo>
                  <a:pt x="2036" y="6772"/>
                  <a:pt x="2169" y="6838"/>
                  <a:pt x="2269" y="6972"/>
                </a:cubicBezTo>
                <a:cubicBezTo>
                  <a:pt x="2269" y="7172"/>
                  <a:pt x="2203" y="7305"/>
                  <a:pt x="2036" y="7439"/>
                </a:cubicBezTo>
                <a:cubicBezTo>
                  <a:pt x="1869" y="7506"/>
                  <a:pt x="1836" y="7606"/>
                  <a:pt x="1902" y="7739"/>
                </a:cubicBezTo>
                <a:cubicBezTo>
                  <a:pt x="2002" y="7772"/>
                  <a:pt x="2036" y="7806"/>
                  <a:pt x="2069" y="7906"/>
                </a:cubicBezTo>
                <a:cubicBezTo>
                  <a:pt x="2102" y="7973"/>
                  <a:pt x="2169" y="8006"/>
                  <a:pt x="2102" y="8139"/>
                </a:cubicBezTo>
                <a:cubicBezTo>
                  <a:pt x="2102" y="8473"/>
                  <a:pt x="2569" y="8339"/>
                  <a:pt x="2670" y="8640"/>
                </a:cubicBezTo>
                <a:cubicBezTo>
                  <a:pt x="2703" y="8806"/>
                  <a:pt x="2503" y="8973"/>
                  <a:pt x="2503" y="9173"/>
                </a:cubicBezTo>
                <a:cubicBezTo>
                  <a:pt x="2536" y="9273"/>
                  <a:pt x="2536" y="9340"/>
                  <a:pt x="2536" y="9440"/>
                </a:cubicBezTo>
                <a:cubicBezTo>
                  <a:pt x="2436" y="9574"/>
                  <a:pt x="2369" y="9640"/>
                  <a:pt x="2236" y="9774"/>
                </a:cubicBezTo>
                <a:cubicBezTo>
                  <a:pt x="2102" y="9907"/>
                  <a:pt x="2036" y="9974"/>
                  <a:pt x="2002" y="10141"/>
                </a:cubicBezTo>
                <a:cubicBezTo>
                  <a:pt x="1936" y="10308"/>
                  <a:pt x="2002" y="10441"/>
                  <a:pt x="1836" y="10608"/>
                </a:cubicBezTo>
                <a:cubicBezTo>
                  <a:pt x="1702" y="10741"/>
                  <a:pt x="1502" y="10775"/>
                  <a:pt x="1369" y="10941"/>
                </a:cubicBezTo>
                <a:cubicBezTo>
                  <a:pt x="1269" y="11075"/>
                  <a:pt x="1168" y="11242"/>
                  <a:pt x="1068" y="11408"/>
                </a:cubicBezTo>
                <a:cubicBezTo>
                  <a:pt x="935" y="11575"/>
                  <a:pt x="1035" y="11775"/>
                  <a:pt x="1202" y="11842"/>
                </a:cubicBezTo>
                <a:cubicBezTo>
                  <a:pt x="1335" y="11942"/>
                  <a:pt x="1502" y="11942"/>
                  <a:pt x="1569" y="12075"/>
                </a:cubicBezTo>
                <a:cubicBezTo>
                  <a:pt x="1669" y="12142"/>
                  <a:pt x="1669" y="12276"/>
                  <a:pt x="1669" y="12409"/>
                </a:cubicBezTo>
                <a:cubicBezTo>
                  <a:pt x="1669" y="12442"/>
                  <a:pt x="1602" y="12609"/>
                  <a:pt x="1602" y="12643"/>
                </a:cubicBezTo>
                <a:cubicBezTo>
                  <a:pt x="1669" y="12776"/>
                  <a:pt x="2036" y="12843"/>
                  <a:pt x="2169" y="12909"/>
                </a:cubicBezTo>
                <a:cubicBezTo>
                  <a:pt x="2369" y="13009"/>
                  <a:pt x="2770" y="13110"/>
                  <a:pt x="2536" y="13410"/>
                </a:cubicBezTo>
                <a:cubicBezTo>
                  <a:pt x="2670" y="13610"/>
                  <a:pt x="2836" y="13777"/>
                  <a:pt x="2603" y="13977"/>
                </a:cubicBezTo>
                <a:cubicBezTo>
                  <a:pt x="2670" y="14077"/>
                  <a:pt x="2736" y="14110"/>
                  <a:pt x="2836" y="14144"/>
                </a:cubicBezTo>
                <a:cubicBezTo>
                  <a:pt x="2903" y="14244"/>
                  <a:pt x="2903" y="14310"/>
                  <a:pt x="2870" y="14444"/>
                </a:cubicBezTo>
                <a:cubicBezTo>
                  <a:pt x="2836" y="14577"/>
                  <a:pt x="2836" y="14677"/>
                  <a:pt x="2870" y="14777"/>
                </a:cubicBezTo>
                <a:lnTo>
                  <a:pt x="2870" y="14844"/>
                </a:lnTo>
                <a:lnTo>
                  <a:pt x="32091" y="10308"/>
                </a:lnTo>
                <a:lnTo>
                  <a:pt x="31590" y="9941"/>
                </a:lnTo>
                <a:cubicBezTo>
                  <a:pt x="31390" y="9740"/>
                  <a:pt x="31257" y="9640"/>
                  <a:pt x="31223" y="9340"/>
                </a:cubicBezTo>
                <a:cubicBezTo>
                  <a:pt x="31190" y="9240"/>
                  <a:pt x="31223" y="8907"/>
                  <a:pt x="31123" y="8773"/>
                </a:cubicBezTo>
                <a:cubicBezTo>
                  <a:pt x="31056" y="8673"/>
                  <a:pt x="30890" y="8740"/>
                  <a:pt x="30790" y="8673"/>
                </a:cubicBezTo>
                <a:cubicBezTo>
                  <a:pt x="30790" y="8506"/>
                  <a:pt x="31023" y="8306"/>
                  <a:pt x="31090" y="8139"/>
                </a:cubicBezTo>
                <a:cubicBezTo>
                  <a:pt x="31223" y="7806"/>
                  <a:pt x="31223" y="7506"/>
                  <a:pt x="31423" y="7239"/>
                </a:cubicBezTo>
                <a:cubicBezTo>
                  <a:pt x="31757" y="6805"/>
                  <a:pt x="32324" y="6572"/>
                  <a:pt x="32691" y="6105"/>
                </a:cubicBezTo>
                <a:cubicBezTo>
                  <a:pt x="33025" y="5604"/>
                  <a:pt x="32224" y="5604"/>
                  <a:pt x="31924" y="5571"/>
                </a:cubicBezTo>
                <a:cubicBezTo>
                  <a:pt x="31624" y="5504"/>
                  <a:pt x="31023" y="5471"/>
                  <a:pt x="30823" y="5137"/>
                </a:cubicBezTo>
                <a:cubicBezTo>
                  <a:pt x="30790" y="5070"/>
                  <a:pt x="30823" y="4937"/>
                  <a:pt x="30790" y="4804"/>
                </a:cubicBezTo>
                <a:cubicBezTo>
                  <a:pt x="30790" y="4770"/>
                  <a:pt x="30723" y="4670"/>
                  <a:pt x="30723" y="4637"/>
                </a:cubicBezTo>
                <a:cubicBezTo>
                  <a:pt x="30723" y="4570"/>
                  <a:pt x="30756" y="4503"/>
                  <a:pt x="30756" y="4437"/>
                </a:cubicBezTo>
                <a:cubicBezTo>
                  <a:pt x="30790" y="4237"/>
                  <a:pt x="30656" y="4103"/>
                  <a:pt x="30456" y="4070"/>
                </a:cubicBezTo>
                <a:cubicBezTo>
                  <a:pt x="30523" y="3903"/>
                  <a:pt x="30723" y="3803"/>
                  <a:pt x="30790" y="3636"/>
                </a:cubicBezTo>
                <a:cubicBezTo>
                  <a:pt x="30856" y="3503"/>
                  <a:pt x="30856" y="3503"/>
                  <a:pt x="30856" y="3403"/>
                </a:cubicBezTo>
                <a:cubicBezTo>
                  <a:pt x="30856" y="3303"/>
                  <a:pt x="30856" y="3269"/>
                  <a:pt x="30890" y="3136"/>
                </a:cubicBezTo>
                <a:cubicBezTo>
                  <a:pt x="30890" y="3069"/>
                  <a:pt x="30890" y="3002"/>
                  <a:pt x="30923" y="2936"/>
                </a:cubicBezTo>
                <a:cubicBezTo>
                  <a:pt x="30923" y="2836"/>
                  <a:pt x="30890" y="2769"/>
                  <a:pt x="30856" y="2669"/>
                </a:cubicBezTo>
                <a:cubicBezTo>
                  <a:pt x="30790" y="2502"/>
                  <a:pt x="30923" y="2402"/>
                  <a:pt x="30890" y="2268"/>
                </a:cubicBezTo>
                <a:cubicBezTo>
                  <a:pt x="30856" y="2068"/>
                  <a:pt x="30756" y="2102"/>
                  <a:pt x="30956" y="1968"/>
                </a:cubicBezTo>
                <a:cubicBezTo>
                  <a:pt x="31123" y="1835"/>
                  <a:pt x="31357" y="1768"/>
                  <a:pt x="31457" y="1601"/>
                </a:cubicBezTo>
                <a:cubicBezTo>
                  <a:pt x="31523" y="1501"/>
                  <a:pt x="31690" y="1334"/>
                  <a:pt x="31624" y="1234"/>
                </a:cubicBezTo>
                <a:cubicBezTo>
                  <a:pt x="31608" y="1159"/>
                  <a:pt x="31531" y="1138"/>
                  <a:pt x="31439" y="1138"/>
                </a:cubicBezTo>
                <a:cubicBezTo>
                  <a:pt x="31328" y="1138"/>
                  <a:pt x="31196" y="1168"/>
                  <a:pt x="31123" y="1168"/>
                </a:cubicBezTo>
                <a:cubicBezTo>
                  <a:pt x="30956" y="1168"/>
                  <a:pt x="30890" y="1134"/>
                  <a:pt x="30790" y="1068"/>
                </a:cubicBezTo>
                <a:cubicBezTo>
                  <a:pt x="30690" y="968"/>
                  <a:pt x="30623" y="901"/>
                  <a:pt x="30523" y="834"/>
                </a:cubicBezTo>
                <a:cubicBezTo>
                  <a:pt x="30289" y="767"/>
                  <a:pt x="30122" y="734"/>
                  <a:pt x="29956" y="634"/>
                </a:cubicBezTo>
                <a:cubicBezTo>
                  <a:pt x="29856" y="567"/>
                  <a:pt x="29722" y="434"/>
                  <a:pt x="29555" y="334"/>
                </a:cubicBezTo>
                <a:cubicBezTo>
                  <a:pt x="29389" y="267"/>
                  <a:pt x="29222" y="234"/>
                  <a:pt x="29055" y="134"/>
                </a:cubicBezTo>
                <a:cubicBezTo>
                  <a:pt x="28922" y="67"/>
                  <a:pt x="28755" y="67"/>
                  <a:pt x="28621" y="0"/>
                </a:cubicBezTo>
                <a:close/>
              </a:path>
            </a:pathLst>
          </a:custGeom>
          <a:solidFill>
            <a:srgbClr val="921C00">
              <a:alpha val="401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229" name="Google Shape;3229;p42"/>
          <p:cNvPicPr preferRelativeResize="0"/>
          <p:nvPr/>
        </p:nvPicPr>
        <p:blipFill>
          <a:blip r:embed="rId3">
            <a:alphaModFix/>
          </a:blip>
          <a:stretch>
            <a:fillRect/>
          </a:stretch>
        </p:blipFill>
        <p:spPr>
          <a:xfrm rot="244098">
            <a:off x="5221140" y="3075658"/>
            <a:ext cx="1259114" cy="1042476"/>
          </a:xfrm>
          <a:prstGeom prst="rect">
            <a:avLst/>
          </a:prstGeom>
          <a:noFill/>
          <a:ln>
            <a:noFill/>
          </a:ln>
        </p:spPr>
      </p:pic>
      <p:pic>
        <p:nvPicPr>
          <p:cNvPr id="3230" name="Google Shape;3230;p42"/>
          <p:cNvPicPr preferRelativeResize="0"/>
          <p:nvPr/>
        </p:nvPicPr>
        <p:blipFill>
          <a:blip r:embed="rId4">
            <a:alphaModFix/>
          </a:blip>
          <a:stretch>
            <a:fillRect/>
          </a:stretch>
        </p:blipFill>
        <p:spPr>
          <a:xfrm rot="-211286">
            <a:off x="6491231" y="1054898"/>
            <a:ext cx="1045098" cy="1087350"/>
          </a:xfrm>
          <a:prstGeom prst="rect">
            <a:avLst/>
          </a:prstGeom>
          <a:noFill/>
          <a:ln>
            <a:noFill/>
          </a:ln>
        </p:spPr>
      </p:pic>
      <p:pic>
        <p:nvPicPr>
          <p:cNvPr id="3231" name="Google Shape;3231;p42"/>
          <p:cNvPicPr preferRelativeResize="0"/>
          <p:nvPr/>
        </p:nvPicPr>
        <p:blipFill>
          <a:blip r:embed="rId5">
            <a:alphaModFix/>
          </a:blip>
          <a:stretch>
            <a:fillRect/>
          </a:stretch>
        </p:blipFill>
        <p:spPr>
          <a:xfrm rot="244097">
            <a:off x="6611702" y="3283986"/>
            <a:ext cx="1146476" cy="815599"/>
          </a:xfrm>
          <a:prstGeom prst="rect">
            <a:avLst/>
          </a:prstGeom>
          <a:noFill/>
          <a:ln>
            <a:noFill/>
          </a:ln>
        </p:spPr>
      </p:pic>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35" name="Shape 3235"/>
        <p:cNvGrpSpPr/>
        <p:nvPr/>
      </p:nvGrpSpPr>
      <p:grpSpPr>
        <a:xfrm>
          <a:off x="0" y="0"/>
          <a:ext cx="0" cy="0"/>
          <a:chOff x="0" y="0"/>
          <a:chExt cx="0" cy="0"/>
        </a:xfrm>
      </p:grpSpPr>
      <p:sp>
        <p:nvSpPr>
          <p:cNvPr id="3236" name="Google Shape;3236;p43"/>
          <p:cNvSpPr txBox="1"/>
          <p:nvPr>
            <p:ph type="title"/>
          </p:nvPr>
        </p:nvSpPr>
        <p:spPr>
          <a:xfrm>
            <a:off x="713250" y="539500"/>
            <a:ext cx="7717500" cy="574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England institutions</a:t>
            </a:r>
            <a:endParaRPr/>
          </a:p>
        </p:txBody>
      </p:sp>
      <p:graphicFrame>
        <p:nvGraphicFramePr>
          <p:cNvPr id="3237" name="Google Shape;3237;p43"/>
          <p:cNvGraphicFramePr/>
          <p:nvPr/>
        </p:nvGraphicFramePr>
        <p:xfrm>
          <a:off x="713300" y="1208550"/>
          <a:ext cx="3000000" cy="3000000"/>
        </p:xfrm>
        <a:graphic>
          <a:graphicData uri="http://schemas.openxmlformats.org/drawingml/2006/table">
            <a:tbl>
              <a:tblPr>
                <a:noFill/>
                <a:tableStyleId>{17790E7D-105D-4073-BFAF-4D1085467236}</a:tableStyleId>
              </a:tblPr>
              <a:tblGrid>
                <a:gridCol w="2572500"/>
                <a:gridCol w="2572500"/>
                <a:gridCol w="2572500"/>
              </a:tblGrid>
              <a:tr h="512250">
                <a:tc>
                  <a:txBody>
                    <a:bodyPr/>
                    <a:lstStyle/>
                    <a:p>
                      <a:pPr indent="0" lvl="0" marL="0" rtl="0" algn="l">
                        <a:spcBef>
                          <a:spcPts val="0"/>
                        </a:spcBef>
                        <a:spcAft>
                          <a:spcPts val="0"/>
                        </a:spcAft>
                        <a:buNone/>
                      </a:pPr>
                      <a:r>
                        <a:rPr b="1" lang="en" sz="2200">
                          <a:solidFill>
                            <a:schemeClr val="dk1"/>
                          </a:solidFill>
                          <a:latin typeface="Roboto"/>
                          <a:ea typeface="Roboto"/>
                          <a:cs typeface="Roboto"/>
                          <a:sym typeface="Roboto"/>
                        </a:rPr>
                        <a:t>Heritage</a:t>
                      </a:r>
                      <a:endParaRPr b="1" sz="2200">
                        <a:solidFill>
                          <a:schemeClr val="dk1"/>
                        </a:solidFill>
                        <a:latin typeface="Roboto"/>
                        <a:ea typeface="Roboto"/>
                        <a:cs typeface="Roboto"/>
                        <a:sym typeface="Roboto"/>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chemeClr val="lt2"/>
                      </a:solidFill>
                      <a:prstDash val="solid"/>
                      <a:round/>
                      <a:headEnd len="sm" w="sm" type="none"/>
                      <a:tailEnd len="sm" w="sm" type="none"/>
                    </a:lnB>
                  </a:tcPr>
                </a:tc>
                <a:tc>
                  <a:txBody>
                    <a:bodyPr/>
                    <a:lstStyle/>
                    <a:p>
                      <a:pPr indent="0" lvl="0" marL="0" rtl="0" algn="l">
                        <a:spcBef>
                          <a:spcPts val="0"/>
                        </a:spcBef>
                        <a:spcAft>
                          <a:spcPts val="0"/>
                        </a:spcAft>
                        <a:buNone/>
                      </a:pPr>
                      <a:r>
                        <a:rPr b="1" lang="en" sz="2200">
                          <a:solidFill>
                            <a:schemeClr val="dk1"/>
                          </a:solidFill>
                          <a:latin typeface="Roboto"/>
                          <a:ea typeface="Roboto"/>
                          <a:cs typeface="Roboto"/>
                          <a:sym typeface="Roboto"/>
                        </a:rPr>
                        <a:t>Museums</a:t>
                      </a:r>
                      <a:endParaRPr b="1" sz="2200">
                        <a:solidFill>
                          <a:schemeClr val="dk1"/>
                        </a:solidFill>
                        <a:latin typeface="Roboto"/>
                        <a:ea typeface="Roboto"/>
                        <a:cs typeface="Roboto"/>
                        <a:sym typeface="Roboto"/>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chemeClr val="lt2"/>
                      </a:solidFill>
                      <a:prstDash val="solid"/>
                      <a:round/>
                      <a:headEnd len="sm" w="sm" type="none"/>
                      <a:tailEnd len="sm" w="sm" type="none"/>
                    </a:lnB>
                  </a:tcPr>
                </a:tc>
                <a:tc>
                  <a:txBody>
                    <a:bodyPr/>
                    <a:lstStyle/>
                    <a:p>
                      <a:pPr indent="0" lvl="0" marL="0" rtl="0" algn="l">
                        <a:spcBef>
                          <a:spcPts val="0"/>
                        </a:spcBef>
                        <a:spcAft>
                          <a:spcPts val="0"/>
                        </a:spcAft>
                        <a:buNone/>
                      </a:pPr>
                      <a:r>
                        <a:rPr b="1" lang="en" sz="2200">
                          <a:solidFill>
                            <a:schemeClr val="dk1"/>
                          </a:solidFill>
                          <a:latin typeface="Roboto"/>
                          <a:ea typeface="Roboto"/>
                          <a:cs typeface="Roboto"/>
                          <a:sym typeface="Roboto"/>
                        </a:rPr>
                        <a:t>Libraries</a:t>
                      </a:r>
                      <a:endParaRPr b="1" sz="2200">
                        <a:solidFill>
                          <a:schemeClr val="dk1"/>
                        </a:solidFill>
                        <a:latin typeface="Roboto"/>
                        <a:ea typeface="Roboto"/>
                        <a:cs typeface="Roboto"/>
                        <a:sym typeface="Roboto"/>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chemeClr val="lt2"/>
                      </a:solidFill>
                      <a:prstDash val="solid"/>
                      <a:round/>
                      <a:headEnd len="sm" w="sm" type="none"/>
                      <a:tailEnd len="sm" w="sm" type="none"/>
                    </a:lnB>
                  </a:tcPr>
                </a:tc>
              </a:tr>
              <a:tr h="512250">
                <a:tc>
                  <a:txBody>
                    <a:bodyPr/>
                    <a:lstStyle/>
                    <a:p>
                      <a:pPr indent="0" lvl="0" marL="0" rtl="0" algn="l">
                        <a:spcBef>
                          <a:spcPts val="0"/>
                        </a:spcBef>
                        <a:spcAft>
                          <a:spcPts val="0"/>
                        </a:spcAft>
                        <a:buNone/>
                      </a:pPr>
                      <a:r>
                        <a:rPr lang="en">
                          <a:solidFill>
                            <a:schemeClr val="dk1"/>
                          </a:solidFill>
                          <a:latin typeface="Roboto"/>
                          <a:ea typeface="Roboto"/>
                          <a:cs typeface="Roboto"/>
                          <a:sym typeface="Roboto"/>
                        </a:rPr>
                        <a:t>Department for Culture</a:t>
                      </a:r>
                      <a:endParaRPr>
                        <a:solidFill>
                          <a:schemeClr val="dk1"/>
                        </a:solidFill>
                        <a:latin typeface="Roboto"/>
                        <a:ea typeface="Roboto"/>
                        <a:cs typeface="Roboto"/>
                        <a:sym typeface="Roboto"/>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lt2"/>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1"/>
                          </a:solidFill>
                          <a:latin typeface="Roboto"/>
                          <a:ea typeface="Roboto"/>
                          <a:cs typeface="Roboto"/>
                          <a:sym typeface="Roboto"/>
                        </a:rPr>
                        <a:t>National Museums Northern Ireland </a:t>
                      </a:r>
                      <a:endParaRPr>
                        <a:solidFill>
                          <a:schemeClr val="dk1"/>
                        </a:solidFill>
                        <a:latin typeface="Roboto"/>
                        <a:ea typeface="Roboto"/>
                        <a:cs typeface="Roboto"/>
                        <a:sym typeface="Roboto"/>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lt2"/>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1"/>
                          </a:solidFill>
                          <a:latin typeface="Roboto"/>
                          <a:ea typeface="Roboto"/>
                          <a:cs typeface="Roboto"/>
                          <a:sym typeface="Roboto"/>
                        </a:rPr>
                        <a:t>British Library</a:t>
                      </a:r>
                      <a:endParaRPr>
                        <a:solidFill>
                          <a:schemeClr val="dk1"/>
                        </a:solidFill>
                        <a:latin typeface="Roboto"/>
                        <a:ea typeface="Roboto"/>
                        <a:cs typeface="Roboto"/>
                        <a:sym typeface="Roboto"/>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lt2"/>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512250">
                <a:tc>
                  <a:txBody>
                    <a:bodyPr/>
                    <a:lstStyle/>
                    <a:p>
                      <a:pPr indent="0" lvl="0" marL="0" rtl="0" algn="l">
                        <a:spcBef>
                          <a:spcPts val="0"/>
                        </a:spcBef>
                        <a:spcAft>
                          <a:spcPts val="0"/>
                        </a:spcAft>
                        <a:buNone/>
                      </a:pPr>
                      <a:r>
                        <a:rPr lang="en">
                          <a:solidFill>
                            <a:schemeClr val="dk1"/>
                          </a:solidFill>
                          <a:latin typeface="Roboto"/>
                          <a:ea typeface="Roboto"/>
                          <a:cs typeface="Roboto"/>
                          <a:sym typeface="Roboto"/>
                        </a:rPr>
                        <a:t>Natural Beauty</a:t>
                      </a:r>
                      <a:endParaRPr>
                        <a:solidFill>
                          <a:schemeClr val="dk1"/>
                        </a:solidFill>
                        <a:latin typeface="Roboto"/>
                        <a:ea typeface="Roboto"/>
                        <a:cs typeface="Roboto"/>
                        <a:sym typeface="Roboto"/>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1"/>
                          </a:solidFill>
                          <a:latin typeface="Roboto"/>
                          <a:ea typeface="Roboto"/>
                          <a:cs typeface="Roboto"/>
                          <a:sym typeface="Roboto"/>
                        </a:rPr>
                        <a:t>Natural History Museum</a:t>
                      </a:r>
                      <a:endParaRPr>
                        <a:solidFill>
                          <a:schemeClr val="dk1"/>
                        </a:solidFill>
                        <a:latin typeface="Roboto"/>
                        <a:ea typeface="Roboto"/>
                        <a:cs typeface="Roboto"/>
                        <a:sym typeface="Roboto"/>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1"/>
                          </a:solidFill>
                          <a:latin typeface="Roboto"/>
                          <a:ea typeface="Roboto"/>
                          <a:cs typeface="Roboto"/>
                          <a:sym typeface="Roboto"/>
                        </a:rPr>
                        <a:t>British Library Sound Archive </a:t>
                      </a:r>
                      <a:endParaRPr>
                        <a:solidFill>
                          <a:schemeClr val="dk1"/>
                        </a:solidFill>
                        <a:latin typeface="Roboto"/>
                        <a:ea typeface="Roboto"/>
                        <a:cs typeface="Roboto"/>
                        <a:sym typeface="Roboto"/>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512250">
                <a:tc>
                  <a:txBody>
                    <a:bodyPr/>
                    <a:lstStyle/>
                    <a:p>
                      <a:pPr indent="0" lvl="0" marL="0" rtl="0" algn="l">
                        <a:spcBef>
                          <a:spcPts val="0"/>
                        </a:spcBef>
                        <a:spcAft>
                          <a:spcPts val="0"/>
                        </a:spcAft>
                        <a:buNone/>
                      </a:pPr>
                      <a:r>
                        <a:rPr lang="en">
                          <a:solidFill>
                            <a:schemeClr val="dk1"/>
                          </a:solidFill>
                          <a:latin typeface="Roboto"/>
                          <a:ea typeface="Roboto"/>
                          <a:cs typeface="Roboto"/>
                          <a:sym typeface="Roboto"/>
                        </a:rPr>
                        <a:t>UNESCO</a:t>
                      </a:r>
                      <a:endParaRPr>
                        <a:solidFill>
                          <a:schemeClr val="dk1"/>
                        </a:solidFill>
                        <a:latin typeface="Roboto"/>
                        <a:ea typeface="Roboto"/>
                        <a:cs typeface="Roboto"/>
                        <a:sym typeface="Roboto"/>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1"/>
                          </a:solidFill>
                          <a:latin typeface="Roboto"/>
                          <a:ea typeface="Roboto"/>
                          <a:cs typeface="Roboto"/>
                          <a:sym typeface="Roboto"/>
                        </a:rPr>
                        <a:t>National Museums of Scotland </a:t>
                      </a:r>
                      <a:endParaRPr>
                        <a:solidFill>
                          <a:schemeClr val="dk1"/>
                        </a:solidFill>
                        <a:latin typeface="Roboto"/>
                        <a:ea typeface="Roboto"/>
                        <a:cs typeface="Roboto"/>
                        <a:sym typeface="Roboto"/>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1"/>
                          </a:solidFill>
                          <a:latin typeface="Roboto"/>
                          <a:ea typeface="Roboto"/>
                          <a:cs typeface="Roboto"/>
                          <a:sym typeface="Roboto"/>
                        </a:rPr>
                        <a:t>National Library of Scotland</a:t>
                      </a:r>
                      <a:endParaRPr>
                        <a:solidFill>
                          <a:schemeClr val="dk1"/>
                        </a:solidFill>
                        <a:latin typeface="Roboto"/>
                        <a:ea typeface="Roboto"/>
                        <a:cs typeface="Roboto"/>
                        <a:sym typeface="Roboto"/>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512250">
                <a:tc>
                  <a:txBody>
                    <a:bodyPr/>
                    <a:lstStyle/>
                    <a:p>
                      <a:pPr indent="0" lvl="0" marL="0" rtl="0" algn="l">
                        <a:spcBef>
                          <a:spcPts val="0"/>
                        </a:spcBef>
                        <a:spcAft>
                          <a:spcPts val="0"/>
                        </a:spcAft>
                        <a:buNone/>
                      </a:pPr>
                      <a:r>
                        <a:rPr lang="en">
                          <a:solidFill>
                            <a:schemeClr val="dk1"/>
                          </a:solidFill>
                          <a:latin typeface="Roboto"/>
                          <a:ea typeface="Roboto"/>
                          <a:cs typeface="Roboto"/>
                          <a:sym typeface="Roboto"/>
                        </a:rPr>
                        <a:t>Historic Environment Scotland</a:t>
                      </a:r>
                      <a:endParaRPr>
                        <a:solidFill>
                          <a:schemeClr val="dk1"/>
                        </a:solidFill>
                        <a:latin typeface="Roboto"/>
                        <a:ea typeface="Roboto"/>
                        <a:cs typeface="Roboto"/>
                        <a:sym typeface="Roboto"/>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1"/>
                          </a:solidFill>
                          <a:latin typeface="Roboto"/>
                          <a:ea typeface="Roboto"/>
                          <a:cs typeface="Roboto"/>
                          <a:sym typeface="Roboto"/>
                        </a:rPr>
                        <a:t>National Museum Wales</a:t>
                      </a:r>
                      <a:endParaRPr>
                        <a:solidFill>
                          <a:schemeClr val="dk1"/>
                        </a:solidFill>
                        <a:latin typeface="Roboto"/>
                        <a:ea typeface="Roboto"/>
                        <a:cs typeface="Roboto"/>
                        <a:sym typeface="Roboto"/>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1"/>
                          </a:solidFill>
                          <a:latin typeface="Roboto"/>
                          <a:ea typeface="Roboto"/>
                          <a:cs typeface="Roboto"/>
                          <a:sym typeface="Roboto"/>
                        </a:rPr>
                        <a:t>National Library of Wales</a:t>
                      </a:r>
                      <a:endParaRPr>
                        <a:solidFill>
                          <a:schemeClr val="dk1"/>
                        </a:solidFill>
                        <a:latin typeface="Roboto"/>
                        <a:ea typeface="Roboto"/>
                        <a:cs typeface="Roboto"/>
                        <a:sym typeface="Roboto"/>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512250">
                <a:tc>
                  <a:txBody>
                    <a:bodyPr/>
                    <a:lstStyle/>
                    <a:p>
                      <a:pPr indent="0" lvl="0" marL="0" rtl="0" algn="l">
                        <a:spcBef>
                          <a:spcPts val="0"/>
                        </a:spcBef>
                        <a:spcAft>
                          <a:spcPts val="0"/>
                        </a:spcAft>
                        <a:buNone/>
                      </a:pPr>
                      <a:r>
                        <a:rPr lang="en">
                          <a:solidFill>
                            <a:schemeClr val="dk1"/>
                          </a:solidFill>
                          <a:latin typeface="Roboto"/>
                          <a:ea typeface="Roboto"/>
                          <a:cs typeface="Roboto"/>
                          <a:sym typeface="Roboto"/>
                        </a:rPr>
                        <a:t>Wales' great castles</a:t>
                      </a:r>
                      <a:endParaRPr>
                        <a:solidFill>
                          <a:schemeClr val="dk1"/>
                        </a:solidFill>
                        <a:latin typeface="Roboto"/>
                        <a:ea typeface="Roboto"/>
                        <a:cs typeface="Roboto"/>
                        <a:sym typeface="Roboto"/>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1"/>
                          </a:solidFill>
                          <a:latin typeface="Roboto"/>
                          <a:ea typeface="Roboto"/>
                          <a:cs typeface="Roboto"/>
                          <a:sym typeface="Roboto"/>
                        </a:rPr>
                        <a:t>British Museum </a:t>
                      </a:r>
                      <a:endParaRPr>
                        <a:solidFill>
                          <a:schemeClr val="dk1"/>
                        </a:solidFill>
                        <a:latin typeface="Roboto"/>
                        <a:ea typeface="Roboto"/>
                        <a:cs typeface="Roboto"/>
                        <a:sym typeface="Roboto"/>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dk1"/>
                        </a:solidFill>
                        <a:latin typeface="Roboto"/>
                        <a:ea typeface="Roboto"/>
                        <a:cs typeface="Roboto"/>
                        <a:sym typeface="Roboto"/>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bl>
          </a:graphicData>
        </a:graphic>
      </p:graphicFrame>
    </p:spTree>
  </p:cSld>
  <p:clrMapOvr>
    <a:masterClrMapping/>
  </p:clrMapOvr>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England's Typical Traditions by Slidesgo">
  <a:themeElements>
    <a:clrScheme name="Simple Light">
      <a:dk1>
        <a:srgbClr val="00388C"/>
      </a:dk1>
      <a:lt1>
        <a:srgbClr val="FFFFFF"/>
      </a:lt1>
      <a:dk2>
        <a:srgbClr val="921C00"/>
      </a:dk2>
      <a:lt2>
        <a:srgbClr val="F3E6D1"/>
      </a:lt2>
      <a:accent1>
        <a:srgbClr val="FBEFC6"/>
      </a:accent1>
      <a:accent2>
        <a:srgbClr val="FFFFFF"/>
      </a:accent2>
      <a:accent3>
        <a:srgbClr val="FFFFFF"/>
      </a:accent3>
      <a:accent4>
        <a:srgbClr val="FFFFFF"/>
      </a:accent4>
      <a:accent5>
        <a:srgbClr val="FFFFFF"/>
      </a:accent5>
      <a:accent6>
        <a:srgbClr val="FFFFFF"/>
      </a:accent6>
      <a:hlink>
        <a:srgbClr val="00388C"/>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